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6"/>
    <p:sldMasterId id="214748368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</p:sldIdLst>
  <p:sldSz cy="5143500" cx="9144000"/>
  <p:notesSz cx="6858000" cy="9144000"/>
  <p:embeddedFontLst>
    <p:embeddedFont>
      <p:font typeface="Josefin Sans Medium"/>
      <p:regular r:id="rId32"/>
      <p:bold r:id="rId33"/>
      <p:italic r:id="rId34"/>
      <p:boldItalic r:id="rId35"/>
    </p:embeddedFont>
    <p:embeddedFont>
      <p:font typeface="Montserrat"/>
      <p:regular r:id="rId36"/>
      <p:bold r:id="rId37"/>
      <p:italic r:id="rId38"/>
      <p:boldItalic r:id="rId39"/>
    </p:embeddedFont>
    <p:embeddedFont>
      <p:font typeface="Bebas Neue"/>
      <p:regular r:id="rId40"/>
    </p:embeddedFont>
    <p:embeddedFont>
      <p:font typeface="Montserrat Medium"/>
      <p:regular r:id="rId41"/>
      <p:bold r:id="rId42"/>
      <p:italic r:id="rId43"/>
      <p:boldItalic r:id="rId44"/>
    </p:embeddedFont>
    <p:embeddedFont>
      <p:font typeface="Didact Gothic"/>
      <p:regular r:id="rId45"/>
    </p:embeddedFont>
    <p:embeddedFont>
      <p:font typeface="Montserrat Alternates"/>
      <p:regular r:id="rId46"/>
      <p:bold r:id="rId47"/>
      <p:italic r:id="rId48"/>
      <p:boldItalic r:id="rId49"/>
    </p:embeddedFont>
    <p:embeddedFont>
      <p:font typeface="Josefin Sans"/>
      <p:regular r:id="rId50"/>
      <p:bold r:id="rId51"/>
      <p:italic r:id="rId52"/>
      <p:boldItalic r:id="rId53"/>
    </p:embeddedFont>
    <p:embeddedFont>
      <p:font typeface="Montserrat Alternates ExtraBold"/>
      <p:bold r:id="rId54"/>
      <p:boldItalic r:id="rId55"/>
    </p:embeddedFont>
    <p:embeddedFont>
      <p:font typeface="Montserrat Alternates Medium"/>
      <p:regular r:id="rId56"/>
      <p:bold r:id="rId57"/>
      <p:italic r:id="rId58"/>
      <p:boldItalic r:id="rId59"/>
    </p:embeddedFont>
    <p:embeddedFont>
      <p:font typeface="Montserrat Alternates SemiBold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9AA0A6"/>
          </p15:clr>
        </p15:guide>
        <p15:guide id="4" pos="5420">
          <p15:clr>
            <a:srgbClr val="9AA0A6"/>
          </p15:clr>
        </p15:guide>
        <p15:guide id="5" pos="1247">
          <p15:clr>
            <a:srgbClr val="747775"/>
          </p15:clr>
        </p15:guide>
      </p15:sldGuideLst>
    </p:ext>
    <p:ext uri="GoogleSlidesCustomDataVersion2">
      <go:slidesCustomData xmlns:go="http://customooxmlschemas.google.com/" r:id="rId64" roundtripDataSignature="AMtx7mgLEd6KeN/xsLCfU8wAJehFPZ+im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Nguyễn Hoàng Dương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5FD073-3DAF-498B-930F-23D59E0E7657}">
  <a:tblStyle styleId="{D15FD073-3DAF-498B-930F-23D59E0E76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340"/>
        <p:guide pos="5420"/>
        <p:guide pos="124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ebasNeue-regular.fntdata"/><Relationship Id="rId42" Type="http://schemas.openxmlformats.org/officeDocument/2006/relationships/font" Target="fonts/MontserratMedium-bold.fntdata"/><Relationship Id="rId41" Type="http://schemas.openxmlformats.org/officeDocument/2006/relationships/font" Target="fonts/MontserratMedium-regular.fntdata"/><Relationship Id="rId44" Type="http://schemas.openxmlformats.org/officeDocument/2006/relationships/font" Target="fonts/MontserratMedium-boldItalic.fntdata"/><Relationship Id="rId43" Type="http://schemas.openxmlformats.org/officeDocument/2006/relationships/font" Target="fonts/MontserratMedium-italic.fntdata"/><Relationship Id="rId46" Type="http://schemas.openxmlformats.org/officeDocument/2006/relationships/font" Target="fonts/MontserratAlternates-regular.fntdata"/><Relationship Id="rId45" Type="http://schemas.openxmlformats.org/officeDocument/2006/relationships/font" Target="fonts/DidactGothi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48" Type="http://schemas.openxmlformats.org/officeDocument/2006/relationships/font" Target="fonts/MontserratAlternates-italic.fntdata"/><Relationship Id="rId47" Type="http://schemas.openxmlformats.org/officeDocument/2006/relationships/font" Target="fonts/MontserratAlternates-bold.fntdata"/><Relationship Id="rId49" Type="http://schemas.openxmlformats.org/officeDocument/2006/relationships/font" Target="fonts/MontserratAlternates-boldItalic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font" Target="fonts/JosefinSansMedium-bold.fntdata"/><Relationship Id="rId32" Type="http://schemas.openxmlformats.org/officeDocument/2006/relationships/font" Target="fonts/JosefinSansMedium-regular.fntdata"/><Relationship Id="rId35" Type="http://schemas.openxmlformats.org/officeDocument/2006/relationships/font" Target="fonts/JosefinSansMedium-boldItalic.fntdata"/><Relationship Id="rId34" Type="http://schemas.openxmlformats.org/officeDocument/2006/relationships/font" Target="fonts/JosefinSansMedium-italic.fntdata"/><Relationship Id="rId37" Type="http://schemas.openxmlformats.org/officeDocument/2006/relationships/font" Target="fonts/Montserrat-bold.fntdata"/><Relationship Id="rId36" Type="http://schemas.openxmlformats.org/officeDocument/2006/relationships/font" Target="fonts/Montserrat-regular.fntdata"/><Relationship Id="rId39" Type="http://schemas.openxmlformats.org/officeDocument/2006/relationships/font" Target="fonts/Montserrat-boldItalic.fntdata"/><Relationship Id="rId38" Type="http://schemas.openxmlformats.org/officeDocument/2006/relationships/font" Target="fonts/Montserrat-italic.fntdata"/><Relationship Id="rId62" Type="http://schemas.openxmlformats.org/officeDocument/2006/relationships/font" Target="fonts/MontserratAlternatesSemiBold-italic.fntdata"/><Relationship Id="rId61" Type="http://schemas.openxmlformats.org/officeDocument/2006/relationships/font" Target="fonts/MontserratAlternatesSemiBold-bold.fntdata"/><Relationship Id="rId20" Type="http://schemas.openxmlformats.org/officeDocument/2006/relationships/slide" Target="slides/slide12.xml"/><Relationship Id="rId64" Type="http://customschemas.google.com/relationships/presentationmetadata" Target="metadata"/><Relationship Id="rId63" Type="http://schemas.openxmlformats.org/officeDocument/2006/relationships/font" Target="fonts/MontserratAlternatesSemiBold-boldItalic.fntdata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60" Type="http://schemas.openxmlformats.org/officeDocument/2006/relationships/font" Target="fonts/MontserratAlternatesSemiBold-regular.fntdata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JosefinSans-bold.fntdata"/><Relationship Id="rId50" Type="http://schemas.openxmlformats.org/officeDocument/2006/relationships/font" Target="fonts/JosefinSans-regular.fntdata"/><Relationship Id="rId53" Type="http://schemas.openxmlformats.org/officeDocument/2006/relationships/font" Target="fonts/JosefinSans-boldItalic.fntdata"/><Relationship Id="rId52" Type="http://schemas.openxmlformats.org/officeDocument/2006/relationships/font" Target="fonts/JosefinSans-italic.fntdata"/><Relationship Id="rId11" Type="http://schemas.openxmlformats.org/officeDocument/2006/relationships/slide" Target="slides/slide3.xml"/><Relationship Id="rId55" Type="http://schemas.openxmlformats.org/officeDocument/2006/relationships/font" Target="fonts/MontserratAlternatesExtraBold-boldItalic.fntdata"/><Relationship Id="rId10" Type="http://schemas.openxmlformats.org/officeDocument/2006/relationships/slide" Target="slides/slide2.xml"/><Relationship Id="rId54" Type="http://schemas.openxmlformats.org/officeDocument/2006/relationships/font" Target="fonts/MontserratAlternatesExtraBold-bold.fntdata"/><Relationship Id="rId13" Type="http://schemas.openxmlformats.org/officeDocument/2006/relationships/slide" Target="slides/slide5.xml"/><Relationship Id="rId57" Type="http://schemas.openxmlformats.org/officeDocument/2006/relationships/font" Target="fonts/MontserratAlternatesMedium-bold.fntdata"/><Relationship Id="rId12" Type="http://schemas.openxmlformats.org/officeDocument/2006/relationships/slide" Target="slides/slide4.xml"/><Relationship Id="rId56" Type="http://schemas.openxmlformats.org/officeDocument/2006/relationships/font" Target="fonts/MontserratAlternatesMedium-regular.fntdata"/><Relationship Id="rId15" Type="http://schemas.openxmlformats.org/officeDocument/2006/relationships/slide" Target="slides/slide7.xml"/><Relationship Id="rId59" Type="http://schemas.openxmlformats.org/officeDocument/2006/relationships/font" Target="fonts/MontserratAlternatesMedium-boldItalic.fntdata"/><Relationship Id="rId14" Type="http://schemas.openxmlformats.org/officeDocument/2006/relationships/slide" Target="slides/slide6.xml"/><Relationship Id="rId58" Type="http://schemas.openxmlformats.org/officeDocument/2006/relationships/font" Target="fonts/MontserratAlternatesMedium-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07-23T13:36:43.957">
    <p:pos x="6000" y="0"/>
    <p:text>Bỏ SDGs 3.1 3.4 3.5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1eUg79g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2434f024d9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2434f024d9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2434f024d99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434f024d99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242ddb3ca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242ddb3ca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243205d2fdc_2_7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9" name="Google Shape;959;g243205d2fdc_2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243205d2fdc_2_7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1" name="Google Shape;991;g243205d2fdc_2_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243205d2fdc_2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4" name="Google Shape;1004;g243205d2fdc_2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4348bf5aee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24348bf5aee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24348bf5aee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4348bf5ae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243205d308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243205d30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243205d308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243205d308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243205d308b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243205d308b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43205d308b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43205d308b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243205d308b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243205d308b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243205d308b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243205d308b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2439157a28f_4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2439157a28f_4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24348bf5aee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24348bf5aee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24320d5dfbc_0_15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g24320d5dfbc_0_15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24320d5dfbc_0_19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g24320d5dfbc_0_19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2439157a28f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2439157a28f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2439157a28f_3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2439157a28f_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22abeb03fc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22abeb03fc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22abeb03fc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22abeb03fc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6" name="Google Shape;123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vi"/>
              <a:t>Cảm ơn BGK và tất cả quý vị trong hội trường A901 đã lắng nghe ạ. Kính mời BGK đặt câu hỏi về dự án ạ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2"/>
          <p:cNvSpPr txBox="1"/>
          <p:nvPr>
            <p:ph type="ctrTitle"/>
          </p:nvPr>
        </p:nvSpPr>
        <p:spPr>
          <a:xfrm>
            <a:off x="720000" y="983250"/>
            <a:ext cx="4597500" cy="27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b="1"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32"/>
          <p:cNvSpPr txBox="1"/>
          <p:nvPr>
            <p:ph idx="1" type="subTitle"/>
          </p:nvPr>
        </p:nvSpPr>
        <p:spPr>
          <a:xfrm>
            <a:off x="720000" y="3719250"/>
            <a:ext cx="45975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1" name="Google Shape;11;p32"/>
          <p:cNvGrpSpPr/>
          <p:nvPr/>
        </p:nvGrpSpPr>
        <p:grpSpPr>
          <a:xfrm>
            <a:off x="-364847" y="3413675"/>
            <a:ext cx="4032655" cy="2207688"/>
            <a:chOff x="-364847" y="3413675"/>
            <a:chExt cx="4032655" cy="2207688"/>
          </a:xfrm>
        </p:grpSpPr>
        <p:sp>
          <p:nvSpPr>
            <p:cNvPr id="12" name="Google Shape;12;p32"/>
            <p:cNvSpPr/>
            <p:nvPr/>
          </p:nvSpPr>
          <p:spPr>
            <a:xfrm>
              <a:off x="562368" y="4377046"/>
              <a:ext cx="3105440" cy="766656"/>
            </a:xfrm>
            <a:custGeom>
              <a:rect b="b" l="l" r="r" t="t"/>
              <a:pathLst>
                <a:path extrusionOk="0" h="23958" w="97045">
                  <a:moveTo>
                    <a:pt x="13908" y="19195"/>
                  </a:moveTo>
                  <a:cubicBezTo>
                    <a:pt x="9670" y="19195"/>
                    <a:pt x="5121" y="18195"/>
                    <a:pt x="1" y="15718"/>
                  </a:cubicBezTo>
                  <a:lnTo>
                    <a:pt x="1" y="23958"/>
                  </a:lnTo>
                  <a:lnTo>
                    <a:pt x="97045" y="23958"/>
                  </a:lnTo>
                  <a:cubicBezTo>
                    <a:pt x="94354" y="7359"/>
                    <a:pt x="80732" y="1"/>
                    <a:pt x="66729" y="1"/>
                  </a:cubicBezTo>
                  <a:cubicBezTo>
                    <a:pt x="60871" y="1"/>
                    <a:pt x="54941" y="1287"/>
                    <a:pt x="49773" y="3716"/>
                  </a:cubicBezTo>
                  <a:cubicBezTo>
                    <a:pt x="36437" y="10003"/>
                    <a:pt x="26602" y="19195"/>
                    <a:pt x="13908" y="1919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32"/>
            <p:cNvSpPr/>
            <p:nvPr/>
          </p:nvSpPr>
          <p:spPr>
            <a:xfrm>
              <a:off x="3040" y="3675190"/>
              <a:ext cx="2543776" cy="1468512"/>
            </a:xfrm>
            <a:custGeom>
              <a:rect b="b" l="l" r="r" t="t"/>
              <a:pathLst>
                <a:path extrusionOk="0" h="45891" w="79493">
                  <a:moveTo>
                    <a:pt x="67847" y="33722"/>
                  </a:moveTo>
                  <a:lnTo>
                    <a:pt x="67276" y="33722"/>
                  </a:lnTo>
                  <a:cubicBezTo>
                    <a:pt x="58584" y="33722"/>
                    <a:pt x="52892" y="41080"/>
                    <a:pt x="42628" y="41080"/>
                  </a:cubicBezTo>
                  <a:lnTo>
                    <a:pt x="41937" y="41080"/>
                  </a:lnTo>
                  <a:cubicBezTo>
                    <a:pt x="22600" y="40437"/>
                    <a:pt x="23910" y="24672"/>
                    <a:pt x="17837" y="13384"/>
                  </a:cubicBezTo>
                  <a:cubicBezTo>
                    <a:pt x="14241" y="6597"/>
                    <a:pt x="7478" y="1620"/>
                    <a:pt x="0" y="1"/>
                  </a:cubicBezTo>
                  <a:lnTo>
                    <a:pt x="0" y="45891"/>
                  </a:lnTo>
                  <a:lnTo>
                    <a:pt x="78802" y="45891"/>
                  </a:lnTo>
                  <a:cubicBezTo>
                    <a:pt x="79493" y="40128"/>
                    <a:pt x="75325" y="34008"/>
                    <a:pt x="67847" y="33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32"/>
            <p:cNvSpPr/>
            <p:nvPr/>
          </p:nvSpPr>
          <p:spPr>
            <a:xfrm flipH="1">
              <a:off x="-364847" y="34136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" name="Google Shape;15;p32"/>
          <p:cNvGrpSpPr/>
          <p:nvPr/>
        </p:nvGrpSpPr>
        <p:grpSpPr>
          <a:xfrm>
            <a:off x="4280480" y="-938650"/>
            <a:ext cx="4962092" cy="1847000"/>
            <a:chOff x="4280480" y="-938650"/>
            <a:chExt cx="4962092" cy="1847000"/>
          </a:xfrm>
        </p:grpSpPr>
        <p:sp>
          <p:nvSpPr>
            <p:cNvPr id="16" name="Google Shape;16;p32"/>
            <p:cNvSpPr/>
            <p:nvPr/>
          </p:nvSpPr>
          <p:spPr>
            <a:xfrm>
              <a:off x="4280480" y="-202"/>
              <a:ext cx="2724416" cy="499168"/>
            </a:xfrm>
            <a:custGeom>
              <a:rect b="b" l="l" r="r" t="t"/>
              <a:pathLst>
                <a:path extrusionOk="0" h="15599" w="85138">
                  <a:moveTo>
                    <a:pt x="1" y="0"/>
                  </a:moveTo>
                  <a:cubicBezTo>
                    <a:pt x="596" y="4144"/>
                    <a:pt x="5026" y="8240"/>
                    <a:pt x="9598" y="8954"/>
                  </a:cubicBezTo>
                  <a:cubicBezTo>
                    <a:pt x="10265" y="9073"/>
                    <a:pt x="10908" y="9121"/>
                    <a:pt x="11575" y="9121"/>
                  </a:cubicBezTo>
                  <a:cubicBezTo>
                    <a:pt x="18052" y="9121"/>
                    <a:pt x="23529" y="4168"/>
                    <a:pt x="34174" y="4168"/>
                  </a:cubicBezTo>
                  <a:cubicBezTo>
                    <a:pt x="35270" y="4168"/>
                    <a:pt x="36437" y="4239"/>
                    <a:pt x="37675" y="4358"/>
                  </a:cubicBezTo>
                  <a:cubicBezTo>
                    <a:pt x="48868" y="5382"/>
                    <a:pt x="63895" y="15598"/>
                    <a:pt x="75445" y="15598"/>
                  </a:cubicBezTo>
                  <a:cubicBezTo>
                    <a:pt x="79112" y="15598"/>
                    <a:pt x="82423" y="14551"/>
                    <a:pt x="85137" y="11907"/>
                  </a:cubicBezTo>
                  <a:lnTo>
                    <a:pt x="851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32"/>
            <p:cNvSpPr/>
            <p:nvPr/>
          </p:nvSpPr>
          <p:spPr>
            <a:xfrm>
              <a:off x="6189440" y="-202"/>
              <a:ext cx="2951520" cy="733888"/>
            </a:xfrm>
            <a:custGeom>
              <a:rect b="b" l="l" r="r" t="t"/>
              <a:pathLst>
                <a:path extrusionOk="0" h="22934" w="92235">
                  <a:moveTo>
                    <a:pt x="1" y="0"/>
                  </a:moveTo>
                  <a:cubicBezTo>
                    <a:pt x="16504" y="2953"/>
                    <a:pt x="28936" y="22933"/>
                    <a:pt x="49702" y="22933"/>
                  </a:cubicBezTo>
                  <a:cubicBezTo>
                    <a:pt x="60847" y="22933"/>
                    <a:pt x="74374" y="17170"/>
                    <a:pt x="922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32"/>
            <p:cNvSpPr/>
            <p:nvPr/>
          </p:nvSpPr>
          <p:spPr>
            <a:xfrm flipH="1">
              <a:off x="5388947" y="-93865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7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21" name="Google Shape;21;p37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7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7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" name="Google Shape;24;p37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25" name="Google Shape;25;p37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37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37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9"/>
          <p:cNvSpPr txBox="1"/>
          <p:nvPr>
            <p:ph type="title"/>
          </p:nvPr>
        </p:nvSpPr>
        <p:spPr>
          <a:xfrm flipH="1"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0" name="Google Shape;30;p39"/>
          <p:cNvGrpSpPr/>
          <p:nvPr/>
        </p:nvGrpSpPr>
        <p:grpSpPr>
          <a:xfrm>
            <a:off x="-1288800" y="3787990"/>
            <a:ext cx="4036448" cy="2397085"/>
            <a:chOff x="-1288800" y="3787990"/>
            <a:chExt cx="4036448" cy="2397085"/>
          </a:xfrm>
        </p:grpSpPr>
        <p:sp>
          <p:nvSpPr>
            <p:cNvPr id="31" name="Google Shape;31;p39"/>
            <p:cNvSpPr/>
            <p:nvPr/>
          </p:nvSpPr>
          <p:spPr>
            <a:xfrm>
              <a:off x="352" y="3787990"/>
              <a:ext cx="868032" cy="1355712"/>
            </a:xfrm>
            <a:custGeom>
              <a:rect b="b" l="l" r="r" t="t"/>
              <a:pathLst>
                <a:path extrusionOk="0" h="42366" w="27126">
                  <a:moveTo>
                    <a:pt x="22172" y="28196"/>
                  </a:moveTo>
                  <a:cubicBezTo>
                    <a:pt x="22172" y="22028"/>
                    <a:pt x="24506" y="5882"/>
                    <a:pt x="8550" y="881"/>
                  </a:cubicBezTo>
                  <a:cubicBezTo>
                    <a:pt x="6716" y="310"/>
                    <a:pt x="4764" y="0"/>
                    <a:pt x="2835" y="0"/>
                  </a:cubicBezTo>
                  <a:cubicBezTo>
                    <a:pt x="1882" y="0"/>
                    <a:pt x="930" y="72"/>
                    <a:pt x="1" y="215"/>
                  </a:cubicBezTo>
                  <a:lnTo>
                    <a:pt x="1" y="42366"/>
                  </a:lnTo>
                  <a:lnTo>
                    <a:pt x="27126" y="42366"/>
                  </a:lnTo>
                  <a:cubicBezTo>
                    <a:pt x="24363" y="40008"/>
                    <a:pt x="22220" y="35603"/>
                    <a:pt x="22172" y="281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9"/>
            <p:cNvSpPr/>
            <p:nvPr/>
          </p:nvSpPr>
          <p:spPr>
            <a:xfrm>
              <a:off x="-384" y="3963254"/>
              <a:ext cx="2748032" cy="1180448"/>
            </a:xfrm>
            <a:custGeom>
              <a:rect b="b" l="l" r="r" t="t"/>
              <a:pathLst>
                <a:path extrusionOk="0" h="36889" w="85876">
                  <a:moveTo>
                    <a:pt x="62418" y="25815"/>
                  </a:moveTo>
                  <a:lnTo>
                    <a:pt x="61441" y="25815"/>
                  </a:lnTo>
                  <a:cubicBezTo>
                    <a:pt x="53583" y="25815"/>
                    <a:pt x="45486" y="28316"/>
                    <a:pt x="37794" y="28316"/>
                  </a:cubicBezTo>
                  <a:cubicBezTo>
                    <a:pt x="34317" y="28316"/>
                    <a:pt x="30959" y="27816"/>
                    <a:pt x="27720" y="26315"/>
                  </a:cubicBezTo>
                  <a:cubicBezTo>
                    <a:pt x="16099" y="20838"/>
                    <a:pt x="11883" y="4406"/>
                    <a:pt x="0" y="0"/>
                  </a:cubicBezTo>
                  <a:lnTo>
                    <a:pt x="0" y="36889"/>
                  </a:lnTo>
                  <a:lnTo>
                    <a:pt x="85875" y="36889"/>
                  </a:lnTo>
                  <a:cubicBezTo>
                    <a:pt x="79921" y="30316"/>
                    <a:pt x="71324" y="26077"/>
                    <a:pt x="62418" y="25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9"/>
            <p:cNvSpPr/>
            <p:nvPr/>
          </p:nvSpPr>
          <p:spPr>
            <a:xfrm flipH="1" rot="10800000">
              <a:off x="-1288800" y="4338075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p39"/>
          <p:cNvGrpSpPr/>
          <p:nvPr/>
        </p:nvGrpSpPr>
        <p:grpSpPr>
          <a:xfrm>
            <a:off x="6870368" y="-358423"/>
            <a:ext cx="3371641" cy="1501325"/>
            <a:chOff x="6870368" y="-358423"/>
            <a:chExt cx="3371641" cy="1501325"/>
          </a:xfrm>
        </p:grpSpPr>
        <p:sp>
          <p:nvSpPr>
            <p:cNvPr id="35" name="Google Shape;35;p39"/>
            <p:cNvSpPr/>
            <p:nvPr/>
          </p:nvSpPr>
          <p:spPr>
            <a:xfrm>
              <a:off x="6870368" y="-202"/>
              <a:ext cx="2273248" cy="1143104"/>
            </a:xfrm>
            <a:custGeom>
              <a:rect b="b" l="l" r="r" t="t"/>
              <a:pathLst>
                <a:path extrusionOk="0" h="35722" w="71039">
                  <a:moveTo>
                    <a:pt x="17504" y="13789"/>
                  </a:moveTo>
                  <a:cubicBezTo>
                    <a:pt x="18409" y="13789"/>
                    <a:pt x="19290" y="13693"/>
                    <a:pt x="20195" y="13550"/>
                  </a:cubicBezTo>
                  <a:cubicBezTo>
                    <a:pt x="24601" y="12741"/>
                    <a:pt x="29364" y="9621"/>
                    <a:pt x="35436" y="9621"/>
                  </a:cubicBezTo>
                  <a:cubicBezTo>
                    <a:pt x="39985" y="9621"/>
                    <a:pt x="45248" y="11359"/>
                    <a:pt x="51654" y="17146"/>
                  </a:cubicBezTo>
                  <a:cubicBezTo>
                    <a:pt x="56917" y="21933"/>
                    <a:pt x="63228" y="30816"/>
                    <a:pt x="71039" y="35722"/>
                  </a:cubicBezTo>
                  <a:lnTo>
                    <a:pt x="71039" y="0"/>
                  </a:lnTo>
                  <a:lnTo>
                    <a:pt x="0" y="0"/>
                  </a:lnTo>
                  <a:cubicBezTo>
                    <a:pt x="1715" y="7883"/>
                    <a:pt x="9574" y="13789"/>
                    <a:pt x="17504" y="137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9"/>
            <p:cNvSpPr/>
            <p:nvPr/>
          </p:nvSpPr>
          <p:spPr>
            <a:xfrm>
              <a:off x="7909056" y="-202"/>
              <a:ext cx="1235328" cy="707200"/>
            </a:xfrm>
            <a:custGeom>
              <a:rect b="b" l="l" r="r" t="t"/>
              <a:pathLst>
                <a:path extrusionOk="0" h="22100" w="38604">
                  <a:moveTo>
                    <a:pt x="3501" y="2620"/>
                  </a:moveTo>
                  <a:cubicBezTo>
                    <a:pt x="1" y="9621"/>
                    <a:pt x="6430" y="16670"/>
                    <a:pt x="14146" y="16670"/>
                  </a:cubicBezTo>
                  <a:cubicBezTo>
                    <a:pt x="15861" y="16670"/>
                    <a:pt x="17623" y="16313"/>
                    <a:pt x="19338" y="15551"/>
                  </a:cubicBezTo>
                  <a:cubicBezTo>
                    <a:pt x="21195" y="14741"/>
                    <a:pt x="23958" y="12622"/>
                    <a:pt x="26649" y="12622"/>
                  </a:cubicBezTo>
                  <a:cubicBezTo>
                    <a:pt x="27316" y="12622"/>
                    <a:pt x="28030" y="12764"/>
                    <a:pt x="28697" y="13122"/>
                  </a:cubicBezTo>
                  <a:cubicBezTo>
                    <a:pt x="31078" y="14360"/>
                    <a:pt x="31007" y="17384"/>
                    <a:pt x="32531" y="19433"/>
                  </a:cubicBezTo>
                  <a:cubicBezTo>
                    <a:pt x="33865" y="21290"/>
                    <a:pt x="35794" y="22100"/>
                    <a:pt x="37961" y="22100"/>
                  </a:cubicBezTo>
                  <a:cubicBezTo>
                    <a:pt x="38151" y="22100"/>
                    <a:pt x="38389" y="22100"/>
                    <a:pt x="38604" y="22052"/>
                  </a:cubicBezTo>
                  <a:lnTo>
                    <a:pt x="38604" y="0"/>
                  </a:lnTo>
                  <a:lnTo>
                    <a:pt x="5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9"/>
            <p:cNvSpPr/>
            <p:nvPr/>
          </p:nvSpPr>
          <p:spPr>
            <a:xfrm rot="10800000">
              <a:off x="8104609" y="-358423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/>
          <p:nvPr>
            <p:ph idx="1" type="subTitle"/>
          </p:nvPr>
        </p:nvSpPr>
        <p:spPr>
          <a:xfrm>
            <a:off x="720000" y="2202300"/>
            <a:ext cx="3695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36"/>
          <p:cNvSpPr txBox="1"/>
          <p:nvPr>
            <p:ph type="title"/>
          </p:nvPr>
        </p:nvSpPr>
        <p:spPr>
          <a:xfrm>
            <a:off x="720000" y="1278900"/>
            <a:ext cx="369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1" name="Google Shape;41;p36"/>
          <p:cNvGrpSpPr/>
          <p:nvPr/>
        </p:nvGrpSpPr>
        <p:grpSpPr>
          <a:xfrm>
            <a:off x="-133286" y="-250495"/>
            <a:ext cx="3641094" cy="1929552"/>
            <a:chOff x="-133286" y="-250495"/>
            <a:chExt cx="3641094" cy="1929552"/>
          </a:xfrm>
        </p:grpSpPr>
        <p:sp>
          <p:nvSpPr>
            <p:cNvPr id="42" name="Google Shape;42;p36"/>
            <p:cNvSpPr/>
            <p:nvPr/>
          </p:nvSpPr>
          <p:spPr>
            <a:xfrm>
              <a:off x="0" y="0"/>
              <a:ext cx="1969184" cy="1558432"/>
            </a:xfrm>
            <a:custGeom>
              <a:rect b="b" l="l" r="r" t="t"/>
              <a:pathLst>
                <a:path extrusionOk="0" h="48701" w="61537">
                  <a:moveTo>
                    <a:pt x="0" y="48367"/>
                  </a:moveTo>
                  <a:cubicBezTo>
                    <a:pt x="1357" y="48581"/>
                    <a:pt x="2762" y="48701"/>
                    <a:pt x="4144" y="48701"/>
                  </a:cubicBezTo>
                  <a:cubicBezTo>
                    <a:pt x="14717" y="48701"/>
                    <a:pt x="25220" y="42604"/>
                    <a:pt x="28768" y="33817"/>
                  </a:cubicBezTo>
                  <a:cubicBezTo>
                    <a:pt x="29887" y="30959"/>
                    <a:pt x="30363" y="27982"/>
                    <a:pt x="31745" y="25172"/>
                  </a:cubicBezTo>
                  <a:cubicBezTo>
                    <a:pt x="34007" y="20623"/>
                    <a:pt x="36889" y="19290"/>
                    <a:pt x="39961" y="19290"/>
                  </a:cubicBezTo>
                  <a:cubicBezTo>
                    <a:pt x="44295" y="19290"/>
                    <a:pt x="49010" y="21957"/>
                    <a:pt x="52701" y="21957"/>
                  </a:cubicBezTo>
                  <a:cubicBezTo>
                    <a:pt x="52963" y="21957"/>
                    <a:pt x="53249" y="21933"/>
                    <a:pt x="53535" y="21909"/>
                  </a:cubicBezTo>
                  <a:cubicBezTo>
                    <a:pt x="58774" y="21290"/>
                    <a:pt x="61537" y="15622"/>
                    <a:pt x="60227" y="11121"/>
                  </a:cubicBezTo>
                  <a:cubicBezTo>
                    <a:pt x="58917" y="6597"/>
                    <a:pt x="54988" y="3167"/>
                    <a:pt x="5110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36"/>
            <p:cNvSpPr/>
            <p:nvPr/>
          </p:nvSpPr>
          <p:spPr>
            <a:xfrm>
              <a:off x="0" y="768"/>
              <a:ext cx="3507808" cy="1185792"/>
            </a:xfrm>
            <a:custGeom>
              <a:rect b="b" l="l" r="r" t="t"/>
              <a:pathLst>
                <a:path extrusionOk="0" h="37056" w="109619">
                  <a:moveTo>
                    <a:pt x="0" y="0"/>
                  </a:moveTo>
                  <a:lnTo>
                    <a:pt x="0" y="35436"/>
                  </a:lnTo>
                  <a:cubicBezTo>
                    <a:pt x="2334" y="36555"/>
                    <a:pt x="4596" y="37055"/>
                    <a:pt x="6787" y="37055"/>
                  </a:cubicBezTo>
                  <a:cubicBezTo>
                    <a:pt x="18599" y="37055"/>
                    <a:pt x="28458" y="22767"/>
                    <a:pt x="33436" y="16670"/>
                  </a:cubicBezTo>
                  <a:cubicBezTo>
                    <a:pt x="41580" y="6763"/>
                    <a:pt x="48915" y="3596"/>
                    <a:pt x="55964" y="3596"/>
                  </a:cubicBezTo>
                  <a:cubicBezTo>
                    <a:pt x="68181" y="3596"/>
                    <a:pt x="79445" y="13074"/>
                    <a:pt x="92400" y="13074"/>
                  </a:cubicBezTo>
                  <a:cubicBezTo>
                    <a:pt x="92781" y="13074"/>
                    <a:pt x="93138" y="13074"/>
                    <a:pt x="93543" y="13050"/>
                  </a:cubicBezTo>
                  <a:cubicBezTo>
                    <a:pt x="101069" y="12693"/>
                    <a:pt x="109047" y="7525"/>
                    <a:pt x="1096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6"/>
            <p:cNvSpPr/>
            <p:nvPr/>
          </p:nvSpPr>
          <p:spPr>
            <a:xfrm rot="-2291986">
              <a:off x="140179" y="32053"/>
              <a:ext cx="1386277" cy="1364457"/>
            </a:xfrm>
            <a:custGeom>
              <a:rect b="b" l="l" r="r" t="t"/>
              <a:pathLst>
                <a:path extrusionOk="0" fill="none" h="24128" w="24513">
                  <a:moveTo>
                    <a:pt x="0" y="2868"/>
                  </a:moveTo>
                  <a:cubicBezTo>
                    <a:pt x="2273" y="1469"/>
                    <a:pt x="5071" y="1"/>
                    <a:pt x="7343" y="1819"/>
                  </a:cubicBezTo>
                  <a:cubicBezTo>
                    <a:pt x="11400" y="5071"/>
                    <a:pt x="6854" y="11784"/>
                    <a:pt x="7973" y="16225"/>
                  </a:cubicBezTo>
                  <a:cubicBezTo>
                    <a:pt x="9826" y="23568"/>
                    <a:pt x="24512" y="24128"/>
                    <a:pt x="23079" y="2623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8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41"/>
          <p:cNvGrpSpPr/>
          <p:nvPr/>
        </p:nvGrpSpPr>
        <p:grpSpPr>
          <a:xfrm flipH="1">
            <a:off x="7275625" y="4039702"/>
            <a:ext cx="2968094" cy="1367225"/>
            <a:chOff x="-1098750" y="4039702"/>
            <a:chExt cx="2968094" cy="1367225"/>
          </a:xfrm>
        </p:grpSpPr>
        <p:sp>
          <p:nvSpPr>
            <p:cNvPr id="47" name="Google Shape;47;p41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1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41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41"/>
          <p:cNvGrpSpPr/>
          <p:nvPr/>
        </p:nvGrpSpPr>
        <p:grpSpPr>
          <a:xfrm>
            <a:off x="-685800" y="-389250"/>
            <a:ext cx="3340456" cy="1711650"/>
            <a:chOff x="-685800" y="-389250"/>
            <a:chExt cx="3340456" cy="1711650"/>
          </a:xfrm>
        </p:grpSpPr>
        <p:sp>
          <p:nvSpPr>
            <p:cNvPr id="51" name="Google Shape;51;p41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41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1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/>
          <p:nvPr>
            <p:ph hasCustomPrompt="1" type="title"/>
          </p:nvPr>
        </p:nvSpPr>
        <p:spPr>
          <a:xfrm>
            <a:off x="1683000" y="1494300"/>
            <a:ext cx="5778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6" name="Google Shape;56;p38"/>
          <p:cNvSpPr txBox="1"/>
          <p:nvPr>
            <p:ph idx="1" type="subTitle"/>
          </p:nvPr>
        </p:nvSpPr>
        <p:spPr>
          <a:xfrm>
            <a:off x="1683000" y="3218100"/>
            <a:ext cx="577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57" name="Google Shape;57;p38"/>
          <p:cNvGrpSpPr/>
          <p:nvPr/>
        </p:nvGrpSpPr>
        <p:grpSpPr>
          <a:xfrm flipH="1">
            <a:off x="5904753" y="-207800"/>
            <a:ext cx="3853625" cy="1847000"/>
            <a:chOff x="-614453" y="-207800"/>
            <a:chExt cx="3853625" cy="1847000"/>
          </a:xfrm>
        </p:grpSpPr>
        <p:sp>
          <p:nvSpPr>
            <p:cNvPr id="58" name="Google Shape;58;p38"/>
            <p:cNvSpPr/>
            <p:nvPr/>
          </p:nvSpPr>
          <p:spPr>
            <a:xfrm>
              <a:off x="-384" y="-202"/>
              <a:ext cx="2193248" cy="1527168"/>
            </a:xfrm>
            <a:custGeom>
              <a:rect b="b" l="l" r="r" t="t"/>
              <a:pathLst>
                <a:path extrusionOk="0" h="47724" w="68539">
                  <a:moveTo>
                    <a:pt x="0" y="0"/>
                  </a:moveTo>
                  <a:lnTo>
                    <a:pt x="0" y="47724"/>
                  </a:lnTo>
                  <a:cubicBezTo>
                    <a:pt x="25696" y="45866"/>
                    <a:pt x="34269" y="8287"/>
                    <a:pt x="685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38"/>
            <p:cNvSpPr/>
            <p:nvPr/>
          </p:nvSpPr>
          <p:spPr>
            <a:xfrm>
              <a:off x="-384" y="-202"/>
              <a:ext cx="3020064" cy="773504"/>
            </a:xfrm>
            <a:custGeom>
              <a:rect b="b" l="l" r="r" t="t"/>
              <a:pathLst>
                <a:path extrusionOk="0" h="24172" w="94377">
                  <a:moveTo>
                    <a:pt x="44152" y="24172"/>
                  </a:moveTo>
                  <a:cubicBezTo>
                    <a:pt x="65085" y="24172"/>
                    <a:pt x="78469" y="6192"/>
                    <a:pt x="94377" y="0"/>
                  </a:cubicBezTo>
                  <a:lnTo>
                    <a:pt x="0" y="0"/>
                  </a:lnTo>
                  <a:lnTo>
                    <a:pt x="0" y="1881"/>
                  </a:lnTo>
                  <a:cubicBezTo>
                    <a:pt x="18290" y="18528"/>
                    <a:pt x="32388" y="24172"/>
                    <a:pt x="44152" y="241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38"/>
            <p:cNvSpPr/>
            <p:nvPr/>
          </p:nvSpPr>
          <p:spPr>
            <a:xfrm>
              <a:off x="-614453" y="-20780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" name="Google Shape;61;p38"/>
          <p:cNvGrpSpPr/>
          <p:nvPr/>
        </p:nvGrpSpPr>
        <p:grpSpPr>
          <a:xfrm flipH="1">
            <a:off x="-54000" y="3342166"/>
            <a:ext cx="4337125" cy="2055048"/>
            <a:chOff x="4860800" y="3342166"/>
            <a:chExt cx="4337125" cy="2055048"/>
          </a:xfrm>
        </p:grpSpPr>
        <p:sp>
          <p:nvSpPr>
            <p:cNvPr id="62" name="Google Shape;62;p38"/>
            <p:cNvSpPr/>
            <p:nvPr/>
          </p:nvSpPr>
          <p:spPr>
            <a:xfrm>
              <a:off x="4860800" y="4293974"/>
              <a:ext cx="4283584" cy="849728"/>
            </a:xfrm>
            <a:custGeom>
              <a:rect b="b" l="l" r="r" t="t"/>
              <a:pathLst>
                <a:path extrusionOk="0" h="26554" w="133862">
                  <a:moveTo>
                    <a:pt x="133862" y="26554"/>
                  </a:moveTo>
                  <a:lnTo>
                    <a:pt x="133862" y="25"/>
                  </a:lnTo>
                  <a:cubicBezTo>
                    <a:pt x="133457" y="1"/>
                    <a:pt x="133052" y="1"/>
                    <a:pt x="132647" y="1"/>
                  </a:cubicBezTo>
                  <a:cubicBezTo>
                    <a:pt x="130028" y="1"/>
                    <a:pt x="127384" y="382"/>
                    <a:pt x="124836" y="1192"/>
                  </a:cubicBezTo>
                  <a:cubicBezTo>
                    <a:pt x="109690" y="5978"/>
                    <a:pt x="97497" y="20338"/>
                    <a:pt x="80017" y="20338"/>
                  </a:cubicBezTo>
                  <a:cubicBezTo>
                    <a:pt x="73302" y="20338"/>
                    <a:pt x="65848" y="18219"/>
                    <a:pt x="57132" y="12670"/>
                  </a:cubicBezTo>
                  <a:cubicBezTo>
                    <a:pt x="48963" y="7479"/>
                    <a:pt x="39580" y="1573"/>
                    <a:pt x="31221" y="1573"/>
                  </a:cubicBezTo>
                  <a:cubicBezTo>
                    <a:pt x="29292" y="1573"/>
                    <a:pt x="27387" y="1906"/>
                    <a:pt x="25601" y="2621"/>
                  </a:cubicBezTo>
                  <a:cubicBezTo>
                    <a:pt x="14051" y="7264"/>
                    <a:pt x="15147" y="18838"/>
                    <a:pt x="1" y="26554"/>
                  </a:cubicBezTo>
                  <a:lnTo>
                    <a:pt x="133862" y="2655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38"/>
            <p:cNvSpPr/>
            <p:nvPr/>
          </p:nvSpPr>
          <p:spPr>
            <a:xfrm>
              <a:off x="6475616" y="3342166"/>
              <a:ext cx="2668768" cy="1801536"/>
            </a:xfrm>
            <a:custGeom>
              <a:rect b="b" l="l" r="r" t="t"/>
              <a:pathLst>
                <a:path extrusionOk="0" h="56298" w="83399">
                  <a:moveTo>
                    <a:pt x="83399" y="56298"/>
                  </a:moveTo>
                  <a:lnTo>
                    <a:pt x="83399" y="1"/>
                  </a:lnTo>
                  <a:cubicBezTo>
                    <a:pt x="51797" y="882"/>
                    <a:pt x="42295" y="47439"/>
                    <a:pt x="0" y="5629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8"/>
            <p:cNvSpPr/>
            <p:nvPr/>
          </p:nvSpPr>
          <p:spPr>
            <a:xfrm flipH="1">
              <a:off x="6727091" y="3816702"/>
              <a:ext cx="2470834" cy="1580512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0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7" name="Google Shape;67;p40"/>
          <p:cNvGrpSpPr/>
          <p:nvPr/>
        </p:nvGrpSpPr>
        <p:grpSpPr>
          <a:xfrm flipH="1">
            <a:off x="6396361" y="3787990"/>
            <a:ext cx="4036448" cy="2397085"/>
            <a:chOff x="-1288800" y="3787990"/>
            <a:chExt cx="4036448" cy="2397085"/>
          </a:xfrm>
        </p:grpSpPr>
        <p:sp>
          <p:nvSpPr>
            <p:cNvPr id="68" name="Google Shape;68;p40"/>
            <p:cNvSpPr/>
            <p:nvPr/>
          </p:nvSpPr>
          <p:spPr>
            <a:xfrm>
              <a:off x="352" y="3787990"/>
              <a:ext cx="868032" cy="1355712"/>
            </a:xfrm>
            <a:custGeom>
              <a:rect b="b" l="l" r="r" t="t"/>
              <a:pathLst>
                <a:path extrusionOk="0" h="42366" w="27126">
                  <a:moveTo>
                    <a:pt x="22172" y="28196"/>
                  </a:moveTo>
                  <a:cubicBezTo>
                    <a:pt x="22172" y="22028"/>
                    <a:pt x="24506" y="5882"/>
                    <a:pt x="8550" y="881"/>
                  </a:cubicBezTo>
                  <a:cubicBezTo>
                    <a:pt x="6716" y="310"/>
                    <a:pt x="4764" y="0"/>
                    <a:pt x="2835" y="0"/>
                  </a:cubicBezTo>
                  <a:cubicBezTo>
                    <a:pt x="1882" y="0"/>
                    <a:pt x="930" y="72"/>
                    <a:pt x="1" y="215"/>
                  </a:cubicBezTo>
                  <a:lnTo>
                    <a:pt x="1" y="42366"/>
                  </a:lnTo>
                  <a:lnTo>
                    <a:pt x="27126" y="42366"/>
                  </a:lnTo>
                  <a:cubicBezTo>
                    <a:pt x="24363" y="40008"/>
                    <a:pt x="22220" y="35603"/>
                    <a:pt x="22172" y="281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40"/>
            <p:cNvSpPr/>
            <p:nvPr/>
          </p:nvSpPr>
          <p:spPr>
            <a:xfrm>
              <a:off x="-384" y="3963254"/>
              <a:ext cx="2748032" cy="1180448"/>
            </a:xfrm>
            <a:custGeom>
              <a:rect b="b" l="l" r="r" t="t"/>
              <a:pathLst>
                <a:path extrusionOk="0" h="36889" w="85876">
                  <a:moveTo>
                    <a:pt x="62418" y="25815"/>
                  </a:moveTo>
                  <a:lnTo>
                    <a:pt x="61441" y="25815"/>
                  </a:lnTo>
                  <a:cubicBezTo>
                    <a:pt x="53583" y="25815"/>
                    <a:pt x="45486" y="28316"/>
                    <a:pt x="37794" y="28316"/>
                  </a:cubicBezTo>
                  <a:cubicBezTo>
                    <a:pt x="34317" y="28316"/>
                    <a:pt x="30959" y="27816"/>
                    <a:pt x="27720" y="26315"/>
                  </a:cubicBezTo>
                  <a:cubicBezTo>
                    <a:pt x="16099" y="20838"/>
                    <a:pt x="11883" y="4406"/>
                    <a:pt x="0" y="0"/>
                  </a:cubicBezTo>
                  <a:lnTo>
                    <a:pt x="0" y="36889"/>
                  </a:lnTo>
                  <a:lnTo>
                    <a:pt x="85875" y="36889"/>
                  </a:lnTo>
                  <a:cubicBezTo>
                    <a:pt x="79921" y="30316"/>
                    <a:pt x="71324" y="26077"/>
                    <a:pt x="62418" y="25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40"/>
            <p:cNvSpPr/>
            <p:nvPr/>
          </p:nvSpPr>
          <p:spPr>
            <a:xfrm flipH="1" rot="10800000">
              <a:off x="-1288800" y="4338075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" name="Google Shape;71;p40"/>
          <p:cNvGrpSpPr/>
          <p:nvPr/>
        </p:nvGrpSpPr>
        <p:grpSpPr>
          <a:xfrm flipH="1">
            <a:off x="-1098000" y="-358423"/>
            <a:ext cx="3371641" cy="1501325"/>
            <a:chOff x="6870368" y="-358423"/>
            <a:chExt cx="3371641" cy="1501325"/>
          </a:xfrm>
        </p:grpSpPr>
        <p:sp>
          <p:nvSpPr>
            <p:cNvPr id="72" name="Google Shape;72;p40"/>
            <p:cNvSpPr/>
            <p:nvPr/>
          </p:nvSpPr>
          <p:spPr>
            <a:xfrm>
              <a:off x="6870368" y="-202"/>
              <a:ext cx="2273248" cy="1143104"/>
            </a:xfrm>
            <a:custGeom>
              <a:rect b="b" l="l" r="r" t="t"/>
              <a:pathLst>
                <a:path extrusionOk="0" h="35722" w="71039">
                  <a:moveTo>
                    <a:pt x="17504" y="13789"/>
                  </a:moveTo>
                  <a:cubicBezTo>
                    <a:pt x="18409" y="13789"/>
                    <a:pt x="19290" y="13693"/>
                    <a:pt x="20195" y="13550"/>
                  </a:cubicBezTo>
                  <a:cubicBezTo>
                    <a:pt x="24601" y="12741"/>
                    <a:pt x="29364" y="9621"/>
                    <a:pt x="35436" y="9621"/>
                  </a:cubicBezTo>
                  <a:cubicBezTo>
                    <a:pt x="39985" y="9621"/>
                    <a:pt x="45248" y="11359"/>
                    <a:pt x="51654" y="17146"/>
                  </a:cubicBezTo>
                  <a:cubicBezTo>
                    <a:pt x="56917" y="21933"/>
                    <a:pt x="63228" y="30816"/>
                    <a:pt x="71039" y="35722"/>
                  </a:cubicBezTo>
                  <a:lnTo>
                    <a:pt x="71039" y="0"/>
                  </a:lnTo>
                  <a:lnTo>
                    <a:pt x="0" y="0"/>
                  </a:lnTo>
                  <a:cubicBezTo>
                    <a:pt x="1715" y="7883"/>
                    <a:pt x="9574" y="13789"/>
                    <a:pt x="17504" y="137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40"/>
            <p:cNvSpPr/>
            <p:nvPr/>
          </p:nvSpPr>
          <p:spPr>
            <a:xfrm>
              <a:off x="7909056" y="-202"/>
              <a:ext cx="1235328" cy="707200"/>
            </a:xfrm>
            <a:custGeom>
              <a:rect b="b" l="l" r="r" t="t"/>
              <a:pathLst>
                <a:path extrusionOk="0" h="22100" w="38604">
                  <a:moveTo>
                    <a:pt x="3501" y="2620"/>
                  </a:moveTo>
                  <a:cubicBezTo>
                    <a:pt x="1" y="9621"/>
                    <a:pt x="6430" y="16670"/>
                    <a:pt x="14146" y="16670"/>
                  </a:cubicBezTo>
                  <a:cubicBezTo>
                    <a:pt x="15861" y="16670"/>
                    <a:pt x="17623" y="16313"/>
                    <a:pt x="19338" y="15551"/>
                  </a:cubicBezTo>
                  <a:cubicBezTo>
                    <a:pt x="21195" y="14741"/>
                    <a:pt x="23958" y="12622"/>
                    <a:pt x="26649" y="12622"/>
                  </a:cubicBezTo>
                  <a:cubicBezTo>
                    <a:pt x="27316" y="12622"/>
                    <a:pt x="28030" y="12764"/>
                    <a:pt x="28697" y="13122"/>
                  </a:cubicBezTo>
                  <a:cubicBezTo>
                    <a:pt x="31078" y="14360"/>
                    <a:pt x="31007" y="17384"/>
                    <a:pt x="32531" y="19433"/>
                  </a:cubicBezTo>
                  <a:cubicBezTo>
                    <a:pt x="33865" y="21290"/>
                    <a:pt x="35794" y="22100"/>
                    <a:pt x="37961" y="22100"/>
                  </a:cubicBezTo>
                  <a:cubicBezTo>
                    <a:pt x="38151" y="22100"/>
                    <a:pt x="38389" y="22100"/>
                    <a:pt x="38604" y="22052"/>
                  </a:cubicBezTo>
                  <a:lnTo>
                    <a:pt x="38604" y="0"/>
                  </a:lnTo>
                  <a:lnTo>
                    <a:pt x="5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40"/>
            <p:cNvSpPr/>
            <p:nvPr/>
          </p:nvSpPr>
          <p:spPr>
            <a:xfrm rot="10800000">
              <a:off x="8104609" y="-358423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3"/>
          <p:cNvSpPr txBox="1"/>
          <p:nvPr>
            <p:ph idx="1" type="subTitle"/>
          </p:nvPr>
        </p:nvSpPr>
        <p:spPr>
          <a:xfrm>
            <a:off x="1683000" y="2910150"/>
            <a:ext cx="5778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33"/>
          <p:cNvSpPr txBox="1"/>
          <p:nvPr>
            <p:ph type="title"/>
          </p:nvPr>
        </p:nvSpPr>
        <p:spPr>
          <a:xfrm>
            <a:off x="1683000" y="1556550"/>
            <a:ext cx="5778000" cy="13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1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8" name="Google Shape;78;p33"/>
          <p:cNvGrpSpPr/>
          <p:nvPr/>
        </p:nvGrpSpPr>
        <p:grpSpPr>
          <a:xfrm>
            <a:off x="-138001" y="3260832"/>
            <a:ext cx="3826417" cy="2146182"/>
            <a:chOff x="-138001" y="3260832"/>
            <a:chExt cx="3826417" cy="2146182"/>
          </a:xfrm>
        </p:grpSpPr>
        <p:sp>
          <p:nvSpPr>
            <p:cNvPr id="79" name="Google Shape;79;p33"/>
            <p:cNvSpPr/>
            <p:nvPr/>
          </p:nvSpPr>
          <p:spPr>
            <a:xfrm>
              <a:off x="736" y="3260832"/>
              <a:ext cx="1522656" cy="1883072"/>
            </a:xfrm>
            <a:custGeom>
              <a:rect b="b" l="l" r="r" t="t"/>
              <a:pathLst>
                <a:path extrusionOk="0" h="58846" w="47583">
                  <a:moveTo>
                    <a:pt x="14028" y="1"/>
                  </a:moveTo>
                  <a:cubicBezTo>
                    <a:pt x="9146" y="1"/>
                    <a:pt x="4240" y="1287"/>
                    <a:pt x="1" y="3740"/>
                  </a:cubicBezTo>
                  <a:lnTo>
                    <a:pt x="1" y="58846"/>
                  </a:lnTo>
                  <a:lnTo>
                    <a:pt x="47582" y="58846"/>
                  </a:lnTo>
                  <a:cubicBezTo>
                    <a:pt x="43891" y="55488"/>
                    <a:pt x="41105" y="49415"/>
                    <a:pt x="41057" y="39413"/>
                  </a:cubicBezTo>
                  <a:cubicBezTo>
                    <a:pt x="41057" y="30816"/>
                    <a:pt x="44296" y="8240"/>
                    <a:pt x="22005" y="1215"/>
                  </a:cubicBezTo>
                  <a:cubicBezTo>
                    <a:pt x="19457" y="405"/>
                    <a:pt x="16742" y="1"/>
                    <a:pt x="140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3"/>
            <p:cNvSpPr/>
            <p:nvPr/>
          </p:nvSpPr>
          <p:spPr>
            <a:xfrm>
              <a:off x="0" y="3458208"/>
              <a:ext cx="3688416" cy="1685696"/>
            </a:xfrm>
            <a:custGeom>
              <a:rect b="b" l="l" r="r" t="t"/>
              <a:pathLst>
                <a:path extrusionOk="0" h="52678" w="115263">
                  <a:moveTo>
                    <a:pt x="79921" y="32817"/>
                  </a:moveTo>
                  <a:cubicBezTo>
                    <a:pt x="79493" y="32817"/>
                    <a:pt x="79064" y="32793"/>
                    <a:pt x="78612" y="32793"/>
                  </a:cubicBezTo>
                  <a:cubicBezTo>
                    <a:pt x="68109" y="32793"/>
                    <a:pt x="57250" y="36127"/>
                    <a:pt x="46986" y="36127"/>
                  </a:cubicBezTo>
                  <a:cubicBezTo>
                    <a:pt x="42342" y="36127"/>
                    <a:pt x="37817" y="35436"/>
                    <a:pt x="33459" y="33460"/>
                  </a:cubicBezTo>
                  <a:cubicBezTo>
                    <a:pt x="19123" y="26792"/>
                    <a:pt x="13193" y="7669"/>
                    <a:pt x="0" y="1"/>
                  </a:cubicBezTo>
                  <a:lnTo>
                    <a:pt x="0" y="52678"/>
                  </a:lnTo>
                  <a:lnTo>
                    <a:pt x="115262" y="52678"/>
                  </a:lnTo>
                  <a:cubicBezTo>
                    <a:pt x="107499" y="41033"/>
                    <a:pt x="93972" y="33269"/>
                    <a:pt x="79921" y="328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3"/>
            <p:cNvSpPr/>
            <p:nvPr/>
          </p:nvSpPr>
          <p:spPr>
            <a:xfrm>
              <a:off x="-138001" y="3802849"/>
              <a:ext cx="2507811" cy="160416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" name="Google Shape;82;p33"/>
          <p:cNvGrpSpPr/>
          <p:nvPr/>
        </p:nvGrpSpPr>
        <p:grpSpPr>
          <a:xfrm>
            <a:off x="5836640" y="-377372"/>
            <a:ext cx="3432511" cy="2507336"/>
            <a:chOff x="5836640" y="-377372"/>
            <a:chExt cx="3432511" cy="2507336"/>
          </a:xfrm>
        </p:grpSpPr>
        <p:sp>
          <p:nvSpPr>
            <p:cNvPr id="83" name="Google Shape;83;p33"/>
            <p:cNvSpPr/>
            <p:nvPr/>
          </p:nvSpPr>
          <p:spPr>
            <a:xfrm>
              <a:off x="6527808" y="0"/>
              <a:ext cx="2616960" cy="1998912"/>
            </a:xfrm>
            <a:custGeom>
              <a:rect b="b" l="l" r="r" t="t"/>
              <a:pathLst>
                <a:path extrusionOk="0" h="62466" w="81780">
                  <a:moveTo>
                    <a:pt x="1787" y="10478"/>
                  </a:moveTo>
                  <a:cubicBezTo>
                    <a:pt x="1" y="16670"/>
                    <a:pt x="3811" y="24529"/>
                    <a:pt x="11075" y="25386"/>
                  </a:cubicBezTo>
                  <a:cubicBezTo>
                    <a:pt x="11479" y="25458"/>
                    <a:pt x="11837" y="25458"/>
                    <a:pt x="12218" y="25458"/>
                  </a:cubicBezTo>
                  <a:cubicBezTo>
                    <a:pt x="17338" y="25458"/>
                    <a:pt x="23815" y="21766"/>
                    <a:pt x="29840" y="21766"/>
                  </a:cubicBezTo>
                  <a:cubicBezTo>
                    <a:pt x="34103" y="21766"/>
                    <a:pt x="38104" y="23600"/>
                    <a:pt x="41248" y="29911"/>
                  </a:cubicBezTo>
                  <a:cubicBezTo>
                    <a:pt x="43105" y="33816"/>
                    <a:pt x="43772" y="37889"/>
                    <a:pt x="45344" y="41866"/>
                  </a:cubicBezTo>
                  <a:cubicBezTo>
                    <a:pt x="50249" y="53987"/>
                    <a:pt x="64776" y="62465"/>
                    <a:pt x="79422" y="62465"/>
                  </a:cubicBezTo>
                  <a:cubicBezTo>
                    <a:pt x="80208" y="62465"/>
                    <a:pt x="80994" y="62417"/>
                    <a:pt x="81780" y="62370"/>
                  </a:cubicBezTo>
                  <a:lnTo>
                    <a:pt x="81780" y="0"/>
                  </a:lnTo>
                  <a:lnTo>
                    <a:pt x="8788" y="0"/>
                  </a:lnTo>
                  <a:cubicBezTo>
                    <a:pt x="5597" y="3072"/>
                    <a:pt x="2954" y="6454"/>
                    <a:pt x="1787" y="104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3"/>
            <p:cNvSpPr/>
            <p:nvPr/>
          </p:nvSpPr>
          <p:spPr>
            <a:xfrm>
              <a:off x="5836640" y="0"/>
              <a:ext cx="3308128" cy="1447168"/>
            </a:xfrm>
            <a:custGeom>
              <a:rect b="b" l="l" r="r" t="t"/>
              <a:pathLst>
                <a:path extrusionOk="0" h="45224" w="103379">
                  <a:moveTo>
                    <a:pt x="20623" y="12693"/>
                  </a:moveTo>
                  <a:cubicBezTo>
                    <a:pt x="21767" y="12693"/>
                    <a:pt x="22910" y="12598"/>
                    <a:pt x="24053" y="12383"/>
                  </a:cubicBezTo>
                  <a:cubicBezTo>
                    <a:pt x="29673" y="11383"/>
                    <a:pt x="35746" y="7382"/>
                    <a:pt x="43509" y="7382"/>
                  </a:cubicBezTo>
                  <a:cubicBezTo>
                    <a:pt x="49320" y="7382"/>
                    <a:pt x="56083" y="9621"/>
                    <a:pt x="64275" y="17027"/>
                  </a:cubicBezTo>
                  <a:cubicBezTo>
                    <a:pt x="73920" y="25743"/>
                    <a:pt x="86185" y="45223"/>
                    <a:pt x="103045" y="45223"/>
                  </a:cubicBezTo>
                  <a:lnTo>
                    <a:pt x="103379" y="45223"/>
                  </a:lnTo>
                  <a:lnTo>
                    <a:pt x="103379" y="0"/>
                  </a:lnTo>
                  <a:lnTo>
                    <a:pt x="0" y="0"/>
                  </a:lnTo>
                  <a:cubicBezTo>
                    <a:pt x="3834" y="7502"/>
                    <a:pt x="12169" y="12693"/>
                    <a:pt x="20623" y="126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3"/>
            <p:cNvSpPr/>
            <p:nvPr/>
          </p:nvSpPr>
          <p:spPr>
            <a:xfrm flipH="1" rot="10800000">
              <a:off x="6571051" y="-377372"/>
              <a:ext cx="2698100" cy="2507336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 txBox="1"/>
          <p:nvPr>
            <p:ph type="title"/>
          </p:nvPr>
        </p:nvSpPr>
        <p:spPr>
          <a:xfrm>
            <a:off x="5221238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8" name="Google Shape;88;p34"/>
          <p:cNvSpPr txBox="1"/>
          <p:nvPr>
            <p:ph idx="2" type="title"/>
          </p:nvPr>
        </p:nvSpPr>
        <p:spPr>
          <a:xfrm>
            <a:off x="4319588" y="1661100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9" name="Google Shape;89;p34"/>
          <p:cNvSpPr txBox="1"/>
          <p:nvPr>
            <p:ph idx="1" type="subTitle"/>
          </p:nvPr>
        </p:nvSpPr>
        <p:spPr>
          <a:xfrm>
            <a:off x="5221238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0" name="Google Shape;90;p34"/>
          <p:cNvSpPr txBox="1"/>
          <p:nvPr>
            <p:ph idx="3" type="title"/>
          </p:nvPr>
        </p:nvSpPr>
        <p:spPr>
          <a:xfrm>
            <a:off x="1676363" y="21897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34"/>
          <p:cNvSpPr txBox="1"/>
          <p:nvPr>
            <p:ph idx="4" type="title"/>
          </p:nvPr>
        </p:nvSpPr>
        <p:spPr>
          <a:xfrm>
            <a:off x="4320413" y="2446667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2" name="Google Shape;92;p34"/>
          <p:cNvSpPr txBox="1"/>
          <p:nvPr>
            <p:ph idx="5" type="subTitle"/>
          </p:nvPr>
        </p:nvSpPr>
        <p:spPr>
          <a:xfrm>
            <a:off x="1676363" y="25281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3" name="Google Shape;93;p34"/>
          <p:cNvSpPr txBox="1"/>
          <p:nvPr>
            <p:ph idx="6" type="title"/>
          </p:nvPr>
        </p:nvSpPr>
        <p:spPr>
          <a:xfrm>
            <a:off x="1676363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34"/>
          <p:cNvSpPr txBox="1"/>
          <p:nvPr>
            <p:ph idx="7" type="title"/>
          </p:nvPr>
        </p:nvSpPr>
        <p:spPr>
          <a:xfrm>
            <a:off x="4319588" y="3232233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5" name="Google Shape;95;p34"/>
          <p:cNvSpPr txBox="1"/>
          <p:nvPr>
            <p:ph idx="8" type="subTitle"/>
          </p:nvPr>
        </p:nvSpPr>
        <p:spPr>
          <a:xfrm>
            <a:off x="1676363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6" name="Google Shape;96;p34"/>
          <p:cNvSpPr txBox="1"/>
          <p:nvPr>
            <p:ph idx="9" type="title"/>
          </p:nvPr>
        </p:nvSpPr>
        <p:spPr>
          <a:xfrm>
            <a:off x="5221238" y="2975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7" name="Google Shape;97;p34"/>
          <p:cNvSpPr txBox="1"/>
          <p:nvPr>
            <p:ph idx="13" type="title"/>
          </p:nvPr>
        </p:nvSpPr>
        <p:spPr>
          <a:xfrm>
            <a:off x="4320413" y="4017775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8" name="Google Shape;98;p34"/>
          <p:cNvSpPr txBox="1"/>
          <p:nvPr>
            <p:ph idx="14" type="subTitle"/>
          </p:nvPr>
        </p:nvSpPr>
        <p:spPr>
          <a:xfrm>
            <a:off x="5221238" y="3313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9" name="Google Shape;99;p34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00" name="Google Shape;100;p34"/>
          <p:cNvGrpSpPr/>
          <p:nvPr/>
        </p:nvGrpSpPr>
        <p:grpSpPr>
          <a:xfrm>
            <a:off x="5970259" y="3258325"/>
            <a:ext cx="3373385" cy="2207688"/>
            <a:chOff x="5970259" y="3258325"/>
            <a:chExt cx="3373385" cy="2207688"/>
          </a:xfrm>
        </p:grpSpPr>
        <p:sp>
          <p:nvSpPr>
            <p:cNvPr id="101" name="Google Shape;101;p34"/>
            <p:cNvSpPr/>
            <p:nvPr/>
          </p:nvSpPr>
          <p:spPr>
            <a:xfrm>
              <a:off x="7277869" y="3728534"/>
              <a:ext cx="1866158" cy="1415168"/>
            </a:xfrm>
            <a:custGeom>
              <a:rect b="b" l="l" r="r" t="t"/>
              <a:pathLst>
                <a:path extrusionOk="0" h="44224" w="58322">
                  <a:moveTo>
                    <a:pt x="58322" y="44224"/>
                  </a:moveTo>
                  <a:lnTo>
                    <a:pt x="58322" y="1"/>
                  </a:lnTo>
                  <a:cubicBezTo>
                    <a:pt x="39508" y="8360"/>
                    <a:pt x="29482" y="37413"/>
                    <a:pt x="0" y="442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34"/>
            <p:cNvSpPr/>
            <p:nvPr/>
          </p:nvSpPr>
          <p:spPr>
            <a:xfrm>
              <a:off x="5970259" y="4603382"/>
              <a:ext cx="3173768" cy="540320"/>
            </a:xfrm>
            <a:custGeom>
              <a:rect b="b" l="l" r="r" t="t"/>
              <a:pathLst>
                <a:path extrusionOk="0" h="16885" w="99188">
                  <a:moveTo>
                    <a:pt x="99188" y="16885"/>
                  </a:moveTo>
                  <a:lnTo>
                    <a:pt x="99188" y="1287"/>
                  </a:lnTo>
                  <a:cubicBezTo>
                    <a:pt x="96878" y="453"/>
                    <a:pt x="94401" y="1"/>
                    <a:pt x="91948" y="1"/>
                  </a:cubicBezTo>
                  <a:cubicBezTo>
                    <a:pt x="90043" y="1"/>
                    <a:pt x="88186" y="286"/>
                    <a:pt x="86328" y="882"/>
                  </a:cubicBezTo>
                  <a:cubicBezTo>
                    <a:pt x="75397" y="4335"/>
                    <a:pt x="66586" y="14694"/>
                    <a:pt x="54012" y="14694"/>
                  </a:cubicBezTo>
                  <a:cubicBezTo>
                    <a:pt x="49177" y="14694"/>
                    <a:pt x="43795" y="13170"/>
                    <a:pt x="37508" y="9169"/>
                  </a:cubicBezTo>
                  <a:cubicBezTo>
                    <a:pt x="31650" y="5430"/>
                    <a:pt x="24863" y="1167"/>
                    <a:pt x="18838" y="1167"/>
                  </a:cubicBezTo>
                  <a:cubicBezTo>
                    <a:pt x="17457" y="1167"/>
                    <a:pt x="16075" y="1406"/>
                    <a:pt x="14765" y="1906"/>
                  </a:cubicBezTo>
                  <a:cubicBezTo>
                    <a:pt x="7526" y="4835"/>
                    <a:pt x="7169" y="11527"/>
                    <a:pt x="0" y="168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34"/>
            <p:cNvSpPr/>
            <p:nvPr/>
          </p:nvSpPr>
          <p:spPr>
            <a:xfrm>
              <a:off x="6967991" y="325832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" name="Google Shape;104;p34"/>
          <p:cNvGrpSpPr/>
          <p:nvPr/>
        </p:nvGrpSpPr>
        <p:grpSpPr>
          <a:xfrm>
            <a:off x="-677502" y="-194463"/>
            <a:ext cx="3288119" cy="2081141"/>
            <a:chOff x="-677502" y="-194463"/>
            <a:chExt cx="3288119" cy="2081141"/>
          </a:xfrm>
        </p:grpSpPr>
        <p:sp>
          <p:nvSpPr>
            <p:cNvPr id="105" name="Google Shape;105;p34"/>
            <p:cNvSpPr/>
            <p:nvPr/>
          </p:nvSpPr>
          <p:spPr>
            <a:xfrm>
              <a:off x="-27" y="534"/>
              <a:ext cx="2196884" cy="1886144"/>
            </a:xfrm>
            <a:custGeom>
              <a:rect b="b" l="l" r="r" t="t"/>
              <a:pathLst>
                <a:path extrusionOk="0" h="58942" w="68658">
                  <a:moveTo>
                    <a:pt x="0" y="58941"/>
                  </a:moveTo>
                  <a:cubicBezTo>
                    <a:pt x="12503" y="58632"/>
                    <a:pt x="24743" y="51321"/>
                    <a:pt x="28935" y="40938"/>
                  </a:cubicBezTo>
                  <a:cubicBezTo>
                    <a:pt x="30340" y="37485"/>
                    <a:pt x="30911" y="33889"/>
                    <a:pt x="32531" y="30483"/>
                  </a:cubicBezTo>
                  <a:cubicBezTo>
                    <a:pt x="35269" y="24958"/>
                    <a:pt x="38794" y="23339"/>
                    <a:pt x="42509" y="23339"/>
                  </a:cubicBezTo>
                  <a:cubicBezTo>
                    <a:pt x="47772" y="23339"/>
                    <a:pt x="53464" y="26601"/>
                    <a:pt x="57941" y="26601"/>
                  </a:cubicBezTo>
                  <a:cubicBezTo>
                    <a:pt x="58250" y="26601"/>
                    <a:pt x="58607" y="26554"/>
                    <a:pt x="58941" y="26530"/>
                  </a:cubicBezTo>
                  <a:cubicBezTo>
                    <a:pt x="65323" y="25792"/>
                    <a:pt x="68657" y="18909"/>
                    <a:pt x="67062" y="13504"/>
                  </a:cubicBezTo>
                  <a:cubicBezTo>
                    <a:pt x="65490" y="8026"/>
                    <a:pt x="60703" y="3859"/>
                    <a:pt x="56059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34"/>
            <p:cNvSpPr/>
            <p:nvPr/>
          </p:nvSpPr>
          <p:spPr>
            <a:xfrm>
              <a:off x="-27" y="-202"/>
              <a:ext cx="2610644" cy="1316096"/>
            </a:xfrm>
            <a:custGeom>
              <a:rect b="b" l="l" r="r" t="t"/>
              <a:pathLst>
                <a:path extrusionOk="0" h="41128" w="81589">
                  <a:moveTo>
                    <a:pt x="0" y="41127"/>
                  </a:moveTo>
                  <a:cubicBezTo>
                    <a:pt x="10383" y="36674"/>
                    <a:pt x="18456" y="24767"/>
                    <a:pt x="25077" y="18790"/>
                  </a:cubicBezTo>
                  <a:cubicBezTo>
                    <a:pt x="32054" y="12455"/>
                    <a:pt x="37841" y="10526"/>
                    <a:pt x="42818" y="10526"/>
                  </a:cubicBezTo>
                  <a:cubicBezTo>
                    <a:pt x="49439" y="10526"/>
                    <a:pt x="54654" y="13955"/>
                    <a:pt x="59489" y="14813"/>
                  </a:cubicBezTo>
                  <a:cubicBezTo>
                    <a:pt x="60465" y="15003"/>
                    <a:pt x="61441" y="15051"/>
                    <a:pt x="62418" y="15051"/>
                  </a:cubicBezTo>
                  <a:cubicBezTo>
                    <a:pt x="71158" y="15074"/>
                    <a:pt x="79731" y="8645"/>
                    <a:pt x="815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4"/>
            <p:cNvSpPr/>
            <p:nvPr/>
          </p:nvSpPr>
          <p:spPr>
            <a:xfrm flipH="1" rot="10800000">
              <a:off x="-677502" y="-1944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5"/>
          <p:cNvSpPr txBox="1"/>
          <p:nvPr>
            <p:ph type="title"/>
          </p:nvPr>
        </p:nvSpPr>
        <p:spPr>
          <a:xfrm>
            <a:off x="3128400" y="2524369"/>
            <a:ext cx="28872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0" name="Google Shape;110;p35"/>
          <p:cNvSpPr txBox="1"/>
          <p:nvPr>
            <p:ph idx="2" type="title"/>
          </p:nvPr>
        </p:nvSpPr>
        <p:spPr>
          <a:xfrm>
            <a:off x="4064400" y="1316269"/>
            <a:ext cx="10152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11" name="Google Shape;111;p35"/>
          <p:cNvSpPr txBox="1"/>
          <p:nvPr>
            <p:ph idx="1" type="subTitle"/>
          </p:nvPr>
        </p:nvSpPr>
        <p:spPr>
          <a:xfrm>
            <a:off x="3128400" y="3441769"/>
            <a:ext cx="28872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12" name="Google Shape;112;p35"/>
          <p:cNvGrpSpPr/>
          <p:nvPr/>
        </p:nvGrpSpPr>
        <p:grpSpPr>
          <a:xfrm>
            <a:off x="-1742875" y="2934449"/>
            <a:ext cx="5982619" cy="4211518"/>
            <a:chOff x="-1742875" y="2934449"/>
            <a:chExt cx="5982619" cy="4211518"/>
          </a:xfrm>
        </p:grpSpPr>
        <p:sp>
          <p:nvSpPr>
            <p:cNvPr id="113" name="Google Shape;113;p35"/>
            <p:cNvSpPr/>
            <p:nvPr/>
          </p:nvSpPr>
          <p:spPr>
            <a:xfrm>
              <a:off x="352" y="4172822"/>
              <a:ext cx="4239392" cy="970880"/>
            </a:xfrm>
            <a:custGeom>
              <a:rect b="b" l="l" r="r" t="t"/>
              <a:pathLst>
                <a:path extrusionOk="0" h="30340" w="132481">
                  <a:moveTo>
                    <a:pt x="96045" y="1144"/>
                  </a:moveTo>
                  <a:cubicBezTo>
                    <a:pt x="94116" y="358"/>
                    <a:pt x="92068" y="0"/>
                    <a:pt x="89996" y="0"/>
                  </a:cubicBezTo>
                  <a:cubicBezTo>
                    <a:pt x="81042" y="0"/>
                    <a:pt x="70968" y="6311"/>
                    <a:pt x="62228" y="11908"/>
                  </a:cubicBezTo>
                  <a:cubicBezTo>
                    <a:pt x="52869" y="17861"/>
                    <a:pt x="44843" y="20124"/>
                    <a:pt x="37652" y="20124"/>
                  </a:cubicBezTo>
                  <a:cubicBezTo>
                    <a:pt x="23077" y="20124"/>
                    <a:pt x="11908" y="10812"/>
                    <a:pt x="1" y="4263"/>
                  </a:cubicBezTo>
                  <a:lnTo>
                    <a:pt x="1" y="30340"/>
                  </a:lnTo>
                  <a:lnTo>
                    <a:pt x="132481" y="30340"/>
                  </a:lnTo>
                  <a:cubicBezTo>
                    <a:pt x="106547" y="22576"/>
                    <a:pt x="110333" y="6883"/>
                    <a:pt x="96045" y="114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5"/>
            <p:cNvSpPr/>
            <p:nvPr/>
          </p:nvSpPr>
          <p:spPr>
            <a:xfrm>
              <a:off x="-384" y="4011254"/>
              <a:ext cx="2953024" cy="1132448"/>
            </a:xfrm>
            <a:custGeom>
              <a:rect b="b" l="l" r="r" t="t"/>
              <a:pathLst>
                <a:path extrusionOk="0" h="35389" w="92282">
                  <a:moveTo>
                    <a:pt x="810" y="1"/>
                  </a:moveTo>
                  <a:lnTo>
                    <a:pt x="0" y="1"/>
                  </a:lnTo>
                  <a:lnTo>
                    <a:pt x="0" y="35389"/>
                  </a:lnTo>
                  <a:lnTo>
                    <a:pt x="92281" y="35389"/>
                  </a:lnTo>
                  <a:cubicBezTo>
                    <a:pt x="56202" y="27244"/>
                    <a:pt x="30959" y="1"/>
                    <a:pt x="8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5"/>
            <p:cNvSpPr/>
            <p:nvPr/>
          </p:nvSpPr>
          <p:spPr>
            <a:xfrm flipH="1" rot="-9032475">
              <a:off x="-1496372" y="3930048"/>
              <a:ext cx="4632529" cy="222032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" name="Google Shape;116;p35"/>
          <p:cNvGrpSpPr/>
          <p:nvPr/>
        </p:nvGrpSpPr>
        <p:grpSpPr>
          <a:xfrm>
            <a:off x="4226016" y="-423063"/>
            <a:ext cx="5459693" cy="1768685"/>
            <a:chOff x="4226016" y="-423063"/>
            <a:chExt cx="5459693" cy="1768685"/>
          </a:xfrm>
        </p:grpSpPr>
        <p:sp>
          <p:nvSpPr>
            <p:cNvPr id="117" name="Google Shape;117;p35"/>
            <p:cNvSpPr/>
            <p:nvPr/>
          </p:nvSpPr>
          <p:spPr>
            <a:xfrm>
              <a:off x="6191360" y="-202"/>
              <a:ext cx="2953024" cy="1316096"/>
            </a:xfrm>
            <a:custGeom>
              <a:rect b="b" l="l" r="r" t="t"/>
              <a:pathLst>
                <a:path extrusionOk="0" h="41128" w="92282">
                  <a:moveTo>
                    <a:pt x="92282" y="0"/>
                  </a:moveTo>
                  <a:lnTo>
                    <a:pt x="10122" y="0"/>
                  </a:lnTo>
                  <a:lnTo>
                    <a:pt x="6335" y="6073"/>
                  </a:lnTo>
                  <a:cubicBezTo>
                    <a:pt x="1" y="18694"/>
                    <a:pt x="11622" y="31411"/>
                    <a:pt x="25458" y="31411"/>
                  </a:cubicBezTo>
                  <a:cubicBezTo>
                    <a:pt x="28554" y="31411"/>
                    <a:pt x="31745" y="30792"/>
                    <a:pt x="34865" y="29387"/>
                  </a:cubicBezTo>
                  <a:cubicBezTo>
                    <a:pt x="38175" y="27934"/>
                    <a:pt x="43200" y="24124"/>
                    <a:pt x="47987" y="24124"/>
                  </a:cubicBezTo>
                  <a:cubicBezTo>
                    <a:pt x="49249" y="24124"/>
                    <a:pt x="50487" y="24386"/>
                    <a:pt x="51678" y="25005"/>
                  </a:cubicBezTo>
                  <a:cubicBezTo>
                    <a:pt x="55965" y="27172"/>
                    <a:pt x="55869" y="32697"/>
                    <a:pt x="58584" y="36341"/>
                  </a:cubicBezTo>
                  <a:cubicBezTo>
                    <a:pt x="60990" y="39651"/>
                    <a:pt x="64490" y="41127"/>
                    <a:pt x="68348" y="41127"/>
                  </a:cubicBezTo>
                  <a:cubicBezTo>
                    <a:pt x="76564" y="41127"/>
                    <a:pt x="86638" y="34388"/>
                    <a:pt x="92258" y="23910"/>
                  </a:cubicBezTo>
                  <a:lnTo>
                    <a:pt x="922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5"/>
            <p:cNvSpPr/>
            <p:nvPr/>
          </p:nvSpPr>
          <p:spPr>
            <a:xfrm>
              <a:off x="4226016" y="-202"/>
              <a:ext cx="4918368" cy="1345824"/>
            </a:xfrm>
            <a:custGeom>
              <a:rect b="b" l="l" r="r" t="t"/>
              <a:pathLst>
                <a:path extrusionOk="0" h="42057" w="153699">
                  <a:moveTo>
                    <a:pt x="30173" y="16670"/>
                  </a:moveTo>
                  <a:cubicBezTo>
                    <a:pt x="37484" y="16670"/>
                    <a:pt x="46200" y="15217"/>
                    <a:pt x="56440" y="11693"/>
                  </a:cubicBezTo>
                  <a:cubicBezTo>
                    <a:pt x="66538" y="8240"/>
                    <a:pt x="81827" y="1667"/>
                    <a:pt x="96449" y="1667"/>
                  </a:cubicBezTo>
                  <a:cubicBezTo>
                    <a:pt x="104712" y="1667"/>
                    <a:pt x="112762" y="3739"/>
                    <a:pt x="119549" y="9692"/>
                  </a:cubicBezTo>
                  <a:cubicBezTo>
                    <a:pt x="129194" y="18147"/>
                    <a:pt x="136529" y="42056"/>
                    <a:pt x="152175" y="42056"/>
                  </a:cubicBezTo>
                  <a:lnTo>
                    <a:pt x="152175" y="42056"/>
                  </a:lnTo>
                  <a:cubicBezTo>
                    <a:pt x="152699" y="42056"/>
                    <a:pt x="153199" y="42032"/>
                    <a:pt x="153699" y="41985"/>
                  </a:cubicBezTo>
                  <a:lnTo>
                    <a:pt x="153699" y="0"/>
                  </a:lnTo>
                  <a:lnTo>
                    <a:pt x="0" y="0"/>
                  </a:lnTo>
                  <a:cubicBezTo>
                    <a:pt x="3787" y="8835"/>
                    <a:pt x="13289" y="16670"/>
                    <a:pt x="30173" y="166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35"/>
            <p:cNvSpPr/>
            <p:nvPr/>
          </p:nvSpPr>
          <p:spPr>
            <a:xfrm rot="10800000">
              <a:off x="7009898" y="-4230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2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2" name="Google Shape;122;p42"/>
          <p:cNvSpPr txBox="1"/>
          <p:nvPr>
            <p:ph idx="1" type="body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1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123" name="Google Shape;123;p42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124" name="Google Shape;124;p42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2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2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" name="Google Shape;127;p42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128" name="Google Shape;128;p42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42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42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3"/>
          <p:cNvSpPr txBox="1"/>
          <p:nvPr>
            <p:ph type="title"/>
          </p:nvPr>
        </p:nvSpPr>
        <p:spPr>
          <a:xfrm>
            <a:off x="1996200" y="3110400"/>
            <a:ext cx="515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3" name="Google Shape;133;p43"/>
          <p:cNvSpPr txBox="1"/>
          <p:nvPr>
            <p:ph idx="1" type="subTitle"/>
          </p:nvPr>
        </p:nvSpPr>
        <p:spPr>
          <a:xfrm>
            <a:off x="1996200" y="1386600"/>
            <a:ext cx="5151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34" name="Google Shape;134;p43"/>
          <p:cNvGrpSpPr/>
          <p:nvPr/>
        </p:nvGrpSpPr>
        <p:grpSpPr>
          <a:xfrm>
            <a:off x="4860800" y="3342166"/>
            <a:ext cx="4337125" cy="2055048"/>
            <a:chOff x="4860800" y="3342166"/>
            <a:chExt cx="4337125" cy="2055048"/>
          </a:xfrm>
        </p:grpSpPr>
        <p:sp>
          <p:nvSpPr>
            <p:cNvPr id="135" name="Google Shape;135;p43"/>
            <p:cNvSpPr/>
            <p:nvPr/>
          </p:nvSpPr>
          <p:spPr>
            <a:xfrm>
              <a:off x="4860800" y="4293974"/>
              <a:ext cx="4283584" cy="849728"/>
            </a:xfrm>
            <a:custGeom>
              <a:rect b="b" l="l" r="r" t="t"/>
              <a:pathLst>
                <a:path extrusionOk="0" h="26554" w="133862">
                  <a:moveTo>
                    <a:pt x="133862" y="26554"/>
                  </a:moveTo>
                  <a:lnTo>
                    <a:pt x="133862" y="25"/>
                  </a:lnTo>
                  <a:cubicBezTo>
                    <a:pt x="133457" y="1"/>
                    <a:pt x="133052" y="1"/>
                    <a:pt x="132647" y="1"/>
                  </a:cubicBezTo>
                  <a:cubicBezTo>
                    <a:pt x="130028" y="1"/>
                    <a:pt x="127384" y="382"/>
                    <a:pt x="124836" y="1192"/>
                  </a:cubicBezTo>
                  <a:cubicBezTo>
                    <a:pt x="109690" y="5978"/>
                    <a:pt x="97497" y="20338"/>
                    <a:pt x="80017" y="20338"/>
                  </a:cubicBezTo>
                  <a:cubicBezTo>
                    <a:pt x="73302" y="20338"/>
                    <a:pt x="65848" y="18219"/>
                    <a:pt x="57132" y="12670"/>
                  </a:cubicBezTo>
                  <a:cubicBezTo>
                    <a:pt x="48963" y="7479"/>
                    <a:pt x="39580" y="1573"/>
                    <a:pt x="31221" y="1573"/>
                  </a:cubicBezTo>
                  <a:cubicBezTo>
                    <a:pt x="29292" y="1573"/>
                    <a:pt x="27387" y="1906"/>
                    <a:pt x="25601" y="2621"/>
                  </a:cubicBezTo>
                  <a:cubicBezTo>
                    <a:pt x="14051" y="7264"/>
                    <a:pt x="15147" y="18838"/>
                    <a:pt x="1" y="26554"/>
                  </a:cubicBezTo>
                  <a:lnTo>
                    <a:pt x="133862" y="2655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43"/>
            <p:cNvSpPr/>
            <p:nvPr/>
          </p:nvSpPr>
          <p:spPr>
            <a:xfrm>
              <a:off x="6475616" y="3342166"/>
              <a:ext cx="2668768" cy="1801536"/>
            </a:xfrm>
            <a:custGeom>
              <a:rect b="b" l="l" r="r" t="t"/>
              <a:pathLst>
                <a:path extrusionOk="0" h="56298" w="83399">
                  <a:moveTo>
                    <a:pt x="83399" y="56298"/>
                  </a:moveTo>
                  <a:lnTo>
                    <a:pt x="83399" y="1"/>
                  </a:lnTo>
                  <a:cubicBezTo>
                    <a:pt x="51797" y="882"/>
                    <a:pt x="42295" y="47439"/>
                    <a:pt x="0" y="5629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43"/>
            <p:cNvSpPr/>
            <p:nvPr/>
          </p:nvSpPr>
          <p:spPr>
            <a:xfrm flipH="1">
              <a:off x="6727091" y="3816702"/>
              <a:ext cx="2470834" cy="1580512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" name="Google Shape;138;p43"/>
          <p:cNvGrpSpPr/>
          <p:nvPr/>
        </p:nvGrpSpPr>
        <p:grpSpPr>
          <a:xfrm>
            <a:off x="-614453" y="-207800"/>
            <a:ext cx="3853625" cy="1847000"/>
            <a:chOff x="-614453" y="-207800"/>
            <a:chExt cx="3853625" cy="1847000"/>
          </a:xfrm>
        </p:grpSpPr>
        <p:sp>
          <p:nvSpPr>
            <p:cNvPr id="139" name="Google Shape;139;p43"/>
            <p:cNvSpPr/>
            <p:nvPr/>
          </p:nvSpPr>
          <p:spPr>
            <a:xfrm>
              <a:off x="-384" y="-202"/>
              <a:ext cx="2193248" cy="1527168"/>
            </a:xfrm>
            <a:custGeom>
              <a:rect b="b" l="l" r="r" t="t"/>
              <a:pathLst>
                <a:path extrusionOk="0" h="47724" w="68539">
                  <a:moveTo>
                    <a:pt x="0" y="0"/>
                  </a:moveTo>
                  <a:lnTo>
                    <a:pt x="0" y="47724"/>
                  </a:lnTo>
                  <a:cubicBezTo>
                    <a:pt x="25696" y="45866"/>
                    <a:pt x="34269" y="8287"/>
                    <a:pt x="685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43"/>
            <p:cNvSpPr/>
            <p:nvPr/>
          </p:nvSpPr>
          <p:spPr>
            <a:xfrm>
              <a:off x="-384" y="-202"/>
              <a:ext cx="3020064" cy="773504"/>
            </a:xfrm>
            <a:custGeom>
              <a:rect b="b" l="l" r="r" t="t"/>
              <a:pathLst>
                <a:path extrusionOk="0" h="24172" w="94377">
                  <a:moveTo>
                    <a:pt x="44152" y="24172"/>
                  </a:moveTo>
                  <a:cubicBezTo>
                    <a:pt x="65085" y="24172"/>
                    <a:pt x="78469" y="6192"/>
                    <a:pt x="94377" y="0"/>
                  </a:cubicBezTo>
                  <a:lnTo>
                    <a:pt x="0" y="0"/>
                  </a:lnTo>
                  <a:lnTo>
                    <a:pt x="0" y="1881"/>
                  </a:lnTo>
                  <a:cubicBezTo>
                    <a:pt x="18290" y="18528"/>
                    <a:pt x="32388" y="24172"/>
                    <a:pt x="44152" y="241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43"/>
            <p:cNvSpPr/>
            <p:nvPr/>
          </p:nvSpPr>
          <p:spPr>
            <a:xfrm>
              <a:off x="-614453" y="-20780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9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4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4" name="Google Shape;144;p44"/>
          <p:cNvSpPr txBox="1"/>
          <p:nvPr>
            <p:ph idx="1" type="body"/>
          </p:nvPr>
        </p:nvSpPr>
        <p:spPr>
          <a:xfrm>
            <a:off x="1927250" y="1370025"/>
            <a:ext cx="5278200" cy="28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45" name="Google Shape;145;p44"/>
          <p:cNvGrpSpPr/>
          <p:nvPr/>
        </p:nvGrpSpPr>
        <p:grpSpPr>
          <a:xfrm>
            <a:off x="-685800" y="-389250"/>
            <a:ext cx="3340456" cy="1711650"/>
            <a:chOff x="-685800" y="-389250"/>
            <a:chExt cx="3340456" cy="1711650"/>
          </a:xfrm>
        </p:grpSpPr>
        <p:sp>
          <p:nvSpPr>
            <p:cNvPr id="146" name="Google Shape;146;p44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44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44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44"/>
          <p:cNvGrpSpPr/>
          <p:nvPr/>
        </p:nvGrpSpPr>
        <p:grpSpPr>
          <a:xfrm>
            <a:off x="5427008" y="3816688"/>
            <a:ext cx="3770917" cy="1367225"/>
            <a:chOff x="5427008" y="3816688"/>
            <a:chExt cx="3770917" cy="1367225"/>
          </a:xfrm>
        </p:grpSpPr>
        <p:sp>
          <p:nvSpPr>
            <p:cNvPr id="150" name="Google Shape;150;p44"/>
            <p:cNvSpPr/>
            <p:nvPr/>
          </p:nvSpPr>
          <p:spPr>
            <a:xfrm>
              <a:off x="5427008" y="4466198"/>
              <a:ext cx="3717376" cy="677504"/>
            </a:xfrm>
            <a:custGeom>
              <a:rect b="b" l="l" r="r" t="t"/>
              <a:pathLst>
                <a:path extrusionOk="0" h="21172" w="116168">
                  <a:moveTo>
                    <a:pt x="99164" y="1"/>
                  </a:moveTo>
                  <a:cubicBezTo>
                    <a:pt x="97378" y="1"/>
                    <a:pt x="95592" y="263"/>
                    <a:pt x="93877" y="811"/>
                  </a:cubicBezTo>
                  <a:cubicBezTo>
                    <a:pt x="83613" y="4049"/>
                    <a:pt x="75302" y="13789"/>
                    <a:pt x="63443" y="13789"/>
                  </a:cubicBezTo>
                  <a:cubicBezTo>
                    <a:pt x="58894" y="13789"/>
                    <a:pt x="53845" y="12361"/>
                    <a:pt x="47916" y="8598"/>
                  </a:cubicBezTo>
                  <a:cubicBezTo>
                    <a:pt x="42367" y="5073"/>
                    <a:pt x="36008" y="1073"/>
                    <a:pt x="30340" y="1073"/>
                  </a:cubicBezTo>
                  <a:cubicBezTo>
                    <a:pt x="29031" y="1073"/>
                    <a:pt x="27745" y="1287"/>
                    <a:pt x="26506" y="1787"/>
                  </a:cubicBezTo>
                  <a:cubicBezTo>
                    <a:pt x="16861" y="5669"/>
                    <a:pt x="20219" y="16671"/>
                    <a:pt x="1" y="21172"/>
                  </a:cubicBezTo>
                  <a:lnTo>
                    <a:pt x="116168" y="21172"/>
                  </a:lnTo>
                  <a:lnTo>
                    <a:pt x="116168" y="8550"/>
                  </a:lnTo>
                  <a:cubicBezTo>
                    <a:pt x="112191" y="3406"/>
                    <a:pt x="105642" y="1"/>
                    <a:pt x="99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44"/>
            <p:cNvSpPr/>
            <p:nvPr/>
          </p:nvSpPr>
          <p:spPr>
            <a:xfrm>
              <a:off x="7552416" y="3977718"/>
              <a:ext cx="1591968" cy="1165984"/>
            </a:xfrm>
            <a:custGeom>
              <a:rect b="b" l="l" r="r" t="t"/>
              <a:pathLst>
                <a:path extrusionOk="0" h="36437" w="49749">
                  <a:moveTo>
                    <a:pt x="49749" y="36437"/>
                  </a:moveTo>
                  <a:lnTo>
                    <a:pt x="49749" y="1"/>
                  </a:lnTo>
                  <a:cubicBezTo>
                    <a:pt x="30531" y="1287"/>
                    <a:pt x="23339" y="27745"/>
                    <a:pt x="0" y="364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44"/>
            <p:cNvSpPr/>
            <p:nvPr/>
          </p:nvSpPr>
          <p:spPr>
            <a:xfrm flipH="1">
              <a:off x="7060525" y="3816688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5"/>
          <p:cNvSpPr txBox="1"/>
          <p:nvPr>
            <p:ph idx="1" type="subTitle"/>
          </p:nvPr>
        </p:nvSpPr>
        <p:spPr>
          <a:xfrm>
            <a:off x="1363800" y="2708854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5" name="Google Shape;155;p45"/>
          <p:cNvSpPr txBox="1"/>
          <p:nvPr>
            <p:ph idx="2" type="subTitle"/>
          </p:nvPr>
        </p:nvSpPr>
        <p:spPr>
          <a:xfrm>
            <a:off x="4893000" y="2708854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6" name="Google Shape;156;p45"/>
          <p:cNvSpPr txBox="1"/>
          <p:nvPr>
            <p:ph idx="3" type="subTitle"/>
          </p:nvPr>
        </p:nvSpPr>
        <p:spPr>
          <a:xfrm>
            <a:off x="1363800" y="3047250"/>
            <a:ext cx="2887200" cy="9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7" name="Google Shape;157;p45"/>
          <p:cNvSpPr txBox="1"/>
          <p:nvPr>
            <p:ph idx="4" type="subTitle"/>
          </p:nvPr>
        </p:nvSpPr>
        <p:spPr>
          <a:xfrm>
            <a:off x="4893000" y="3047250"/>
            <a:ext cx="2887200" cy="9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8" name="Google Shape;158;p45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59" name="Google Shape;159;p45"/>
          <p:cNvGrpSpPr/>
          <p:nvPr/>
        </p:nvGrpSpPr>
        <p:grpSpPr>
          <a:xfrm>
            <a:off x="5836256" y="-423063"/>
            <a:ext cx="3449395" cy="2421773"/>
            <a:chOff x="5836256" y="-423063"/>
            <a:chExt cx="3449395" cy="2421773"/>
          </a:xfrm>
        </p:grpSpPr>
        <p:sp>
          <p:nvSpPr>
            <p:cNvPr id="160" name="Google Shape;160;p45"/>
            <p:cNvSpPr/>
            <p:nvPr/>
          </p:nvSpPr>
          <p:spPr>
            <a:xfrm>
              <a:off x="6527424" y="-202"/>
              <a:ext cx="2616960" cy="1998912"/>
            </a:xfrm>
            <a:custGeom>
              <a:rect b="b" l="l" r="r" t="t"/>
              <a:pathLst>
                <a:path extrusionOk="0" h="62466" w="81780">
                  <a:moveTo>
                    <a:pt x="1787" y="10478"/>
                  </a:moveTo>
                  <a:cubicBezTo>
                    <a:pt x="1" y="16670"/>
                    <a:pt x="3811" y="24529"/>
                    <a:pt x="11075" y="25386"/>
                  </a:cubicBezTo>
                  <a:cubicBezTo>
                    <a:pt x="11479" y="25458"/>
                    <a:pt x="11837" y="25458"/>
                    <a:pt x="12218" y="25458"/>
                  </a:cubicBezTo>
                  <a:cubicBezTo>
                    <a:pt x="17338" y="25458"/>
                    <a:pt x="23815" y="21766"/>
                    <a:pt x="29840" y="21766"/>
                  </a:cubicBezTo>
                  <a:cubicBezTo>
                    <a:pt x="34103" y="21766"/>
                    <a:pt x="38104" y="23600"/>
                    <a:pt x="41248" y="29911"/>
                  </a:cubicBezTo>
                  <a:cubicBezTo>
                    <a:pt x="43105" y="33816"/>
                    <a:pt x="43772" y="37889"/>
                    <a:pt x="45344" y="41866"/>
                  </a:cubicBezTo>
                  <a:cubicBezTo>
                    <a:pt x="50249" y="53987"/>
                    <a:pt x="64776" y="62465"/>
                    <a:pt x="79422" y="62465"/>
                  </a:cubicBezTo>
                  <a:cubicBezTo>
                    <a:pt x="80208" y="62465"/>
                    <a:pt x="80994" y="62417"/>
                    <a:pt x="81780" y="62370"/>
                  </a:cubicBezTo>
                  <a:lnTo>
                    <a:pt x="81780" y="0"/>
                  </a:lnTo>
                  <a:lnTo>
                    <a:pt x="8788" y="0"/>
                  </a:lnTo>
                  <a:cubicBezTo>
                    <a:pt x="5597" y="3072"/>
                    <a:pt x="2954" y="6454"/>
                    <a:pt x="1787" y="104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45"/>
            <p:cNvSpPr/>
            <p:nvPr/>
          </p:nvSpPr>
          <p:spPr>
            <a:xfrm>
              <a:off x="5836256" y="-202"/>
              <a:ext cx="3308128" cy="1447168"/>
            </a:xfrm>
            <a:custGeom>
              <a:rect b="b" l="l" r="r" t="t"/>
              <a:pathLst>
                <a:path extrusionOk="0" h="45224" w="103379">
                  <a:moveTo>
                    <a:pt x="20623" y="12693"/>
                  </a:moveTo>
                  <a:cubicBezTo>
                    <a:pt x="21767" y="12693"/>
                    <a:pt x="22910" y="12598"/>
                    <a:pt x="24053" y="12383"/>
                  </a:cubicBezTo>
                  <a:cubicBezTo>
                    <a:pt x="29673" y="11383"/>
                    <a:pt x="35746" y="7382"/>
                    <a:pt x="43509" y="7382"/>
                  </a:cubicBezTo>
                  <a:cubicBezTo>
                    <a:pt x="49320" y="7382"/>
                    <a:pt x="56083" y="9621"/>
                    <a:pt x="64275" y="17027"/>
                  </a:cubicBezTo>
                  <a:cubicBezTo>
                    <a:pt x="73920" y="25743"/>
                    <a:pt x="86185" y="45223"/>
                    <a:pt x="103045" y="45223"/>
                  </a:cubicBezTo>
                  <a:lnTo>
                    <a:pt x="103379" y="45223"/>
                  </a:lnTo>
                  <a:lnTo>
                    <a:pt x="103379" y="0"/>
                  </a:lnTo>
                  <a:lnTo>
                    <a:pt x="0" y="0"/>
                  </a:lnTo>
                  <a:cubicBezTo>
                    <a:pt x="3834" y="7502"/>
                    <a:pt x="12169" y="12693"/>
                    <a:pt x="20623" y="126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45"/>
            <p:cNvSpPr/>
            <p:nvPr/>
          </p:nvSpPr>
          <p:spPr>
            <a:xfrm rot="10800000">
              <a:off x="6609840" y="-4230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3" name="Google Shape;163;p45"/>
          <p:cNvGrpSpPr/>
          <p:nvPr/>
        </p:nvGrpSpPr>
        <p:grpSpPr>
          <a:xfrm>
            <a:off x="-273409" y="3260630"/>
            <a:ext cx="3961441" cy="2237158"/>
            <a:chOff x="-273409" y="3260630"/>
            <a:chExt cx="3961441" cy="2237158"/>
          </a:xfrm>
        </p:grpSpPr>
        <p:sp>
          <p:nvSpPr>
            <p:cNvPr id="164" name="Google Shape;164;p45"/>
            <p:cNvSpPr/>
            <p:nvPr/>
          </p:nvSpPr>
          <p:spPr>
            <a:xfrm>
              <a:off x="352" y="3260630"/>
              <a:ext cx="1522656" cy="1883072"/>
            </a:xfrm>
            <a:custGeom>
              <a:rect b="b" l="l" r="r" t="t"/>
              <a:pathLst>
                <a:path extrusionOk="0" h="58846" w="47583">
                  <a:moveTo>
                    <a:pt x="14028" y="1"/>
                  </a:moveTo>
                  <a:cubicBezTo>
                    <a:pt x="9146" y="1"/>
                    <a:pt x="4240" y="1287"/>
                    <a:pt x="1" y="3740"/>
                  </a:cubicBezTo>
                  <a:lnTo>
                    <a:pt x="1" y="58846"/>
                  </a:lnTo>
                  <a:lnTo>
                    <a:pt x="47582" y="58846"/>
                  </a:lnTo>
                  <a:cubicBezTo>
                    <a:pt x="43891" y="55488"/>
                    <a:pt x="41105" y="49415"/>
                    <a:pt x="41057" y="39413"/>
                  </a:cubicBezTo>
                  <a:cubicBezTo>
                    <a:pt x="41057" y="30816"/>
                    <a:pt x="44296" y="8240"/>
                    <a:pt x="22005" y="1215"/>
                  </a:cubicBezTo>
                  <a:cubicBezTo>
                    <a:pt x="19457" y="405"/>
                    <a:pt x="16742" y="1"/>
                    <a:pt x="140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5"/>
            <p:cNvSpPr/>
            <p:nvPr/>
          </p:nvSpPr>
          <p:spPr>
            <a:xfrm>
              <a:off x="-384" y="3458006"/>
              <a:ext cx="3688416" cy="1685696"/>
            </a:xfrm>
            <a:custGeom>
              <a:rect b="b" l="l" r="r" t="t"/>
              <a:pathLst>
                <a:path extrusionOk="0" h="52678" w="115263">
                  <a:moveTo>
                    <a:pt x="79921" y="32817"/>
                  </a:moveTo>
                  <a:cubicBezTo>
                    <a:pt x="79493" y="32817"/>
                    <a:pt x="79064" y="32793"/>
                    <a:pt x="78612" y="32793"/>
                  </a:cubicBezTo>
                  <a:cubicBezTo>
                    <a:pt x="68109" y="32793"/>
                    <a:pt x="57250" y="36127"/>
                    <a:pt x="46986" y="36127"/>
                  </a:cubicBezTo>
                  <a:cubicBezTo>
                    <a:pt x="42342" y="36127"/>
                    <a:pt x="37817" y="35436"/>
                    <a:pt x="33459" y="33460"/>
                  </a:cubicBezTo>
                  <a:cubicBezTo>
                    <a:pt x="19123" y="26792"/>
                    <a:pt x="13193" y="7669"/>
                    <a:pt x="0" y="1"/>
                  </a:cubicBezTo>
                  <a:lnTo>
                    <a:pt x="0" y="52678"/>
                  </a:lnTo>
                  <a:lnTo>
                    <a:pt x="115262" y="52678"/>
                  </a:lnTo>
                  <a:cubicBezTo>
                    <a:pt x="107499" y="41033"/>
                    <a:pt x="93972" y="33269"/>
                    <a:pt x="79921" y="328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45"/>
            <p:cNvSpPr/>
            <p:nvPr/>
          </p:nvSpPr>
          <p:spPr>
            <a:xfrm flipH="1">
              <a:off x="-273409" y="3290100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_2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6"/>
          <p:cNvSpPr txBox="1"/>
          <p:nvPr>
            <p:ph type="title"/>
          </p:nvPr>
        </p:nvSpPr>
        <p:spPr>
          <a:xfrm>
            <a:off x="720000" y="2813262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9" name="Google Shape;169;p46"/>
          <p:cNvSpPr txBox="1"/>
          <p:nvPr>
            <p:ph idx="1" type="subTitle"/>
          </p:nvPr>
        </p:nvSpPr>
        <p:spPr>
          <a:xfrm>
            <a:off x="720000" y="3151652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0" name="Google Shape;170;p46"/>
          <p:cNvSpPr txBox="1"/>
          <p:nvPr>
            <p:ph idx="2" type="title"/>
          </p:nvPr>
        </p:nvSpPr>
        <p:spPr>
          <a:xfrm>
            <a:off x="6177600" y="2813262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1" name="Google Shape;171;p46"/>
          <p:cNvSpPr txBox="1"/>
          <p:nvPr>
            <p:ph idx="3" type="subTitle"/>
          </p:nvPr>
        </p:nvSpPr>
        <p:spPr>
          <a:xfrm>
            <a:off x="6177600" y="3151652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2" name="Google Shape;172;p46"/>
          <p:cNvSpPr txBox="1"/>
          <p:nvPr>
            <p:ph idx="4" type="title"/>
          </p:nvPr>
        </p:nvSpPr>
        <p:spPr>
          <a:xfrm>
            <a:off x="3448800" y="2813262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3" name="Google Shape;173;p46"/>
          <p:cNvSpPr txBox="1"/>
          <p:nvPr>
            <p:ph idx="5" type="subTitle"/>
          </p:nvPr>
        </p:nvSpPr>
        <p:spPr>
          <a:xfrm>
            <a:off x="3448800" y="3151663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4" name="Google Shape;174;p46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75" name="Google Shape;175;p46"/>
          <p:cNvGrpSpPr/>
          <p:nvPr/>
        </p:nvGrpSpPr>
        <p:grpSpPr>
          <a:xfrm flipH="1">
            <a:off x="-129600" y="-287475"/>
            <a:ext cx="3567113" cy="2207688"/>
            <a:chOff x="5707456" y="-287475"/>
            <a:chExt cx="3567113" cy="2207688"/>
          </a:xfrm>
        </p:grpSpPr>
        <p:sp>
          <p:nvSpPr>
            <p:cNvPr id="176" name="Google Shape;176;p46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46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46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" name="Google Shape;179;p46"/>
          <p:cNvGrpSpPr/>
          <p:nvPr/>
        </p:nvGrpSpPr>
        <p:grpSpPr>
          <a:xfrm flipH="1">
            <a:off x="5876073" y="3365875"/>
            <a:ext cx="3617930" cy="2207688"/>
            <a:chOff x="-349034" y="3365875"/>
            <a:chExt cx="3617930" cy="2207688"/>
          </a:xfrm>
        </p:grpSpPr>
        <p:sp>
          <p:nvSpPr>
            <p:cNvPr id="180" name="Google Shape;180;p46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46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46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6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7"/>
          <p:cNvSpPr txBox="1"/>
          <p:nvPr>
            <p:ph type="title"/>
          </p:nvPr>
        </p:nvSpPr>
        <p:spPr>
          <a:xfrm>
            <a:off x="1800025" y="19938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5" name="Google Shape;185;p47"/>
          <p:cNvSpPr txBox="1"/>
          <p:nvPr>
            <p:ph idx="2" type="title"/>
          </p:nvPr>
        </p:nvSpPr>
        <p:spPr>
          <a:xfrm>
            <a:off x="720000" y="15624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6" name="Google Shape;186;p47"/>
          <p:cNvSpPr txBox="1"/>
          <p:nvPr>
            <p:ph idx="1" type="subTitle"/>
          </p:nvPr>
        </p:nvSpPr>
        <p:spPr>
          <a:xfrm>
            <a:off x="1800025" y="23322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87" name="Google Shape;187;p47"/>
          <p:cNvSpPr txBox="1"/>
          <p:nvPr>
            <p:ph idx="3" type="title"/>
          </p:nvPr>
        </p:nvSpPr>
        <p:spPr>
          <a:xfrm>
            <a:off x="5745587" y="19938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8" name="Google Shape;188;p47"/>
          <p:cNvSpPr txBox="1"/>
          <p:nvPr>
            <p:ph idx="4" type="title"/>
          </p:nvPr>
        </p:nvSpPr>
        <p:spPr>
          <a:xfrm>
            <a:off x="4665600" y="15624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9" name="Google Shape;189;p47"/>
          <p:cNvSpPr txBox="1"/>
          <p:nvPr>
            <p:ph idx="5" type="subTitle"/>
          </p:nvPr>
        </p:nvSpPr>
        <p:spPr>
          <a:xfrm>
            <a:off x="5745587" y="23322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90" name="Google Shape;190;p47"/>
          <p:cNvSpPr txBox="1"/>
          <p:nvPr>
            <p:ph idx="6" type="title"/>
          </p:nvPr>
        </p:nvSpPr>
        <p:spPr>
          <a:xfrm>
            <a:off x="1800025" y="37611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1" name="Google Shape;191;p47"/>
          <p:cNvSpPr txBox="1"/>
          <p:nvPr>
            <p:ph idx="7" type="title"/>
          </p:nvPr>
        </p:nvSpPr>
        <p:spPr>
          <a:xfrm>
            <a:off x="720000" y="33297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2" name="Google Shape;192;p47"/>
          <p:cNvSpPr txBox="1"/>
          <p:nvPr>
            <p:ph idx="8" type="subTitle"/>
          </p:nvPr>
        </p:nvSpPr>
        <p:spPr>
          <a:xfrm>
            <a:off x="1800025" y="40995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93" name="Google Shape;193;p47"/>
          <p:cNvSpPr txBox="1"/>
          <p:nvPr>
            <p:ph idx="9" type="title"/>
          </p:nvPr>
        </p:nvSpPr>
        <p:spPr>
          <a:xfrm>
            <a:off x="5745588" y="37611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4" name="Google Shape;194;p47"/>
          <p:cNvSpPr txBox="1"/>
          <p:nvPr>
            <p:ph idx="13" type="title"/>
          </p:nvPr>
        </p:nvSpPr>
        <p:spPr>
          <a:xfrm>
            <a:off x="4665600" y="33297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5" name="Google Shape;195;p47"/>
          <p:cNvSpPr txBox="1"/>
          <p:nvPr>
            <p:ph idx="14" type="subTitle"/>
          </p:nvPr>
        </p:nvSpPr>
        <p:spPr>
          <a:xfrm>
            <a:off x="5745588" y="40995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96" name="Google Shape;196;p47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97" name="Google Shape;197;p47"/>
          <p:cNvGrpSpPr/>
          <p:nvPr/>
        </p:nvGrpSpPr>
        <p:grpSpPr>
          <a:xfrm flipH="1">
            <a:off x="6489269" y="-389250"/>
            <a:ext cx="3340456" cy="1711650"/>
            <a:chOff x="-685800" y="-389250"/>
            <a:chExt cx="3340456" cy="1711650"/>
          </a:xfrm>
        </p:grpSpPr>
        <p:sp>
          <p:nvSpPr>
            <p:cNvPr id="198" name="Google Shape;198;p47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47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7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" name="Google Shape;201;p47"/>
          <p:cNvGrpSpPr/>
          <p:nvPr/>
        </p:nvGrpSpPr>
        <p:grpSpPr>
          <a:xfrm>
            <a:off x="-1098750" y="4039702"/>
            <a:ext cx="2968094" cy="1367225"/>
            <a:chOff x="-1098750" y="4039702"/>
            <a:chExt cx="2968094" cy="1367225"/>
          </a:xfrm>
        </p:grpSpPr>
        <p:sp>
          <p:nvSpPr>
            <p:cNvPr id="202" name="Google Shape;202;p47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7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7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_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8"/>
          <p:cNvSpPr txBox="1"/>
          <p:nvPr>
            <p:ph idx="1" type="subTitle"/>
          </p:nvPr>
        </p:nvSpPr>
        <p:spPr>
          <a:xfrm>
            <a:off x="6177600" y="151165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7" name="Google Shape;207;p48"/>
          <p:cNvSpPr txBox="1"/>
          <p:nvPr>
            <p:ph idx="2" type="subTitle"/>
          </p:nvPr>
        </p:nvSpPr>
        <p:spPr>
          <a:xfrm>
            <a:off x="6177600" y="3006388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8" name="Google Shape;208;p48"/>
          <p:cNvSpPr txBox="1"/>
          <p:nvPr>
            <p:ph idx="3" type="subTitle"/>
          </p:nvPr>
        </p:nvSpPr>
        <p:spPr>
          <a:xfrm>
            <a:off x="6177600" y="1850050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9" name="Google Shape;209;p48"/>
          <p:cNvSpPr txBox="1"/>
          <p:nvPr>
            <p:ph idx="4" type="subTitle"/>
          </p:nvPr>
        </p:nvSpPr>
        <p:spPr>
          <a:xfrm>
            <a:off x="6177600" y="3344788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0" name="Google Shape;210;p48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11" name="Google Shape;211;p48"/>
          <p:cNvGrpSpPr/>
          <p:nvPr/>
        </p:nvGrpSpPr>
        <p:grpSpPr>
          <a:xfrm flipH="1">
            <a:off x="-129600" y="-287475"/>
            <a:ext cx="3567113" cy="2207688"/>
            <a:chOff x="5707456" y="-287475"/>
            <a:chExt cx="3567113" cy="2207688"/>
          </a:xfrm>
        </p:grpSpPr>
        <p:sp>
          <p:nvSpPr>
            <p:cNvPr id="212" name="Google Shape;212;p48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48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48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" name="Google Shape;215;p48"/>
          <p:cNvGrpSpPr/>
          <p:nvPr/>
        </p:nvGrpSpPr>
        <p:grpSpPr>
          <a:xfrm flipH="1">
            <a:off x="5876073" y="3365875"/>
            <a:ext cx="3617930" cy="2207688"/>
            <a:chOff x="-349034" y="3365875"/>
            <a:chExt cx="3617930" cy="2207688"/>
          </a:xfrm>
        </p:grpSpPr>
        <p:sp>
          <p:nvSpPr>
            <p:cNvPr id="216" name="Google Shape;216;p48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48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48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5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9"/>
          <p:cNvSpPr txBox="1"/>
          <p:nvPr>
            <p:ph type="title"/>
          </p:nvPr>
        </p:nvSpPr>
        <p:spPr>
          <a:xfrm>
            <a:off x="1115568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1" name="Google Shape;221;p49"/>
          <p:cNvSpPr txBox="1"/>
          <p:nvPr>
            <p:ph idx="1" type="subTitle"/>
          </p:nvPr>
        </p:nvSpPr>
        <p:spPr>
          <a:xfrm>
            <a:off x="1115568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22" name="Google Shape;222;p49"/>
          <p:cNvSpPr txBox="1"/>
          <p:nvPr>
            <p:ph idx="2" type="title"/>
          </p:nvPr>
        </p:nvSpPr>
        <p:spPr>
          <a:xfrm>
            <a:off x="5782813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3" name="Google Shape;223;p49"/>
          <p:cNvSpPr txBox="1"/>
          <p:nvPr>
            <p:ph idx="3" type="subTitle"/>
          </p:nvPr>
        </p:nvSpPr>
        <p:spPr>
          <a:xfrm>
            <a:off x="5782813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24" name="Google Shape;224;p49"/>
          <p:cNvSpPr txBox="1"/>
          <p:nvPr>
            <p:ph idx="4" type="title"/>
          </p:nvPr>
        </p:nvSpPr>
        <p:spPr>
          <a:xfrm>
            <a:off x="1115568" y="3758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5" name="Google Shape;225;p49"/>
          <p:cNvSpPr txBox="1"/>
          <p:nvPr>
            <p:ph idx="5" type="subTitle"/>
          </p:nvPr>
        </p:nvSpPr>
        <p:spPr>
          <a:xfrm>
            <a:off x="1115568" y="4096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26" name="Google Shape;226;p49"/>
          <p:cNvSpPr txBox="1"/>
          <p:nvPr>
            <p:ph idx="6" type="title"/>
          </p:nvPr>
        </p:nvSpPr>
        <p:spPr>
          <a:xfrm>
            <a:off x="5782813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7" name="Google Shape;227;p49"/>
          <p:cNvSpPr txBox="1"/>
          <p:nvPr>
            <p:ph idx="7" type="subTitle"/>
          </p:nvPr>
        </p:nvSpPr>
        <p:spPr>
          <a:xfrm>
            <a:off x="5782813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28" name="Google Shape;228;p49"/>
          <p:cNvSpPr txBox="1"/>
          <p:nvPr>
            <p:ph idx="8" type="title"/>
          </p:nvPr>
        </p:nvSpPr>
        <p:spPr>
          <a:xfrm>
            <a:off x="1115568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9" name="Google Shape;229;p49"/>
          <p:cNvSpPr txBox="1"/>
          <p:nvPr>
            <p:ph idx="9" type="subTitle"/>
          </p:nvPr>
        </p:nvSpPr>
        <p:spPr>
          <a:xfrm>
            <a:off x="1115568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0" name="Google Shape;230;p49"/>
          <p:cNvSpPr txBox="1"/>
          <p:nvPr>
            <p:ph idx="13" type="title"/>
          </p:nvPr>
        </p:nvSpPr>
        <p:spPr>
          <a:xfrm>
            <a:off x="5782813" y="3758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1" name="Google Shape;231;p49"/>
          <p:cNvSpPr txBox="1"/>
          <p:nvPr>
            <p:ph idx="14" type="subTitle"/>
          </p:nvPr>
        </p:nvSpPr>
        <p:spPr>
          <a:xfrm>
            <a:off x="5782813" y="4096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2" name="Google Shape;232;p49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33" name="Google Shape;233;p49"/>
          <p:cNvGrpSpPr/>
          <p:nvPr/>
        </p:nvGrpSpPr>
        <p:grpSpPr>
          <a:xfrm flipH="1">
            <a:off x="-129600" y="-287475"/>
            <a:ext cx="3566729" cy="2207688"/>
            <a:chOff x="5707840" y="-287475"/>
            <a:chExt cx="3566729" cy="2207688"/>
          </a:xfrm>
        </p:grpSpPr>
        <p:sp>
          <p:nvSpPr>
            <p:cNvPr id="234" name="Google Shape;234;p49"/>
            <p:cNvSpPr/>
            <p:nvPr/>
          </p:nvSpPr>
          <p:spPr>
            <a:xfrm>
              <a:off x="5707840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9"/>
            <p:cNvSpPr/>
            <p:nvPr/>
          </p:nvSpPr>
          <p:spPr>
            <a:xfrm>
              <a:off x="7181664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9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49"/>
          <p:cNvGrpSpPr/>
          <p:nvPr/>
        </p:nvGrpSpPr>
        <p:grpSpPr>
          <a:xfrm flipH="1">
            <a:off x="7275625" y="4039702"/>
            <a:ext cx="2968094" cy="1367225"/>
            <a:chOff x="-1098750" y="4039702"/>
            <a:chExt cx="2968094" cy="1367225"/>
          </a:xfrm>
        </p:grpSpPr>
        <p:sp>
          <p:nvSpPr>
            <p:cNvPr id="238" name="Google Shape;238;p49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9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9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5_2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0"/>
          <p:cNvSpPr txBox="1"/>
          <p:nvPr>
            <p:ph type="title"/>
          </p:nvPr>
        </p:nvSpPr>
        <p:spPr>
          <a:xfrm>
            <a:off x="2129250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3" name="Google Shape;243;p50"/>
          <p:cNvSpPr txBox="1"/>
          <p:nvPr>
            <p:ph idx="1" type="subTitle"/>
          </p:nvPr>
        </p:nvSpPr>
        <p:spPr>
          <a:xfrm>
            <a:off x="2129250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44" name="Google Shape;244;p50"/>
          <p:cNvSpPr txBox="1"/>
          <p:nvPr>
            <p:ph idx="2" type="title"/>
          </p:nvPr>
        </p:nvSpPr>
        <p:spPr>
          <a:xfrm>
            <a:off x="5779650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5" name="Google Shape;245;p50"/>
          <p:cNvSpPr txBox="1"/>
          <p:nvPr>
            <p:ph idx="3" type="subTitle"/>
          </p:nvPr>
        </p:nvSpPr>
        <p:spPr>
          <a:xfrm>
            <a:off x="5779650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46" name="Google Shape;246;p50"/>
          <p:cNvSpPr txBox="1"/>
          <p:nvPr>
            <p:ph idx="4" type="title"/>
          </p:nvPr>
        </p:nvSpPr>
        <p:spPr>
          <a:xfrm>
            <a:off x="2129250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7" name="Google Shape;247;p50"/>
          <p:cNvSpPr txBox="1"/>
          <p:nvPr>
            <p:ph idx="5" type="subTitle"/>
          </p:nvPr>
        </p:nvSpPr>
        <p:spPr>
          <a:xfrm>
            <a:off x="2129250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48" name="Google Shape;248;p50"/>
          <p:cNvSpPr txBox="1"/>
          <p:nvPr>
            <p:ph idx="6" type="title"/>
          </p:nvPr>
        </p:nvSpPr>
        <p:spPr>
          <a:xfrm>
            <a:off x="5779650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9" name="Google Shape;249;p50"/>
          <p:cNvSpPr txBox="1"/>
          <p:nvPr>
            <p:ph idx="7" type="subTitle"/>
          </p:nvPr>
        </p:nvSpPr>
        <p:spPr>
          <a:xfrm>
            <a:off x="5779650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0" name="Google Shape;250;p50"/>
          <p:cNvSpPr txBox="1"/>
          <p:nvPr>
            <p:ph idx="8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1" name="Google Shape;251;p50"/>
          <p:cNvSpPr txBox="1"/>
          <p:nvPr>
            <p:ph idx="9" type="title"/>
          </p:nvPr>
        </p:nvSpPr>
        <p:spPr>
          <a:xfrm>
            <a:off x="212925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2" name="Google Shape;252;p50"/>
          <p:cNvSpPr txBox="1"/>
          <p:nvPr>
            <p:ph idx="13" type="subTitle"/>
          </p:nvPr>
        </p:nvSpPr>
        <p:spPr>
          <a:xfrm>
            <a:off x="212925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3" name="Google Shape;253;p50"/>
          <p:cNvSpPr txBox="1"/>
          <p:nvPr>
            <p:ph idx="14" type="title"/>
          </p:nvPr>
        </p:nvSpPr>
        <p:spPr>
          <a:xfrm>
            <a:off x="577965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4" name="Google Shape;254;p50"/>
          <p:cNvSpPr txBox="1"/>
          <p:nvPr>
            <p:ph idx="15" type="subTitle"/>
          </p:nvPr>
        </p:nvSpPr>
        <p:spPr>
          <a:xfrm>
            <a:off x="577965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grpSp>
        <p:nvGrpSpPr>
          <p:cNvPr id="255" name="Google Shape;255;p50"/>
          <p:cNvGrpSpPr/>
          <p:nvPr/>
        </p:nvGrpSpPr>
        <p:grpSpPr>
          <a:xfrm>
            <a:off x="5707840" y="-287475"/>
            <a:ext cx="3566729" cy="2207688"/>
            <a:chOff x="5707840" y="-287475"/>
            <a:chExt cx="3566729" cy="2207688"/>
          </a:xfrm>
        </p:grpSpPr>
        <p:sp>
          <p:nvSpPr>
            <p:cNvPr id="256" name="Google Shape;256;p50"/>
            <p:cNvSpPr/>
            <p:nvPr/>
          </p:nvSpPr>
          <p:spPr>
            <a:xfrm>
              <a:off x="5707840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50"/>
            <p:cNvSpPr/>
            <p:nvPr/>
          </p:nvSpPr>
          <p:spPr>
            <a:xfrm>
              <a:off x="7181664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50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9" name="Google Shape;259;p50"/>
          <p:cNvGrpSpPr/>
          <p:nvPr/>
        </p:nvGrpSpPr>
        <p:grpSpPr>
          <a:xfrm>
            <a:off x="-1098750" y="4039702"/>
            <a:ext cx="2968094" cy="1367225"/>
            <a:chOff x="-1098750" y="4039702"/>
            <a:chExt cx="2968094" cy="1367225"/>
          </a:xfrm>
        </p:grpSpPr>
        <p:sp>
          <p:nvSpPr>
            <p:cNvPr id="260" name="Google Shape;260;p50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50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50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4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1"/>
          <p:cNvSpPr txBox="1"/>
          <p:nvPr>
            <p:ph type="title"/>
          </p:nvPr>
        </p:nvSpPr>
        <p:spPr>
          <a:xfrm>
            <a:off x="2129250" y="18048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5" name="Google Shape;265;p51"/>
          <p:cNvSpPr txBox="1"/>
          <p:nvPr>
            <p:ph idx="1" type="subTitle"/>
          </p:nvPr>
        </p:nvSpPr>
        <p:spPr>
          <a:xfrm>
            <a:off x="2129250" y="21432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6" name="Google Shape;266;p51"/>
          <p:cNvSpPr txBox="1"/>
          <p:nvPr>
            <p:ph idx="2" type="title"/>
          </p:nvPr>
        </p:nvSpPr>
        <p:spPr>
          <a:xfrm>
            <a:off x="5779650" y="18048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7" name="Google Shape;267;p51"/>
          <p:cNvSpPr txBox="1"/>
          <p:nvPr>
            <p:ph idx="3" type="subTitle"/>
          </p:nvPr>
        </p:nvSpPr>
        <p:spPr>
          <a:xfrm>
            <a:off x="5779650" y="21432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8" name="Google Shape;268;p51"/>
          <p:cNvSpPr txBox="1"/>
          <p:nvPr>
            <p:ph idx="4" type="title"/>
          </p:nvPr>
        </p:nvSpPr>
        <p:spPr>
          <a:xfrm>
            <a:off x="2129250" y="3230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9" name="Google Shape;269;p51"/>
          <p:cNvSpPr txBox="1"/>
          <p:nvPr>
            <p:ph idx="5" type="subTitle"/>
          </p:nvPr>
        </p:nvSpPr>
        <p:spPr>
          <a:xfrm>
            <a:off x="2129250" y="3568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0" name="Google Shape;270;p51"/>
          <p:cNvSpPr txBox="1"/>
          <p:nvPr>
            <p:ph idx="6" type="title"/>
          </p:nvPr>
        </p:nvSpPr>
        <p:spPr>
          <a:xfrm>
            <a:off x="5779650" y="3230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1" name="Google Shape;271;p51"/>
          <p:cNvSpPr txBox="1"/>
          <p:nvPr>
            <p:ph idx="7" type="subTitle"/>
          </p:nvPr>
        </p:nvSpPr>
        <p:spPr>
          <a:xfrm>
            <a:off x="5779650" y="3568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2" name="Google Shape;272;p51"/>
          <p:cNvSpPr txBox="1"/>
          <p:nvPr>
            <p:ph idx="8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73" name="Google Shape;273;p51"/>
          <p:cNvGrpSpPr/>
          <p:nvPr/>
        </p:nvGrpSpPr>
        <p:grpSpPr>
          <a:xfrm flipH="1">
            <a:off x="-129600" y="-287475"/>
            <a:ext cx="3567113" cy="2207688"/>
            <a:chOff x="5707456" y="-287475"/>
            <a:chExt cx="3567113" cy="2207688"/>
          </a:xfrm>
        </p:grpSpPr>
        <p:sp>
          <p:nvSpPr>
            <p:cNvPr id="274" name="Google Shape;274;p51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51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51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51"/>
          <p:cNvGrpSpPr/>
          <p:nvPr/>
        </p:nvGrpSpPr>
        <p:grpSpPr>
          <a:xfrm flipH="1">
            <a:off x="5876073" y="3365875"/>
            <a:ext cx="3617930" cy="2207688"/>
            <a:chOff x="-349034" y="3365875"/>
            <a:chExt cx="3617930" cy="2207688"/>
          </a:xfrm>
        </p:grpSpPr>
        <p:sp>
          <p:nvSpPr>
            <p:cNvPr id="278" name="Google Shape;278;p51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51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51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3">
  <p:cSld name="CUSTOM_6_1_1_2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2"/>
          <p:cNvSpPr txBox="1"/>
          <p:nvPr>
            <p:ph type="title"/>
          </p:nvPr>
        </p:nvSpPr>
        <p:spPr>
          <a:xfrm>
            <a:off x="2329200" y="37611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3" name="Google Shape;283;p52"/>
          <p:cNvSpPr txBox="1"/>
          <p:nvPr>
            <p:ph idx="1" type="subTitle"/>
          </p:nvPr>
        </p:nvSpPr>
        <p:spPr>
          <a:xfrm>
            <a:off x="2329200" y="40995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84" name="Google Shape;284;p52"/>
          <p:cNvSpPr txBox="1"/>
          <p:nvPr>
            <p:ph idx="2" type="title"/>
          </p:nvPr>
        </p:nvSpPr>
        <p:spPr>
          <a:xfrm>
            <a:off x="2329200" y="19908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5" name="Google Shape;285;p52"/>
          <p:cNvSpPr txBox="1"/>
          <p:nvPr>
            <p:ph idx="3" type="subTitle"/>
          </p:nvPr>
        </p:nvSpPr>
        <p:spPr>
          <a:xfrm>
            <a:off x="2329200" y="23292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86" name="Google Shape;286;p52"/>
          <p:cNvSpPr txBox="1"/>
          <p:nvPr>
            <p:ph idx="4" type="title"/>
          </p:nvPr>
        </p:nvSpPr>
        <p:spPr>
          <a:xfrm>
            <a:off x="6250945" y="37611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7" name="Google Shape;287;p52"/>
          <p:cNvSpPr txBox="1"/>
          <p:nvPr>
            <p:ph idx="5" type="subTitle"/>
          </p:nvPr>
        </p:nvSpPr>
        <p:spPr>
          <a:xfrm>
            <a:off x="6250945" y="40995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88" name="Google Shape;288;p52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9" name="Google Shape;289;p52"/>
          <p:cNvSpPr txBox="1"/>
          <p:nvPr>
            <p:ph idx="7" type="title"/>
          </p:nvPr>
        </p:nvSpPr>
        <p:spPr>
          <a:xfrm>
            <a:off x="2329200" y="15768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0" name="Google Shape;290;p52"/>
          <p:cNvSpPr txBox="1"/>
          <p:nvPr>
            <p:ph idx="8" type="title"/>
          </p:nvPr>
        </p:nvSpPr>
        <p:spPr>
          <a:xfrm>
            <a:off x="6250945" y="33480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1" name="Google Shape;291;p52"/>
          <p:cNvSpPr txBox="1"/>
          <p:nvPr>
            <p:ph idx="9" type="title"/>
          </p:nvPr>
        </p:nvSpPr>
        <p:spPr>
          <a:xfrm>
            <a:off x="2329200" y="33480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2" name="Google Shape;292;p52"/>
          <p:cNvSpPr txBox="1"/>
          <p:nvPr>
            <p:ph idx="13" type="title"/>
          </p:nvPr>
        </p:nvSpPr>
        <p:spPr>
          <a:xfrm>
            <a:off x="6250945" y="19899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3" name="Google Shape;293;p52"/>
          <p:cNvSpPr txBox="1"/>
          <p:nvPr>
            <p:ph idx="14" type="subTitle"/>
          </p:nvPr>
        </p:nvSpPr>
        <p:spPr>
          <a:xfrm>
            <a:off x="6250945" y="23283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4" name="Google Shape;294;p52"/>
          <p:cNvSpPr txBox="1"/>
          <p:nvPr>
            <p:ph idx="15" type="title"/>
          </p:nvPr>
        </p:nvSpPr>
        <p:spPr>
          <a:xfrm>
            <a:off x="6250945" y="15768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295" name="Google Shape;295;p52"/>
          <p:cNvGrpSpPr/>
          <p:nvPr/>
        </p:nvGrpSpPr>
        <p:grpSpPr>
          <a:xfrm flipH="1">
            <a:off x="7275625" y="4039702"/>
            <a:ext cx="2968094" cy="1367225"/>
            <a:chOff x="-1098750" y="4039702"/>
            <a:chExt cx="2968094" cy="1367225"/>
          </a:xfrm>
        </p:grpSpPr>
        <p:sp>
          <p:nvSpPr>
            <p:cNvPr id="296" name="Google Shape;296;p52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52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52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52"/>
          <p:cNvGrpSpPr/>
          <p:nvPr/>
        </p:nvGrpSpPr>
        <p:grpSpPr>
          <a:xfrm>
            <a:off x="-685800" y="-389250"/>
            <a:ext cx="3340456" cy="1711650"/>
            <a:chOff x="-685800" y="-389250"/>
            <a:chExt cx="3340456" cy="1711650"/>
          </a:xfrm>
        </p:grpSpPr>
        <p:sp>
          <p:nvSpPr>
            <p:cNvPr id="300" name="Google Shape;300;p52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52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52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3"/>
          <p:cNvSpPr txBox="1"/>
          <p:nvPr>
            <p:ph type="title"/>
          </p:nvPr>
        </p:nvSpPr>
        <p:spPr>
          <a:xfrm>
            <a:off x="1683000" y="837225"/>
            <a:ext cx="5778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305" name="Google Shape;305;p53"/>
          <p:cNvSpPr txBox="1"/>
          <p:nvPr>
            <p:ph idx="1" type="subTitle"/>
          </p:nvPr>
        </p:nvSpPr>
        <p:spPr>
          <a:xfrm>
            <a:off x="1683000" y="1976325"/>
            <a:ext cx="577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6" name="Google Shape;306;p53"/>
          <p:cNvSpPr txBox="1"/>
          <p:nvPr>
            <p:ph idx="2" type="title"/>
          </p:nvPr>
        </p:nvSpPr>
        <p:spPr>
          <a:xfrm>
            <a:off x="1683000" y="2564975"/>
            <a:ext cx="5778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307" name="Google Shape;307;p53"/>
          <p:cNvSpPr txBox="1"/>
          <p:nvPr>
            <p:ph idx="3" type="subTitle"/>
          </p:nvPr>
        </p:nvSpPr>
        <p:spPr>
          <a:xfrm>
            <a:off x="1683000" y="3704075"/>
            <a:ext cx="577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grpSp>
        <p:nvGrpSpPr>
          <p:cNvPr id="308" name="Google Shape;308;p53"/>
          <p:cNvGrpSpPr/>
          <p:nvPr/>
        </p:nvGrpSpPr>
        <p:grpSpPr>
          <a:xfrm flipH="1">
            <a:off x="-540000" y="-423063"/>
            <a:ext cx="5459693" cy="1768685"/>
            <a:chOff x="4226016" y="-423063"/>
            <a:chExt cx="5459693" cy="1768685"/>
          </a:xfrm>
        </p:grpSpPr>
        <p:sp>
          <p:nvSpPr>
            <p:cNvPr id="309" name="Google Shape;309;p53"/>
            <p:cNvSpPr/>
            <p:nvPr/>
          </p:nvSpPr>
          <p:spPr>
            <a:xfrm>
              <a:off x="6191360" y="-202"/>
              <a:ext cx="2953024" cy="1316096"/>
            </a:xfrm>
            <a:custGeom>
              <a:rect b="b" l="l" r="r" t="t"/>
              <a:pathLst>
                <a:path extrusionOk="0" h="41128" w="92282">
                  <a:moveTo>
                    <a:pt x="92282" y="0"/>
                  </a:moveTo>
                  <a:lnTo>
                    <a:pt x="10122" y="0"/>
                  </a:lnTo>
                  <a:lnTo>
                    <a:pt x="6335" y="6073"/>
                  </a:lnTo>
                  <a:cubicBezTo>
                    <a:pt x="1" y="18694"/>
                    <a:pt x="11622" y="31411"/>
                    <a:pt x="25458" y="31411"/>
                  </a:cubicBezTo>
                  <a:cubicBezTo>
                    <a:pt x="28554" y="31411"/>
                    <a:pt x="31745" y="30792"/>
                    <a:pt x="34865" y="29387"/>
                  </a:cubicBezTo>
                  <a:cubicBezTo>
                    <a:pt x="38175" y="27934"/>
                    <a:pt x="43200" y="24124"/>
                    <a:pt x="47987" y="24124"/>
                  </a:cubicBezTo>
                  <a:cubicBezTo>
                    <a:pt x="49249" y="24124"/>
                    <a:pt x="50487" y="24386"/>
                    <a:pt x="51678" y="25005"/>
                  </a:cubicBezTo>
                  <a:cubicBezTo>
                    <a:pt x="55965" y="27172"/>
                    <a:pt x="55869" y="32697"/>
                    <a:pt x="58584" y="36341"/>
                  </a:cubicBezTo>
                  <a:cubicBezTo>
                    <a:pt x="60990" y="39651"/>
                    <a:pt x="64490" y="41127"/>
                    <a:pt x="68348" y="41127"/>
                  </a:cubicBezTo>
                  <a:cubicBezTo>
                    <a:pt x="76564" y="41127"/>
                    <a:pt x="86638" y="34388"/>
                    <a:pt x="92258" y="23910"/>
                  </a:cubicBezTo>
                  <a:lnTo>
                    <a:pt x="922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53"/>
            <p:cNvSpPr/>
            <p:nvPr/>
          </p:nvSpPr>
          <p:spPr>
            <a:xfrm>
              <a:off x="4226016" y="-202"/>
              <a:ext cx="4918368" cy="1345824"/>
            </a:xfrm>
            <a:custGeom>
              <a:rect b="b" l="l" r="r" t="t"/>
              <a:pathLst>
                <a:path extrusionOk="0" h="42057" w="153699">
                  <a:moveTo>
                    <a:pt x="30173" y="16670"/>
                  </a:moveTo>
                  <a:cubicBezTo>
                    <a:pt x="37484" y="16670"/>
                    <a:pt x="46200" y="15217"/>
                    <a:pt x="56440" y="11693"/>
                  </a:cubicBezTo>
                  <a:cubicBezTo>
                    <a:pt x="66538" y="8240"/>
                    <a:pt x="81827" y="1667"/>
                    <a:pt x="96449" y="1667"/>
                  </a:cubicBezTo>
                  <a:cubicBezTo>
                    <a:pt x="104712" y="1667"/>
                    <a:pt x="112762" y="3739"/>
                    <a:pt x="119549" y="9692"/>
                  </a:cubicBezTo>
                  <a:cubicBezTo>
                    <a:pt x="129194" y="18147"/>
                    <a:pt x="136529" y="42056"/>
                    <a:pt x="152175" y="42056"/>
                  </a:cubicBezTo>
                  <a:lnTo>
                    <a:pt x="152175" y="42056"/>
                  </a:lnTo>
                  <a:cubicBezTo>
                    <a:pt x="152699" y="42056"/>
                    <a:pt x="153199" y="42032"/>
                    <a:pt x="153699" y="41985"/>
                  </a:cubicBezTo>
                  <a:lnTo>
                    <a:pt x="153699" y="0"/>
                  </a:lnTo>
                  <a:lnTo>
                    <a:pt x="0" y="0"/>
                  </a:lnTo>
                  <a:cubicBezTo>
                    <a:pt x="3787" y="8835"/>
                    <a:pt x="13289" y="16670"/>
                    <a:pt x="30173" y="166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53"/>
            <p:cNvSpPr/>
            <p:nvPr/>
          </p:nvSpPr>
          <p:spPr>
            <a:xfrm rot="10800000">
              <a:off x="7009898" y="-4230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2" name="Google Shape;312;p53"/>
          <p:cNvGrpSpPr/>
          <p:nvPr/>
        </p:nvGrpSpPr>
        <p:grpSpPr>
          <a:xfrm flipH="1">
            <a:off x="4905965" y="2934449"/>
            <a:ext cx="5982619" cy="4211518"/>
            <a:chOff x="-1742875" y="2934449"/>
            <a:chExt cx="5982619" cy="4211518"/>
          </a:xfrm>
        </p:grpSpPr>
        <p:sp>
          <p:nvSpPr>
            <p:cNvPr id="313" name="Google Shape;313;p53"/>
            <p:cNvSpPr/>
            <p:nvPr/>
          </p:nvSpPr>
          <p:spPr>
            <a:xfrm>
              <a:off x="352" y="4172822"/>
              <a:ext cx="4239392" cy="970880"/>
            </a:xfrm>
            <a:custGeom>
              <a:rect b="b" l="l" r="r" t="t"/>
              <a:pathLst>
                <a:path extrusionOk="0" h="30340" w="132481">
                  <a:moveTo>
                    <a:pt x="96045" y="1144"/>
                  </a:moveTo>
                  <a:cubicBezTo>
                    <a:pt x="94116" y="358"/>
                    <a:pt x="92068" y="0"/>
                    <a:pt x="89996" y="0"/>
                  </a:cubicBezTo>
                  <a:cubicBezTo>
                    <a:pt x="81042" y="0"/>
                    <a:pt x="70968" y="6311"/>
                    <a:pt x="62228" y="11908"/>
                  </a:cubicBezTo>
                  <a:cubicBezTo>
                    <a:pt x="52869" y="17861"/>
                    <a:pt x="44843" y="20124"/>
                    <a:pt x="37652" y="20124"/>
                  </a:cubicBezTo>
                  <a:cubicBezTo>
                    <a:pt x="23077" y="20124"/>
                    <a:pt x="11908" y="10812"/>
                    <a:pt x="1" y="4263"/>
                  </a:cubicBezTo>
                  <a:lnTo>
                    <a:pt x="1" y="30340"/>
                  </a:lnTo>
                  <a:lnTo>
                    <a:pt x="132481" y="30340"/>
                  </a:lnTo>
                  <a:cubicBezTo>
                    <a:pt x="106547" y="22576"/>
                    <a:pt x="110333" y="6883"/>
                    <a:pt x="96045" y="114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53"/>
            <p:cNvSpPr/>
            <p:nvPr/>
          </p:nvSpPr>
          <p:spPr>
            <a:xfrm>
              <a:off x="-384" y="4011254"/>
              <a:ext cx="2953024" cy="1132448"/>
            </a:xfrm>
            <a:custGeom>
              <a:rect b="b" l="l" r="r" t="t"/>
              <a:pathLst>
                <a:path extrusionOk="0" h="35389" w="92282">
                  <a:moveTo>
                    <a:pt x="810" y="1"/>
                  </a:moveTo>
                  <a:lnTo>
                    <a:pt x="0" y="1"/>
                  </a:lnTo>
                  <a:lnTo>
                    <a:pt x="0" y="35389"/>
                  </a:lnTo>
                  <a:lnTo>
                    <a:pt x="92281" y="35389"/>
                  </a:lnTo>
                  <a:cubicBezTo>
                    <a:pt x="56202" y="27244"/>
                    <a:pt x="30959" y="1"/>
                    <a:pt x="8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53"/>
            <p:cNvSpPr/>
            <p:nvPr/>
          </p:nvSpPr>
          <p:spPr>
            <a:xfrm flipH="1" rot="-9032475">
              <a:off x="-1496372" y="3930048"/>
              <a:ext cx="4632529" cy="222032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6_1_1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4"/>
          <p:cNvSpPr txBox="1"/>
          <p:nvPr>
            <p:ph type="title"/>
          </p:nvPr>
        </p:nvSpPr>
        <p:spPr>
          <a:xfrm>
            <a:off x="72000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8" name="Google Shape;318;p54"/>
          <p:cNvSpPr txBox="1"/>
          <p:nvPr>
            <p:ph idx="1" type="subTitle"/>
          </p:nvPr>
        </p:nvSpPr>
        <p:spPr>
          <a:xfrm>
            <a:off x="72000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19" name="Google Shape;319;p54"/>
          <p:cNvSpPr txBox="1"/>
          <p:nvPr>
            <p:ph idx="2" type="title"/>
          </p:nvPr>
        </p:nvSpPr>
        <p:spPr>
          <a:xfrm>
            <a:off x="344880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0" name="Google Shape;320;p54"/>
          <p:cNvSpPr txBox="1"/>
          <p:nvPr>
            <p:ph idx="3" type="subTitle"/>
          </p:nvPr>
        </p:nvSpPr>
        <p:spPr>
          <a:xfrm>
            <a:off x="344880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21" name="Google Shape;321;p54"/>
          <p:cNvSpPr txBox="1"/>
          <p:nvPr>
            <p:ph idx="4" type="title"/>
          </p:nvPr>
        </p:nvSpPr>
        <p:spPr>
          <a:xfrm>
            <a:off x="617760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2" name="Google Shape;322;p54"/>
          <p:cNvSpPr txBox="1"/>
          <p:nvPr>
            <p:ph idx="5" type="subTitle"/>
          </p:nvPr>
        </p:nvSpPr>
        <p:spPr>
          <a:xfrm>
            <a:off x="617760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23" name="Google Shape;323;p54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4" name="Google Shape;324;p54"/>
          <p:cNvSpPr txBox="1"/>
          <p:nvPr>
            <p:ph idx="7" type="title"/>
          </p:nvPr>
        </p:nvSpPr>
        <p:spPr>
          <a:xfrm>
            <a:off x="720000" y="1403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5" name="Google Shape;325;p54"/>
          <p:cNvSpPr txBox="1"/>
          <p:nvPr>
            <p:ph idx="8" type="title"/>
          </p:nvPr>
        </p:nvSpPr>
        <p:spPr>
          <a:xfrm>
            <a:off x="3448800" y="1403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6" name="Google Shape;326;p54"/>
          <p:cNvSpPr txBox="1"/>
          <p:nvPr>
            <p:ph idx="9" type="title"/>
          </p:nvPr>
        </p:nvSpPr>
        <p:spPr>
          <a:xfrm>
            <a:off x="6177600" y="140305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327" name="Google Shape;327;p54"/>
          <p:cNvGrpSpPr/>
          <p:nvPr/>
        </p:nvGrpSpPr>
        <p:grpSpPr>
          <a:xfrm>
            <a:off x="5707840" y="-287475"/>
            <a:ext cx="3566729" cy="2207688"/>
            <a:chOff x="5707840" y="-287475"/>
            <a:chExt cx="3566729" cy="2207688"/>
          </a:xfrm>
        </p:grpSpPr>
        <p:sp>
          <p:nvSpPr>
            <p:cNvPr id="328" name="Google Shape;328;p54"/>
            <p:cNvSpPr/>
            <p:nvPr/>
          </p:nvSpPr>
          <p:spPr>
            <a:xfrm>
              <a:off x="5707840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54"/>
            <p:cNvSpPr/>
            <p:nvPr/>
          </p:nvSpPr>
          <p:spPr>
            <a:xfrm>
              <a:off x="7181664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54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1" name="Google Shape;331;p54"/>
          <p:cNvGrpSpPr/>
          <p:nvPr/>
        </p:nvGrpSpPr>
        <p:grpSpPr>
          <a:xfrm>
            <a:off x="-1098750" y="4039702"/>
            <a:ext cx="2968094" cy="1367225"/>
            <a:chOff x="-1098750" y="4039702"/>
            <a:chExt cx="2968094" cy="1367225"/>
          </a:xfrm>
        </p:grpSpPr>
        <p:sp>
          <p:nvSpPr>
            <p:cNvPr id="332" name="Google Shape;332;p54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54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54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3_1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5"/>
          <p:cNvSpPr txBox="1"/>
          <p:nvPr>
            <p:ph type="title"/>
          </p:nvPr>
        </p:nvSpPr>
        <p:spPr>
          <a:xfrm>
            <a:off x="720000" y="3258677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7" name="Google Shape;337;p55"/>
          <p:cNvSpPr txBox="1"/>
          <p:nvPr>
            <p:ph idx="1" type="subTitle"/>
          </p:nvPr>
        </p:nvSpPr>
        <p:spPr>
          <a:xfrm>
            <a:off x="720000" y="3597077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38" name="Google Shape;338;p55"/>
          <p:cNvSpPr txBox="1"/>
          <p:nvPr>
            <p:ph idx="2" type="title"/>
          </p:nvPr>
        </p:nvSpPr>
        <p:spPr>
          <a:xfrm>
            <a:off x="6177600" y="3257864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9" name="Google Shape;339;p55"/>
          <p:cNvSpPr txBox="1"/>
          <p:nvPr>
            <p:ph idx="3" type="subTitle"/>
          </p:nvPr>
        </p:nvSpPr>
        <p:spPr>
          <a:xfrm>
            <a:off x="6177600" y="3596264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40" name="Google Shape;340;p55"/>
          <p:cNvSpPr txBox="1"/>
          <p:nvPr>
            <p:ph idx="4" type="title"/>
          </p:nvPr>
        </p:nvSpPr>
        <p:spPr>
          <a:xfrm>
            <a:off x="3448800" y="3257864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1" name="Google Shape;341;p55"/>
          <p:cNvSpPr txBox="1"/>
          <p:nvPr>
            <p:ph idx="5" type="subTitle"/>
          </p:nvPr>
        </p:nvSpPr>
        <p:spPr>
          <a:xfrm>
            <a:off x="3448800" y="3596272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42" name="Google Shape;342;p55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43" name="Google Shape;343;p55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344" name="Google Shape;344;p55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55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55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7" name="Google Shape;347;p55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348" name="Google Shape;348;p55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55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55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_1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6"/>
          <p:cNvSpPr txBox="1"/>
          <p:nvPr>
            <p:ph idx="1" type="subTitle"/>
          </p:nvPr>
        </p:nvSpPr>
        <p:spPr>
          <a:xfrm>
            <a:off x="720000" y="2787150"/>
            <a:ext cx="268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53" name="Google Shape;353;p56"/>
          <p:cNvSpPr txBox="1"/>
          <p:nvPr>
            <p:ph type="title"/>
          </p:nvPr>
        </p:nvSpPr>
        <p:spPr>
          <a:xfrm>
            <a:off x="720000" y="1309650"/>
            <a:ext cx="2682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54" name="Google Shape;354;p56"/>
          <p:cNvGrpSpPr/>
          <p:nvPr/>
        </p:nvGrpSpPr>
        <p:grpSpPr>
          <a:xfrm flipH="1">
            <a:off x="6535027" y="-194463"/>
            <a:ext cx="3288119" cy="2081141"/>
            <a:chOff x="-677502" y="-194463"/>
            <a:chExt cx="3288119" cy="2081141"/>
          </a:xfrm>
        </p:grpSpPr>
        <p:sp>
          <p:nvSpPr>
            <p:cNvPr id="355" name="Google Shape;355;p56"/>
            <p:cNvSpPr/>
            <p:nvPr/>
          </p:nvSpPr>
          <p:spPr>
            <a:xfrm>
              <a:off x="-27" y="534"/>
              <a:ext cx="2196884" cy="1886144"/>
            </a:xfrm>
            <a:custGeom>
              <a:rect b="b" l="l" r="r" t="t"/>
              <a:pathLst>
                <a:path extrusionOk="0" h="58942" w="68658">
                  <a:moveTo>
                    <a:pt x="0" y="58941"/>
                  </a:moveTo>
                  <a:cubicBezTo>
                    <a:pt x="12503" y="58632"/>
                    <a:pt x="24743" y="51321"/>
                    <a:pt x="28935" y="40938"/>
                  </a:cubicBezTo>
                  <a:cubicBezTo>
                    <a:pt x="30340" y="37485"/>
                    <a:pt x="30911" y="33889"/>
                    <a:pt x="32531" y="30483"/>
                  </a:cubicBezTo>
                  <a:cubicBezTo>
                    <a:pt x="35269" y="24958"/>
                    <a:pt x="38794" y="23339"/>
                    <a:pt x="42509" y="23339"/>
                  </a:cubicBezTo>
                  <a:cubicBezTo>
                    <a:pt x="47772" y="23339"/>
                    <a:pt x="53464" y="26601"/>
                    <a:pt x="57941" y="26601"/>
                  </a:cubicBezTo>
                  <a:cubicBezTo>
                    <a:pt x="58250" y="26601"/>
                    <a:pt x="58607" y="26554"/>
                    <a:pt x="58941" y="26530"/>
                  </a:cubicBezTo>
                  <a:cubicBezTo>
                    <a:pt x="65323" y="25792"/>
                    <a:pt x="68657" y="18909"/>
                    <a:pt x="67062" y="13504"/>
                  </a:cubicBezTo>
                  <a:cubicBezTo>
                    <a:pt x="65490" y="8026"/>
                    <a:pt x="60703" y="3859"/>
                    <a:pt x="56059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56"/>
            <p:cNvSpPr/>
            <p:nvPr/>
          </p:nvSpPr>
          <p:spPr>
            <a:xfrm>
              <a:off x="-27" y="-202"/>
              <a:ext cx="2610644" cy="1316096"/>
            </a:xfrm>
            <a:custGeom>
              <a:rect b="b" l="l" r="r" t="t"/>
              <a:pathLst>
                <a:path extrusionOk="0" h="41128" w="81589">
                  <a:moveTo>
                    <a:pt x="0" y="41127"/>
                  </a:moveTo>
                  <a:cubicBezTo>
                    <a:pt x="10383" y="36674"/>
                    <a:pt x="18456" y="24767"/>
                    <a:pt x="25077" y="18790"/>
                  </a:cubicBezTo>
                  <a:cubicBezTo>
                    <a:pt x="32054" y="12455"/>
                    <a:pt x="37841" y="10526"/>
                    <a:pt x="42818" y="10526"/>
                  </a:cubicBezTo>
                  <a:cubicBezTo>
                    <a:pt x="49439" y="10526"/>
                    <a:pt x="54654" y="13955"/>
                    <a:pt x="59489" y="14813"/>
                  </a:cubicBezTo>
                  <a:cubicBezTo>
                    <a:pt x="60465" y="15003"/>
                    <a:pt x="61441" y="15051"/>
                    <a:pt x="62418" y="15051"/>
                  </a:cubicBezTo>
                  <a:cubicBezTo>
                    <a:pt x="71158" y="15074"/>
                    <a:pt x="79731" y="8645"/>
                    <a:pt x="815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56"/>
            <p:cNvSpPr/>
            <p:nvPr/>
          </p:nvSpPr>
          <p:spPr>
            <a:xfrm flipH="1" rot="10800000">
              <a:off x="-677502" y="-1944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56"/>
          <p:cNvGrpSpPr/>
          <p:nvPr/>
        </p:nvGrpSpPr>
        <p:grpSpPr>
          <a:xfrm flipH="1">
            <a:off x="-198000" y="3258325"/>
            <a:ext cx="3373385" cy="2207688"/>
            <a:chOff x="5970259" y="3258325"/>
            <a:chExt cx="3373385" cy="2207688"/>
          </a:xfrm>
        </p:grpSpPr>
        <p:sp>
          <p:nvSpPr>
            <p:cNvPr id="359" name="Google Shape;359;p56"/>
            <p:cNvSpPr/>
            <p:nvPr/>
          </p:nvSpPr>
          <p:spPr>
            <a:xfrm>
              <a:off x="7277869" y="3728534"/>
              <a:ext cx="1866158" cy="1415168"/>
            </a:xfrm>
            <a:custGeom>
              <a:rect b="b" l="l" r="r" t="t"/>
              <a:pathLst>
                <a:path extrusionOk="0" h="44224" w="58322">
                  <a:moveTo>
                    <a:pt x="58322" y="44224"/>
                  </a:moveTo>
                  <a:lnTo>
                    <a:pt x="58322" y="1"/>
                  </a:lnTo>
                  <a:cubicBezTo>
                    <a:pt x="39508" y="8360"/>
                    <a:pt x="29482" y="37413"/>
                    <a:pt x="0" y="442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56"/>
            <p:cNvSpPr/>
            <p:nvPr/>
          </p:nvSpPr>
          <p:spPr>
            <a:xfrm>
              <a:off x="5970259" y="4603382"/>
              <a:ext cx="3173768" cy="540320"/>
            </a:xfrm>
            <a:custGeom>
              <a:rect b="b" l="l" r="r" t="t"/>
              <a:pathLst>
                <a:path extrusionOk="0" h="16885" w="99188">
                  <a:moveTo>
                    <a:pt x="99188" y="16885"/>
                  </a:moveTo>
                  <a:lnTo>
                    <a:pt x="99188" y="1287"/>
                  </a:lnTo>
                  <a:cubicBezTo>
                    <a:pt x="96878" y="453"/>
                    <a:pt x="94401" y="1"/>
                    <a:pt x="91948" y="1"/>
                  </a:cubicBezTo>
                  <a:cubicBezTo>
                    <a:pt x="90043" y="1"/>
                    <a:pt x="88186" y="286"/>
                    <a:pt x="86328" y="882"/>
                  </a:cubicBezTo>
                  <a:cubicBezTo>
                    <a:pt x="75397" y="4335"/>
                    <a:pt x="66586" y="14694"/>
                    <a:pt x="54012" y="14694"/>
                  </a:cubicBezTo>
                  <a:cubicBezTo>
                    <a:pt x="49177" y="14694"/>
                    <a:pt x="43795" y="13170"/>
                    <a:pt x="37508" y="9169"/>
                  </a:cubicBezTo>
                  <a:cubicBezTo>
                    <a:pt x="31650" y="5430"/>
                    <a:pt x="24863" y="1167"/>
                    <a:pt x="18838" y="1167"/>
                  </a:cubicBezTo>
                  <a:cubicBezTo>
                    <a:pt x="17457" y="1167"/>
                    <a:pt x="16075" y="1406"/>
                    <a:pt x="14765" y="1906"/>
                  </a:cubicBezTo>
                  <a:cubicBezTo>
                    <a:pt x="7526" y="4835"/>
                    <a:pt x="7169" y="11527"/>
                    <a:pt x="0" y="168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56"/>
            <p:cNvSpPr/>
            <p:nvPr/>
          </p:nvSpPr>
          <p:spPr>
            <a:xfrm>
              <a:off x="6967991" y="325832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_1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7"/>
          <p:cNvSpPr txBox="1"/>
          <p:nvPr>
            <p:ph idx="1" type="subTitle"/>
          </p:nvPr>
        </p:nvSpPr>
        <p:spPr>
          <a:xfrm>
            <a:off x="4432999" y="2464050"/>
            <a:ext cx="3020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4" name="Google Shape;364;p57"/>
          <p:cNvSpPr txBox="1"/>
          <p:nvPr>
            <p:ph type="title"/>
          </p:nvPr>
        </p:nvSpPr>
        <p:spPr>
          <a:xfrm>
            <a:off x="4432999" y="1632750"/>
            <a:ext cx="3020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65" name="Google Shape;365;p57"/>
          <p:cNvGrpSpPr/>
          <p:nvPr/>
        </p:nvGrpSpPr>
        <p:grpSpPr>
          <a:xfrm flipH="1">
            <a:off x="5477564" y="3413675"/>
            <a:ext cx="4032655" cy="2207688"/>
            <a:chOff x="-364847" y="3413675"/>
            <a:chExt cx="4032655" cy="2207688"/>
          </a:xfrm>
        </p:grpSpPr>
        <p:sp>
          <p:nvSpPr>
            <p:cNvPr id="366" name="Google Shape;366;p57"/>
            <p:cNvSpPr/>
            <p:nvPr/>
          </p:nvSpPr>
          <p:spPr>
            <a:xfrm>
              <a:off x="562368" y="4377046"/>
              <a:ext cx="3105440" cy="766656"/>
            </a:xfrm>
            <a:custGeom>
              <a:rect b="b" l="l" r="r" t="t"/>
              <a:pathLst>
                <a:path extrusionOk="0" h="23958" w="97045">
                  <a:moveTo>
                    <a:pt x="13908" y="19195"/>
                  </a:moveTo>
                  <a:cubicBezTo>
                    <a:pt x="9670" y="19195"/>
                    <a:pt x="5121" y="18195"/>
                    <a:pt x="1" y="15718"/>
                  </a:cubicBezTo>
                  <a:lnTo>
                    <a:pt x="1" y="23958"/>
                  </a:lnTo>
                  <a:lnTo>
                    <a:pt x="97045" y="23958"/>
                  </a:lnTo>
                  <a:cubicBezTo>
                    <a:pt x="94354" y="7359"/>
                    <a:pt x="80732" y="1"/>
                    <a:pt x="66729" y="1"/>
                  </a:cubicBezTo>
                  <a:cubicBezTo>
                    <a:pt x="60871" y="1"/>
                    <a:pt x="54941" y="1287"/>
                    <a:pt x="49773" y="3716"/>
                  </a:cubicBezTo>
                  <a:cubicBezTo>
                    <a:pt x="36437" y="10003"/>
                    <a:pt x="26602" y="19195"/>
                    <a:pt x="13908" y="1919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57"/>
            <p:cNvSpPr/>
            <p:nvPr/>
          </p:nvSpPr>
          <p:spPr>
            <a:xfrm>
              <a:off x="3040" y="3675190"/>
              <a:ext cx="2543776" cy="1468512"/>
            </a:xfrm>
            <a:custGeom>
              <a:rect b="b" l="l" r="r" t="t"/>
              <a:pathLst>
                <a:path extrusionOk="0" h="45891" w="79493">
                  <a:moveTo>
                    <a:pt x="67847" y="33722"/>
                  </a:moveTo>
                  <a:lnTo>
                    <a:pt x="67276" y="33722"/>
                  </a:lnTo>
                  <a:cubicBezTo>
                    <a:pt x="58584" y="33722"/>
                    <a:pt x="52892" y="41080"/>
                    <a:pt x="42628" y="41080"/>
                  </a:cubicBezTo>
                  <a:lnTo>
                    <a:pt x="41937" y="41080"/>
                  </a:lnTo>
                  <a:cubicBezTo>
                    <a:pt x="22600" y="40437"/>
                    <a:pt x="23910" y="24672"/>
                    <a:pt x="17837" y="13384"/>
                  </a:cubicBezTo>
                  <a:cubicBezTo>
                    <a:pt x="14241" y="6597"/>
                    <a:pt x="7478" y="1620"/>
                    <a:pt x="0" y="1"/>
                  </a:cubicBezTo>
                  <a:lnTo>
                    <a:pt x="0" y="45891"/>
                  </a:lnTo>
                  <a:lnTo>
                    <a:pt x="78802" y="45891"/>
                  </a:lnTo>
                  <a:cubicBezTo>
                    <a:pt x="79493" y="40128"/>
                    <a:pt x="75325" y="34008"/>
                    <a:pt x="67847" y="33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57"/>
            <p:cNvSpPr/>
            <p:nvPr/>
          </p:nvSpPr>
          <p:spPr>
            <a:xfrm flipH="1">
              <a:off x="-364847" y="34136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p57"/>
          <p:cNvGrpSpPr/>
          <p:nvPr/>
        </p:nvGrpSpPr>
        <p:grpSpPr>
          <a:xfrm flipH="1">
            <a:off x="-97200" y="-938650"/>
            <a:ext cx="4962092" cy="1847000"/>
            <a:chOff x="4280480" y="-938650"/>
            <a:chExt cx="4962092" cy="1847000"/>
          </a:xfrm>
        </p:grpSpPr>
        <p:sp>
          <p:nvSpPr>
            <p:cNvPr id="370" name="Google Shape;370;p57"/>
            <p:cNvSpPr/>
            <p:nvPr/>
          </p:nvSpPr>
          <p:spPr>
            <a:xfrm>
              <a:off x="4280480" y="-202"/>
              <a:ext cx="2724416" cy="499168"/>
            </a:xfrm>
            <a:custGeom>
              <a:rect b="b" l="l" r="r" t="t"/>
              <a:pathLst>
                <a:path extrusionOk="0" h="15599" w="85138">
                  <a:moveTo>
                    <a:pt x="1" y="0"/>
                  </a:moveTo>
                  <a:cubicBezTo>
                    <a:pt x="596" y="4144"/>
                    <a:pt x="5026" y="8240"/>
                    <a:pt x="9598" y="8954"/>
                  </a:cubicBezTo>
                  <a:cubicBezTo>
                    <a:pt x="10265" y="9073"/>
                    <a:pt x="10908" y="9121"/>
                    <a:pt x="11575" y="9121"/>
                  </a:cubicBezTo>
                  <a:cubicBezTo>
                    <a:pt x="18052" y="9121"/>
                    <a:pt x="23529" y="4168"/>
                    <a:pt x="34174" y="4168"/>
                  </a:cubicBezTo>
                  <a:cubicBezTo>
                    <a:pt x="35270" y="4168"/>
                    <a:pt x="36437" y="4239"/>
                    <a:pt x="37675" y="4358"/>
                  </a:cubicBezTo>
                  <a:cubicBezTo>
                    <a:pt x="48868" y="5382"/>
                    <a:pt x="63895" y="15598"/>
                    <a:pt x="75445" y="15598"/>
                  </a:cubicBezTo>
                  <a:cubicBezTo>
                    <a:pt x="79112" y="15598"/>
                    <a:pt x="82423" y="14551"/>
                    <a:pt x="85137" y="11907"/>
                  </a:cubicBezTo>
                  <a:lnTo>
                    <a:pt x="851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57"/>
            <p:cNvSpPr/>
            <p:nvPr/>
          </p:nvSpPr>
          <p:spPr>
            <a:xfrm>
              <a:off x="6189440" y="-202"/>
              <a:ext cx="2951520" cy="733888"/>
            </a:xfrm>
            <a:custGeom>
              <a:rect b="b" l="l" r="r" t="t"/>
              <a:pathLst>
                <a:path extrusionOk="0" h="22934" w="92235">
                  <a:moveTo>
                    <a:pt x="1" y="0"/>
                  </a:moveTo>
                  <a:cubicBezTo>
                    <a:pt x="16504" y="2953"/>
                    <a:pt x="28936" y="22933"/>
                    <a:pt x="49702" y="22933"/>
                  </a:cubicBezTo>
                  <a:cubicBezTo>
                    <a:pt x="60847" y="22933"/>
                    <a:pt x="74374" y="17170"/>
                    <a:pt x="922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57"/>
            <p:cNvSpPr/>
            <p:nvPr/>
          </p:nvSpPr>
          <p:spPr>
            <a:xfrm flipH="1">
              <a:off x="5388947" y="-93865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_1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8"/>
          <p:cNvSpPr txBox="1"/>
          <p:nvPr>
            <p:ph idx="1" type="subTitle"/>
          </p:nvPr>
        </p:nvSpPr>
        <p:spPr>
          <a:xfrm>
            <a:off x="1646400" y="2464050"/>
            <a:ext cx="268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5" name="Google Shape;375;p58"/>
          <p:cNvSpPr txBox="1"/>
          <p:nvPr>
            <p:ph type="title"/>
          </p:nvPr>
        </p:nvSpPr>
        <p:spPr>
          <a:xfrm>
            <a:off x="1646400" y="1632750"/>
            <a:ext cx="2682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76" name="Google Shape;376;p58"/>
          <p:cNvGrpSpPr/>
          <p:nvPr/>
        </p:nvGrpSpPr>
        <p:grpSpPr>
          <a:xfrm flipH="1">
            <a:off x="-54000" y="3816688"/>
            <a:ext cx="3770917" cy="1367225"/>
            <a:chOff x="5427008" y="3816688"/>
            <a:chExt cx="3770917" cy="1367225"/>
          </a:xfrm>
        </p:grpSpPr>
        <p:sp>
          <p:nvSpPr>
            <p:cNvPr id="377" name="Google Shape;377;p58"/>
            <p:cNvSpPr/>
            <p:nvPr/>
          </p:nvSpPr>
          <p:spPr>
            <a:xfrm>
              <a:off x="5427008" y="4466198"/>
              <a:ext cx="3717376" cy="677504"/>
            </a:xfrm>
            <a:custGeom>
              <a:rect b="b" l="l" r="r" t="t"/>
              <a:pathLst>
                <a:path extrusionOk="0" h="21172" w="116168">
                  <a:moveTo>
                    <a:pt x="99164" y="1"/>
                  </a:moveTo>
                  <a:cubicBezTo>
                    <a:pt x="97378" y="1"/>
                    <a:pt x="95592" y="263"/>
                    <a:pt x="93877" y="811"/>
                  </a:cubicBezTo>
                  <a:cubicBezTo>
                    <a:pt x="83613" y="4049"/>
                    <a:pt x="75302" y="13789"/>
                    <a:pt x="63443" y="13789"/>
                  </a:cubicBezTo>
                  <a:cubicBezTo>
                    <a:pt x="58894" y="13789"/>
                    <a:pt x="53845" y="12361"/>
                    <a:pt x="47916" y="8598"/>
                  </a:cubicBezTo>
                  <a:cubicBezTo>
                    <a:pt x="42367" y="5073"/>
                    <a:pt x="36008" y="1073"/>
                    <a:pt x="30340" y="1073"/>
                  </a:cubicBezTo>
                  <a:cubicBezTo>
                    <a:pt x="29031" y="1073"/>
                    <a:pt x="27745" y="1287"/>
                    <a:pt x="26506" y="1787"/>
                  </a:cubicBezTo>
                  <a:cubicBezTo>
                    <a:pt x="16861" y="5669"/>
                    <a:pt x="20219" y="16671"/>
                    <a:pt x="1" y="21172"/>
                  </a:cubicBezTo>
                  <a:lnTo>
                    <a:pt x="116168" y="21172"/>
                  </a:lnTo>
                  <a:lnTo>
                    <a:pt x="116168" y="8550"/>
                  </a:lnTo>
                  <a:cubicBezTo>
                    <a:pt x="112191" y="3406"/>
                    <a:pt x="105642" y="1"/>
                    <a:pt x="99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58"/>
            <p:cNvSpPr/>
            <p:nvPr/>
          </p:nvSpPr>
          <p:spPr>
            <a:xfrm>
              <a:off x="7552416" y="3977718"/>
              <a:ext cx="1591968" cy="1165984"/>
            </a:xfrm>
            <a:custGeom>
              <a:rect b="b" l="l" r="r" t="t"/>
              <a:pathLst>
                <a:path extrusionOk="0" h="36437" w="49749">
                  <a:moveTo>
                    <a:pt x="49749" y="36437"/>
                  </a:moveTo>
                  <a:lnTo>
                    <a:pt x="49749" y="1"/>
                  </a:lnTo>
                  <a:cubicBezTo>
                    <a:pt x="30531" y="1287"/>
                    <a:pt x="23339" y="27745"/>
                    <a:pt x="0" y="364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58"/>
            <p:cNvSpPr/>
            <p:nvPr/>
          </p:nvSpPr>
          <p:spPr>
            <a:xfrm flipH="1">
              <a:off x="7060525" y="3816688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0" name="Google Shape;380;p58"/>
          <p:cNvGrpSpPr/>
          <p:nvPr/>
        </p:nvGrpSpPr>
        <p:grpSpPr>
          <a:xfrm flipH="1">
            <a:off x="6489269" y="-389250"/>
            <a:ext cx="3340456" cy="1711650"/>
            <a:chOff x="-685800" y="-389250"/>
            <a:chExt cx="3340456" cy="1711650"/>
          </a:xfrm>
        </p:grpSpPr>
        <p:sp>
          <p:nvSpPr>
            <p:cNvPr id="381" name="Google Shape;381;p58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58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58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7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9"/>
          <p:cNvSpPr txBox="1"/>
          <p:nvPr>
            <p:ph type="ctrTitle"/>
          </p:nvPr>
        </p:nvSpPr>
        <p:spPr>
          <a:xfrm>
            <a:off x="2797650" y="540000"/>
            <a:ext cx="3548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6" name="Google Shape;386;p59"/>
          <p:cNvSpPr txBox="1"/>
          <p:nvPr>
            <p:ph idx="1" type="subTitle"/>
          </p:nvPr>
        </p:nvSpPr>
        <p:spPr>
          <a:xfrm>
            <a:off x="2797650" y="1385900"/>
            <a:ext cx="3548700" cy="12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7" name="Google Shape;387;p59"/>
          <p:cNvSpPr txBox="1"/>
          <p:nvPr/>
        </p:nvSpPr>
        <p:spPr>
          <a:xfrm>
            <a:off x="1943100" y="3761100"/>
            <a:ext cx="52578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This presentation template was created by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vi" sz="1200" u="none" cap="none" strike="noStrike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/>
              </a:rPr>
              <a:t>Slidesgo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including icons by </a:t>
            </a:r>
            <a:r>
              <a:rPr b="1" i="0" lang="vi" sz="1200" u="none" cap="none" strike="noStrike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Flaticon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infographics &amp; images by </a:t>
            </a:r>
            <a:r>
              <a:rPr b="1" i="0" lang="vi" sz="1200" u="none" cap="none" strike="noStrike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Freepik</a:t>
            </a:r>
            <a:endParaRPr b="1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59"/>
          <p:cNvSpPr/>
          <p:nvPr/>
        </p:nvSpPr>
        <p:spPr>
          <a:xfrm>
            <a:off x="-384" y="-2106"/>
            <a:ext cx="3863680" cy="1092032"/>
          </a:xfrm>
          <a:custGeom>
            <a:rect b="b" l="l" r="r" t="t"/>
            <a:pathLst>
              <a:path extrusionOk="0" h="34126" w="120740">
                <a:moveTo>
                  <a:pt x="0" y="0"/>
                </a:moveTo>
                <a:lnTo>
                  <a:pt x="0" y="33793"/>
                </a:lnTo>
                <a:cubicBezTo>
                  <a:pt x="1024" y="34031"/>
                  <a:pt x="1977" y="34126"/>
                  <a:pt x="2882" y="34126"/>
                </a:cubicBezTo>
                <a:cubicBezTo>
                  <a:pt x="14955" y="34126"/>
                  <a:pt x="20600" y="15717"/>
                  <a:pt x="28006" y="9192"/>
                </a:cubicBezTo>
                <a:cubicBezTo>
                  <a:pt x="33245" y="4620"/>
                  <a:pt x="39437" y="3001"/>
                  <a:pt x="45819" y="3001"/>
                </a:cubicBezTo>
                <a:cubicBezTo>
                  <a:pt x="57060" y="3001"/>
                  <a:pt x="68848" y="8073"/>
                  <a:pt x="76611" y="10740"/>
                </a:cubicBezTo>
                <a:cubicBezTo>
                  <a:pt x="84518" y="13431"/>
                  <a:pt x="91209" y="14574"/>
                  <a:pt x="96854" y="14574"/>
                </a:cubicBezTo>
                <a:cubicBezTo>
                  <a:pt x="110976" y="14574"/>
                  <a:pt x="118382" y="7502"/>
                  <a:pt x="12073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9"/>
          <p:cNvSpPr/>
          <p:nvPr/>
        </p:nvSpPr>
        <p:spPr>
          <a:xfrm>
            <a:off x="-384" y="-2106"/>
            <a:ext cx="1838880" cy="700352"/>
          </a:xfrm>
          <a:custGeom>
            <a:rect b="b" l="l" r="r" t="t"/>
            <a:pathLst>
              <a:path extrusionOk="0" h="21886" w="57465">
                <a:moveTo>
                  <a:pt x="0" y="0"/>
                </a:moveTo>
                <a:lnTo>
                  <a:pt x="0" y="21885"/>
                </a:lnTo>
                <a:lnTo>
                  <a:pt x="476" y="21885"/>
                </a:lnTo>
                <a:cubicBezTo>
                  <a:pt x="19194" y="21885"/>
                  <a:pt x="34841" y="4739"/>
                  <a:pt x="5746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59"/>
          <p:cNvSpPr/>
          <p:nvPr/>
        </p:nvSpPr>
        <p:spPr>
          <a:xfrm>
            <a:off x="-222216" y="-938650"/>
            <a:ext cx="3853625" cy="1847000"/>
          </a:xfrm>
          <a:custGeom>
            <a:rect b="b" l="l" r="r" t="t"/>
            <a:pathLst>
              <a:path extrusionOk="0" fill="none" h="73880" w="154145">
                <a:moveTo>
                  <a:pt x="1" y="37585"/>
                </a:moveTo>
                <a:cubicBezTo>
                  <a:pt x="21587" y="71085"/>
                  <a:pt x="57298" y="73879"/>
                  <a:pt x="74493" y="54657"/>
                </a:cubicBezTo>
                <a:cubicBezTo>
                  <a:pt x="77564" y="51218"/>
                  <a:pt x="79406" y="46735"/>
                  <a:pt x="76336" y="43757"/>
                </a:cubicBezTo>
                <a:cubicBezTo>
                  <a:pt x="73357" y="40840"/>
                  <a:pt x="67584" y="44002"/>
                  <a:pt x="67523" y="48209"/>
                </a:cubicBezTo>
                <a:cubicBezTo>
                  <a:pt x="67431" y="52385"/>
                  <a:pt x="71638" y="55671"/>
                  <a:pt x="75814" y="55978"/>
                </a:cubicBezTo>
                <a:cubicBezTo>
                  <a:pt x="84442" y="56592"/>
                  <a:pt x="90614" y="48240"/>
                  <a:pt x="97584" y="44586"/>
                </a:cubicBezTo>
                <a:cubicBezTo>
                  <a:pt x="112108" y="36909"/>
                  <a:pt x="114718" y="51986"/>
                  <a:pt x="121289" y="55978"/>
                </a:cubicBezTo>
                <a:cubicBezTo>
                  <a:pt x="138976" y="66756"/>
                  <a:pt x="154145" y="29264"/>
                  <a:pt x="137134" y="1"/>
                </a:cubicBezTo>
              </a:path>
            </a:pathLst>
          </a:custGeom>
          <a:noFill/>
          <a:ln cap="flat" cmpd="sng" w="19050">
            <a:solidFill>
              <a:schemeClr val="dk1"/>
            </a:solidFill>
            <a:prstDash val="dash"/>
            <a:miter lim="307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59"/>
          <p:cNvSpPr/>
          <p:nvPr/>
        </p:nvSpPr>
        <p:spPr>
          <a:xfrm>
            <a:off x="6332352" y="3884390"/>
            <a:ext cx="2812032" cy="1256672"/>
          </a:xfrm>
          <a:custGeom>
            <a:rect b="b" l="l" r="r" t="t"/>
            <a:pathLst>
              <a:path extrusionOk="0" h="39271" w="87876">
                <a:moveTo>
                  <a:pt x="87876" y="0"/>
                </a:moveTo>
                <a:cubicBezTo>
                  <a:pt x="75992" y="4406"/>
                  <a:pt x="71777" y="20862"/>
                  <a:pt x="60108" y="26315"/>
                </a:cubicBezTo>
                <a:cubicBezTo>
                  <a:pt x="56893" y="27815"/>
                  <a:pt x="53488" y="28316"/>
                  <a:pt x="50011" y="28316"/>
                </a:cubicBezTo>
                <a:cubicBezTo>
                  <a:pt x="42366" y="28316"/>
                  <a:pt x="34246" y="25815"/>
                  <a:pt x="26387" y="25815"/>
                </a:cubicBezTo>
                <a:lnTo>
                  <a:pt x="25387" y="25815"/>
                </a:lnTo>
                <a:cubicBezTo>
                  <a:pt x="15456" y="26101"/>
                  <a:pt x="5906" y="31340"/>
                  <a:pt x="0" y="39270"/>
                </a:cubicBezTo>
                <a:lnTo>
                  <a:pt x="87876" y="39270"/>
                </a:lnTo>
                <a:lnTo>
                  <a:pt x="8787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0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94" name="Google Shape;394;p60"/>
          <p:cNvSpPr txBox="1"/>
          <p:nvPr>
            <p:ph idx="1" type="body"/>
          </p:nvPr>
        </p:nvSpPr>
        <p:spPr>
          <a:xfrm>
            <a:off x="72000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b="1"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5" name="Google Shape;395;p60"/>
          <p:cNvSpPr txBox="1"/>
          <p:nvPr>
            <p:ph idx="2" type="body"/>
          </p:nvPr>
        </p:nvSpPr>
        <p:spPr>
          <a:xfrm>
            <a:off x="476374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Char char="●"/>
              <a:defRPr b="1" sz="2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9pPr>
          </a:lstStyle>
          <a:p/>
        </p:txBody>
      </p:sp>
      <p:grpSp>
        <p:nvGrpSpPr>
          <p:cNvPr id="396" name="Google Shape;396;p60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397" name="Google Shape;397;p60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60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60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0" name="Google Shape;400;p60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401" name="Google Shape;401;p60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60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60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 title and description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4320d5dfbc_0_393"/>
          <p:cNvSpPr txBox="1"/>
          <p:nvPr>
            <p:ph idx="1" type="subTitle"/>
          </p:nvPr>
        </p:nvSpPr>
        <p:spPr>
          <a:xfrm>
            <a:off x="720000" y="2202300"/>
            <a:ext cx="3695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7" name="Google Shape;407;g24320d5dfbc_0_393"/>
          <p:cNvSpPr txBox="1"/>
          <p:nvPr>
            <p:ph type="title"/>
          </p:nvPr>
        </p:nvSpPr>
        <p:spPr>
          <a:xfrm>
            <a:off x="720000" y="1278900"/>
            <a:ext cx="369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grpSp>
        <p:nvGrpSpPr>
          <p:cNvPr id="408" name="Google Shape;408;g24320d5dfbc_0_393"/>
          <p:cNvGrpSpPr/>
          <p:nvPr/>
        </p:nvGrpSpPr>
        <p:grpSpPr>
          <a:xfrm>
            <a:off x="-133286" y="-250494"/>
            <a:ext cx="3641094" cy="1929529"/>
            <a:chOff x="-133286" y="-250495"/>
            <a:chExt cx="3641094" cy="1929529"/>
          </a:xfrm>
        </p:grpSpPr>
        <p:sp>
          <p:nvSpPr>
            <p:cNvPr id="409" name="Google Shape;409;g24320d5dfbc_0_393"/>
            <p:cNvSpPr/>
            <p:nvPr/>
          </p:nvSpPr>
          <p:spPr>
            <a:xfrm>
              <a:off x="0" y="0"/>
              <a:ext cx="1969184" cy="1558432"/>
            </a:xfrm>
            <a:custGeom>
              <a:rect b="b" l="l" r="r" t="t"/>
              <a:pathLst>
                <a:path extrusionOk="0" h="48701" w="61537">
                  <a:moveTo>
                    <a:pt x="0" y="48367"/>
                  </a:moveTo>
                  <a:cubicBezTo>
                    <a:pt x="1357" y="48581"/>
                    <a:pt x="2762" y="48701"/>
                    <a:pt x="4144" y="48701"/>
                  </a:cubicBezTo>
                  <a:cubicBezTo>
                    <a:pt x="14717" y="48701"/>
                    <a:pt x="25220" y="42604"/>
                    <a:pt x="28768" y="33817"/>
                  </a:cubicBezTo>
                  <a:cubicBezTo>
                    <a:pt x="29887" y="30959"/>
                    <a:pt x="30363" y="27982"/>
                    <a:pt x="31745" y="25172"/>
                  </a:cubicBezTo>
                  <a:cubicBezTo>
                    <a:pt x="34007" y="20623"/>
                    <a:pt x="36889" y="19290"/>
                    <a:pt x="39961" y="19290"/>
                  </a:cubicBezTo>
                  <a:cubicBezTo>
                    <a:pt x="44295" y="19290"/>
                    <a:pt x="49010" y="21957"/>
                    <a:pt x="52701" y="21957"/>
                  </a:cubicBezTo>
                  <a:cubicBezTo>
                    <a:pt x="52963" y="21957"/>
                    <a:pt x="53249" y="21933"/>
                    <a:pt x="53535" y="21909"/>
                  </a:cubicBezTo>
                  <a:cubicBezTo>
                    <a:pt x="58774" y="21290"/>
                    <a:pt x="61537" y="15622"/>
                    <a:pt x="60227" y="11121"/>
                  </a:cubicBezTo>
                  <a:cubicBezTo>
                    <a:pt x="58917" y="6597"/>
                    <a:pt x="54988" y="3167"/>
                    <a:pt x="5110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g24320d5dfbc_0_393"/>
            <p:cNvSpPr/>
            <p:nvPr/>
          </p:nvSpPr>
          <p:spPr>
            <a:xfrm>
              <a:off x="0" y="768"/>
              <a:ext cx="3507808" cy="1185792"/>
            </a:xfrm>
            <a:custGeom>
              <a:rect b="b" l="l" r="r" t="t"/>
              <a:pathLst>
                <a:path extrusionOk="0" h="37056" w="109619">
                  <a:moveTo>
                    <a:pt x="0" y="0"/>
                  </a:moveTo>
                  <a:lnTo>
                    <a:pt x="0" y="35436"/>
                  </a:lnTo>
                  <a:cubicBezTo>
                    <a:pt x="2334" y="36555"/>
                    <a:pt x="4596" y="37055"/>
                    <a:pt x="6787" y="37055"/>
                  </a:cubicBezTo>
                  <a:cubicBezTo>
                    <a:pt x="18599" y="37055"/>
                    <a:pt x="28458" y="22767"/>
                    <a:pt x="33436" y="16670"/>
                  </a:cubicBezTo>
                  <a:cubicBezTo>
                    <a:pt x="41580" y="6763"/>
                    <a:pt x="48915" y="3596"/>
                    <a:pt x="55964" y="3596"/>
                  </a:cubicBezTo>
                  <a:cubicBezTo>
                    <a:pt x="68181" y="3596"/>
                    <a:pt x="79445" y="13074"/>
                    <a:pt x="92400" y="13074"/>
                  </a:cubicBezTo>
                  <a:cubicBezTo>
                    <a:pt x="92781" y="13074"/>
                    <a:pt x="93138" y="13074"/>
                    <a:pt x="93543" y="13050"/>
                  </a:cubicBezTo>
                  <a:cubicBezTo>
                    <a:pt x="101069" y="12693"/>
                    <a:pt x="109047" y="7525"/>
                    <a:pt x="1096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g24320d5dfbc_0_393"/>
            <p:cNvSpPr/>
            <p:nvPr/>
          </p:nvSpPr>
          <p:spPr>
            <a:xfrm rot="-2291986">
              <a:off x="140194" y="32042"/>
              <a:ext cx="1386277" cy="1364457"/>
            </a:xfrm>
            <a:custGeom>
              <a:rect b="b" l="l" r="r" t="t"/>
              <a:pathLst>
                <a:path extrusionOk="0" fill="none" h="24128" w="24513">
                  <a:moveTo>
                    <a:pt x="0" y="2868"/>
                  </a:moveTo>
                  <a:cubicBezTo>
                    <a:pt x="2273" y="1469"/>
                    <a:pt x="5071" y="1"/>
                    <a:pt x="7343" y="1819"/>
                  </a:cubicBezTo>
                  <a:cubicBezTo>
                    <a:pt x="11400" y="5071"/>
                    <a:pt x="6854" y="11784"/>
                    <a:pt x="7973" y="16225"/>
                  </a:cubicBezTo>
                  <a:cubicBezTo>
                    <a:pt x="9826" y="23568"/>
                    <a:pt x="24512" y="24128"/>
                    <a:pt x="23079" y="2623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 1">
  <p:cSld name="Background 1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g24320d5dfbc_0_791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414" name="Google Shape;414;g24320d5dfbc_0_791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g24320d5dfbc_0_791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g24320d5dfbc_0_791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7" name="Google Shape;417;g24320d5dfbc_0_791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418" name="Google Shape;418;g24320d5dfbc_0_791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g24320d5dfbc_0_791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g24320d5dfbc_0_791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 only 1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4320d5dfbc_0_1187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grpSp>
        <p:nvGrpSpPr>
          <p:cNvPr id="423" name="Google Shape;423;g24320d5dfbc_0_1187"/>
          <p:cNvGrpSpPr/>
          <p:nvPr/>
        </p:nvGrpSpPr>
        <p:grpSpPr>
          <a:xfrm flipH="1">
            <a:off x="6396361" y="3787991"/>
            <a:ext cx="4036448" cy="2397085"/>
            <a:chOff x="-1288800" y="3787990"/>
            <a:chExt cx="4036448" cy="2397085"/>
          </a:xfrm>
        </p:grpSpPr>
        <p:sp>
          <p:nvSpPr>
            <p:cNvPr id="424" name="Google Shape;424;g24320d5dfbc_0_1187"/>
            <p:cNvSpPr/>
            <p:nvPr/>
          </p:nvSpPr>
          <p:spPr>
            <a:xfrm>
              <a:off x="352" y="3787990"/>
              <a:ext cx="868032" cy="1355712"/>
            </a:xfrm>
            <a:custGeom>
              <a:rect b="b" l="l" r="r" t="t"/>
              <a:pathLst>
                <a:path extrusionOk="0" h="42366" w="27126">
                  <a:moveTo>
                    <a:pt x="22172" y="28196"/>
                  </a:moveTo>
                  <a:cubicBezTo>
                    <a:pt x="22172" y="22028"/>
                    <a:pt x="24506" y="5882"/>
                    <a:pt x="8550" y="881"/>
                  </a:cubicBezTo>
                  <a:cubicBezTo>
                    <a:pt x="6716" y="310"/>
                    <a:pt x="4764" y="0"/>
                    <a:pt x="2835" y="0"/>
                  </a:cubicBezTo>
                  <a:cubicBezTo>
                    <a:pt x="1882" y="0"/>
                    <a:pt x="930" y="72"/>
                    <a:pt x="1" y="215"/>
                  </a:cubicBezTo>
                  <a:lnTo>
                    <a:pt x="1" y="42366"/>
                  </a:lnTo>
                  <a:lnTo>
                    <a:pt x="27126" y="42366"/>
                  </a:lnTo>
                  <a:cubicBezTo>
                    <a:pt x="24363" y="40008"/>
                    <a:pt x="22220" y="35603"/>
                    <a:pt x="22172" y="281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g24320d5dfbc_0_1187"/>
            <p:cNvSpPr/>
            <p:nvPr/>
          </p:nvSpPr>
          <p:spPr>
            <a:xfrm>
              <a:off x="-384" y="3963254"/>
              <a:ext cx="2748032" cy="1180448"/>
            </a:xfrm>
            <a:custGeom>
              <a:rect b="b" l="l" r="r" t="t"/>
              <a:pathLst>
                <a:path extrusionOk="0" h="36889" w="85876">
                  <a:moveTo>
                    <a:pt x="62418" y="25815"/>
                  </a:moveTo>
                  <a:lnTo>
                    <a:pt x="61441" y="25815"/>
                  </a:lnTo>
                  <a:cubicBezTo>
                    <a:pt x="53583" y="25815"/>
                    <a:pt x="45486" y="28316"/>
                    <a:pt x="37794" y="28316"/>
                  </a:cubicBezTo>
                  <a:cubicBezTo>
                    <a:pt x="34317" y="28316"/>
                    <a:pt x="30959" y="27816"/>
                    <a:pt x="27720" y="26315"/>
                  </a:cubicBezTo>
                  <a:cubicBezTo>
                    <a:pt x="16099" y="20838"/>
                    <a:pt x="11883" y="4406"/>
                    <a:pt x="0" y="0"/>
                  </a:cubicBezTo>
                  <a:lnTo>
                    <a:pt x="0" y="36889"/>
                  </a:lnTo>
                  <a:lnTo>
                    <a:pt x="85875" y="36889"/>
                  </a:lnTo>
                  <a:cubicBezTo>
                    <a:pt x="79921" y="30316"/>
                    <a:pt x="71324" y="26077"/>
                    <a:pt x="62418" y="25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g24320d5dfbc_0_1187"/>
            <p:cNvSpPr/>
            <p:nvPr/>
          </p:nvSpPr>
          <p:spPr>
            <a:xfrm flipH="1" rot="10800000">
              <a:off x="-1288800" y="4338075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7" name="Google Shape;427;g24320d5dfbc_0_1187"/>
          <p:cNvGrpSpPr/>
          <p:nvPr/>
        </p:nvGrpSpPr>
        <p:grpSpPr>
          <a:xfrm flipH="1">
            <a:off x="-1098000" y="-358423"/>
            <a:ext cx="3371641" cy="1501325"/>
            <a:chOff x="6870368" y="-358423"/>
            <a:chExt cx="3371641" cy="1501325"/>
          </a:xfrm>
        </p:grpSpPr>
        <p:sp>
          <p:nvSpPr>
            <p:cNvPr id="428" name="Google Shape;428;g24320d5dfbc_0_1187"/>
            <p:cNvSpPr/>
            <p:nvPr/>
          </p:nvSpPr>
          <p:spPr>
            <a:xfrm>
              <a:off x="6870368" y="-202"/>
              <a:ext cx="2273248" cy="1143104"/>
            </a:xfrm>
            <a:custGeom>
              <a:rect b="b" l="l" r="r" t="t"/>
              <a:pathLst>
                <a:path extrusionOk="0" h="35722" w="71039">
                  <a:moveTo>
                    <a:pt x="17504" y="13789"/>
                  </a:moveTo>
                  <a:cubicBezTo>
                    <a:pt x="18409" y="13789"/>
                    <a:pt x="19290" y="13693"/>
                    <a:pt x="20195" y="13550"/>
                  </a:cubicBezTo>
                  <a:cubicBezTo>
                    <a:pt x="24601" y="12741"/>
                    <a:pt x="29364" y="9621"/>
                    <a:pt x="35436" y="9621"/>
                  </a:cubicBezTo>
                  <a:cubicBezTo>
                    <a:pt x="39985" y="9621"/>
                    <a:pt x="45248" y="11359"/>
                    <a:pt x="51654" y="17146"/>
                  </a:cubicBezTo>
                  <a:cubicBezTo>
                    <a:pt x="56917" y="21933"/>
                    <a:pt x="63228" y="30816"/>
                    <a:pt x="71039" y="35722"/>
                  </a:cubicBezTo>
                  <a:lnTo>
                    <a:pt x="71039" y="0"/>
                  </a:lnTo>
                  <a:lnTo>
                    <a:pt x="0" y="0"/>
                  </a:lnTo>
                  <a:cubicBezTo>
                    <a:pt x="1715" y="7883"/>
                    <a:pt x="9574" y="13789"/>
                    <a:pt x="17504" y="137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g24320d5dfbc_0_1187"/>
            <p:cNvSpPr/>
            <p:nvPr/>
          </p:nvSpPr>
          <p:spPr>
            <a:xfrm>
              <a:off x="7909056" y="-202"/>
              <a:ext cx="1235328" cy="707200"/>
            </a:xfrm>
            <a:custGeom>
              <a:rect b="b" l="l" r="r" t="t"/>
              <a:pathLst>
                <a:path extrusionOk="0" h="22100" w="38604">
                  <a:moveTo>
                    <a:pt x="3501" y="2620"/>
                  </a:moveTo>
                  <a:cubicBezTo>
                    <a:pt x="1" y="9621"/>
                    <a:pt x="6430" y="16670"/>
                    <a:pt x="14146" y="16670"/>
                  </a:cubicBezTo>
                  <a:cubicBezTo>
                    <a:pt x="15861" y="16670"/>
                    <a:pt x="17623" y="16313"/>
                    <a:pt x="19338" y="15551"/>
                  </a:cubicBezTo>
                  <a:cubicBezTo>
                    <a:pt x="21195" y="14741"/>
                    <a:pt x="23958" y="12622"/>
                    <a:pt x="26649" y="12622"/>
                  </a:cubicBezTo>
                  <a:cubicBezTo>
                    <a:pt x="27316" y="12622"/>
                    <a:pt x="28030" y="12764"/>
                    <a:pt x="28697" y="13122"/>
                  </a:cubicBezTo>
                  <a:cubicBezTo>
                    <a:pt x="31078" y="14360"/>
                    <a:pt x="31007" y="17384"/>
                    <a:pt x="32531" y="19433"/>
                  </a:cubicBezTo>
                  <a:cubicBezTo>
                    <a:pt x="33865" y="21290"/>
                    <a:pt x="35794" y="22100"/>
                    <a:pt x="37961" y="22100"/>
                  </a:cubicBezTo>
                  <a:cubicBezTo>
                    <a:pt x="38151" y="22100"/>
                    <a:pt x="38389" y="22100"/>
                    <a:pt x="38604" y="22052"/>
                  </a:cubicBezTo>
                  <a:lnTo>
                    <a:pt x="38604" y="0"/>
                  </a:lnTo>
                  <a:lnTo>
                    <a:pt x="5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g24320d5dfbc_0_1187"/>
            <p:cNvSpPr/>
            <p:nvPr/>
          </p:nvSpPr>
          <p:spPr>
            <a:xfrm rot="10800000">
              <a:off x="8104609" y="-358423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 1">
  <p:cSld name="Title and two columns 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4320d5dfbc_0_1970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33" name="Google Shape;433;g24320d5dfbc_0_1970"/>
          <p:cNvSpPr txBox="1"/>
          <p:nvPr>
            <p:ph idx="1" type="body"/>
          </p:nvPr>
        </p:nvSpPr>
        <p:spPr>
          <a:xfrm>
            <a:off x="72000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  <a:defRPr b="1" sz="1200"/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34" name="Google Shape;434;g24320d5dfbc_0_1970"/>
          <p:cNvSpPr txBox="1"/>
          <p:nvPr>
            <p:ph idx="2" type="body"/>
          </p:nvPr>
        </p:nvSpPr>
        <p:spPr>
          <a:xfrm>
            <a:off x="476374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b="1" sz="2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/>
            </a:lvl9pPr>
          </a:lstStyle>
          <a:p/>
        </p:txBody>
      </p:sp>
      <p:grpSp>
        <p:nvGrpSpPr>
          <p:cNvPr id="435" name="Google Shape;435;g24320d5dfbc_0_1970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436" name="Google Shape;436;g24320d5dfbc_0_1970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g24320d5dfbc_0_1970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g24320d5dfbc_0_1970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9" name="Google Shape;439;g24320d5dfbc_0_1970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440" name="Google Shape;440;g24320d5dfbc_0_1970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g24320d5dfbc_0_1970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g24320d5dfbc_0_1970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Table of contents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4320d5dfbc_0_2379"/>
          <p:cNvSpPr txBox="1"/>
          <p:nvPr>
            <p:ph type="title"/>
          </p:nvPr>
        </p:nvSpPr>
        <p:spPr>
          <a:xfrm>
            <a:off x="5221238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45" name="Google Shape;445;g24320d5dfbc_0_2379"/>
          <p:cNvSpPr txBox="1"/>
          <p:nvPr>
            <p:ph idx="2" type="title"/>
          </p:nvPr>
        </p:nvSpPr>
        <p:spPr>
          <a:xfrm>
            <a:off x="4319588" y="1661100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46" name="Google Shape;446;g24320d5dfbc_0_2379"/>
          <p:cNvSpPr txBox="1"/>
          <p:nvPr>
            <p:ph idx="1" type="subTitle"/>
          </p:nvPr>
        </p:nvSpPr>
        <p:spPr>
          <a:xfrm>
            <a:off x="5221238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7" name="Google Shape;447;g24320d5dfbc_0_2379"/>
          <p:cNvSpPr txBox="1"/>
          <p:nvPr>
            <p:ph idx="3" type="title"/>
          </p:nvPr>
        </p:nvSpPr>
        <p:spPr>
          <a:xfrm>
            <a:off x="1676363" y="21897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48" name="Google Shape;448;g24320d5dfbc_0_2379"/>
          <p:cNvSpPr txBox="1"/>
          <p:nvPr>
            <p:ph idx="4" type="title"/>
          </p:nvPr>
        </p:nvSpPr>
        <p:spPr>
          <a:xfrm>
            <a:off x="4320413" y="2446667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49" name="Google Shape;449;g24320d5dfbc_0_2379"/>
          <p:cNvSpPr txBox="1"/>
          <p:nvPr>
            <p:ph idx="5" type="subTitle"/>
          </p:nvPr>
        </p:nvSpPr>
        <p:spPr>
          <a:xfrm>
            <a:off x="1676363" y="25281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50" name="Google Shape;450;g24320d5dfbc_0_2379"/>
          <p:cNvSpPr txBox="1"/>
          <p:nvPr>
            <p:ph idx="6" type="title"/>
          </p:nvPr>
        </p:nvSpPr>
        <p:spPr>
          <a:xfrm>
            <a:off x="1676363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51" name="Google Shape;451;g24320d5dfbc_0_2379"/>
          <p:cNvSpPr txBox="1"/>
          <p:nvPr>
            <p:ph idx="7" type="title"/>
          </p:nvPr>
        </p:nvSpPr>
        <p:spPr>
          <a:xfrm>
            <a:off x="4319588" y="3232233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52" name="Google Shape;452;g24320d5dfbc_0_2379"/>
          <p:cNvSpPr txBox="1"/>
          <p:nvPr>
            <p:ph idx="8" type="subTitle"/>
          </p:nvPr>
        </p:nvSpPr>
        <p:spPr>
          <a:xfrm>
            <a:off x="1676363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53" name="Google Shape;453;g24320d5dfbc_0_2379"/>
          <p:cNvSpPr txBox="1"/>
          <p:nvPr>
            <p:ph idx="9" type="title"/>
          </p:nvPr>
        </p:nvSpPr>
        <p:spPr>
          <a:xfrm>
            <a:off x="5221238" y="2975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54" name="Google Shape;454;g24320d5dfbc_0_2379"/>
          <p:cNvSpPr txBox="1"/>
          <p:nvPr>
            <p:ph idx="13" type="title"/>
          </p:nvPr>
        </p:nvSpPr>
        <p:spPr>
          <a:xfrm>
            <a:off x="4320413" y="4017775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455" name="Google Shape;455;g24320d5dfbc_0_2379"/>
          <p:cNvSpPr txBox="1"/>
          <p:nvPr>
            <p:ph idx="14" type="subTitle"/>
          </p:nvPr>
        </p:nvSpPr>
        <p:spPr>
          <a:xfrm>
            <a:off x="5221238" y="3313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56" name="Google Shape;456;g24320d5dfbc_0_2379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grpSp>
        <p:nvGrpSpPr>
          <p:cNvPr id="457" name="Google Shape;457;g24320d5dfbc_0_2379"/>
          <p:cNvGrpSpPr/>
          <p:nvPr/>
        </p:nvGrpSpPr>
        <p:grpSpPr>
          <a:xfrm>
            <a:off x="5970259" y="3258325"/>
            <a:ext cx="3373385" cy="2207688"/>
            <a:chOff x="5970259" y="3258325"/>
            <a:chExt cx="3373385" cy="2207688"/>
          </a:xfrm>
        </p:grpSpPr>
        <p:sp>
          <p:nvSpPr>
            <p:cNvPr id="458" name="Google Shape;458;g24320d5dfbc_0_2379"/>
            <p:cNvSpPr/>
            <p:nvPr/>
          </p:nvSpPr>
          <p:spPr>
            <a:xfrm>
              <a:off x="7277869" y="3728534"/>
              <a:ext cx="1866158" cy="1415168"/>
            </a:xfrm>
            <a:custGeom>
              <a:rect b="b" l="l" r="r" t="t"/>
              <a:pathLst>
                <a:path extrusionOk="0" h="44224" w="58322">
                  <a:moveTo>
                    <a:pt x="58322" y="44224"/>
                  </a:moveTo>
                  <a:lnTo>
                    <a:pt x="58322" y="1"/>
                  </a:lnTo>
                  <a:cubicBezTo>
                    <a:pt x="39508" y="8360"/>
                    <a:pt x="29482" y="37413"/>
                    <a:pt x="0" y="442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g24320d5dfbc_0_2379"/>
            <p:cNvSpPr/>
            <p:nvPr/>
          </p:nvSpPr>
          <p:spPr>
            <a:xfrm>
              <a:off x="5970259" y="4603382"/>
              <a:ext cx="3173768" cy="540320"/>
            </a:xfrm>
            <a:custGeom>
              <a:rect b="b" l="l" r="r" t="t"/>
              <a:pathLst>
                <a:path extrusionOk="0" h="16885" w="99188">
                  <a:moveTo>
                    <a:pt x="99188" y="16885"/>
                  </a:moveTo>
                  <a:lnTo>
                    <a:pt x="99188" y="1287"/>
                  </a:lnTo>
                  <a:cubicBezTo>
                    <a:pt x="96878" y="453"/>
                    <a:pt x="94401" y="1"/>
                    <a:pt x="91948" y="1"/>
                  </a:cubicBezTo>
                  <a:cubicBezTo>
                    <a:pt x="90043" y="1"/>
                    <a:pt x="88186" y="286"/>
                    <a:pt x="86328" y="882"/>
                  </a:cubicBezTo>
                  <a:cubicBezTo>
                    <a:pt x="75397" y="4335"/>
                    <a:pt x="66586" y="14694"/>
                    <a:pt x="54012" y="14694"/>
                  </a:cubicBezTo>
                  <a:cubicBezTo>
                    <a:pt x="49177" y="14694"/>
                    <a:pt x="43795" y="13170"/>
                    <a:pt x="37508" y="9169"/>
                  </a:cubicBezTo>
                  <a:cubicBezTo>
                    <a:pt x="31650" y="5430"/>
                    <a:pt x="24863" y="1167"/>
                    <a:pt x="18838" y="1167"/>
                  </a:cubicBezTo>
                  <a:cubicBezTo>
                    <a:pt x="17457" y="1167"/>
                    <a:pt x="16075" y="1406"/>
                    <a:pt x="14765" y="1906"/>
                  </a:cubicBezTo>
                  <a:cubicBezTo>
                    <a:pt x="7526" y="4835"/>
                    <a:pt x="7169" y="11527"/>
                    <a:pt x="0" y="168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g24320d5dfbc_0_2379"/>
            <p:cNvSpPr/>
            <p:nvPr/>
          </p:nvSpPr>
          <p:spPr>
            <a:xfrm>
              <a:off x="6967991" y="325832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1" name="Google Shape;461;g24320d5dfbc_0_2379"/>
          <p:cNvGrpSpPr/>
          <p:nvPr/>
        </p:nvGrpSpPr>
        <p:grpSpPr>
          <a:xfrm>
            <a:off x="-677502" y="-194463"/>
            <a:ext cx="3288119" cy="2081141"/>
            <a:chOff x="-677502" y="-194463"/>
            <a:chExt cx="3288119" cy="2081141"/>
          </a:xfrm>
        </p:grpSpPr>
        <p:sp>
          <p:nvSpPr>
            <p:cNvPr id="462" name="Google Shape;462;g24320d5dfbc_0_2379"/>
            <p:cNvSpPr/>
            <p:nvPr/>
          </p:nvSpPr>
          <p:spPr>
            <a:xfrm>
              <a:off x="-27" y="534"/>
              <a:ext cx="2196884" cy="1886144"/>
            </a:xfrm>
            <a:custGeom>
              <a:rect b="b" l="l" r="r" t="t"/>
              <a:pathLst>
                <a:path extrusionOk="0" h="58942" w="68658">
                  <a:moveTo>
                    <a:pt x="0" y="58941"/>
                  </a:moveTo>
                  <a:cubicBezTo>
                    <a:pt x="12503" y="58632"/>
                    <a:pt x="24743" y="51321"/>
                    <a:pt x="28935" y="40938"/>
                  </a:cubicBezTo>
                  <a:cubicBezTo>
                    <a:pt x="30340" y="37485"/>
                    <a:pt x="30911" y="33889"/>
                    <a:pt x="32531" y="30483"/>
                  </a:cubicBezTo>
                  <a:cubicBezTo>
                    <a:pt x="35269" y="24958"/>
                    <a:pt x="38794" y="23339"/>
                    <a:pt x="42509" y="23339"/>
                  </a:cubicBezTo>
                  <a:cubicBezTo>
                    <a:pt x="47772" y="23339"/>
                    <a:pt x="53464" y="26601"/>
                    <a:pt x="57941" y="26601"/>
                  </a:cubicBezTo>
                  <a:cubicBezTo>
                    <a:pt x="58250" y="26601"/>
                    <a:pt x="58607" y="26554"/>
                    <a:pt x="58941" y="26530"/>
                  </a:cubicBezTo>
                  <a:cubicBezTo>
                    <a:pt x="65323" y="25792"/>
                    <a:pt x="68657" y="18909"/>
                    <a:pt x="67062" y="13504"/>
                  </a:cubicBezTo>
                  <a:cubicBezTo>
                    <a:pt x="65490" y="8026"/>
                    <a:pt x="60703" y="3859"/>
                    <a:pt x="56059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g24320d5dfbc_0_2379"/>
            <p:cNvSpPr/>
            <p:nvPr/>
          </p:nvSpPr>
          <p:spPr>
            <a:xfrm>
              <a:off x="-27" y="-202"/>
              <a:ext cx="2610644" cy="1316096"/>
            </a:xfrm>
            <a:custGeom>
              <a:rect b="b" l="l" r="r" t="t"/>
              <a:pathLst>
                <a:path extrusionOk="0" h="41128" w="81589">
                  <a:moveTo>
                    <a:pt x="0" y="41127"/>
                  </a:moveTo>
                  <a:cubicBezTo>
                    <a:pt x="10383" y="36674"/>
                    <a:pt x="18456" y="24767"/>
                    <a:pt x="25077" y="18790"/>
                  </a:cubicBezTo>
                  <a:cubicBezTo>
                    <a:pt x="32054" y="12455"/>
                    <a:pt x="37841" y="10526"/>
                    <a:pt x="42818" y="10526"/>
                  </a:cubicBezTo>
                  <a:cubicBezTo>
                    <a:pt x="49439" y="10526"/>
                    <a:pt x="54654" y="13955"/>
                    <a:pt x="59489" y="14813"/>
                  </a:cubicBezTo>
                  <a:cubicBezTo>
                    <a:pt x="60465" y="15003"/>
                    <a:pt x="61441" y="15051"/>
                    <a:pt x="62418" y="15051"/>
                  </a:cubicBezTo>
                  <a:cubicBezTo>
                    <a:pt x="71158" y="15074"/>
                    <a:pt x="79731" y="8645"/>
                    <a:pt x="815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g24320d5dfbc_0_2379"/>
            <p:cNvSpPr/>
            <p:nvPr/>
          </p:nvSpPr>
          <p:spPr>
            <a:xfrm flipH="1" rot="10800000">
              <a:off x="-677502" y="-1944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43205d2fdc_2_3"/>
          <p:cNvSpPr txBox="1"/>
          <p:nvPr>
            <p:ph type="ctrTitle"/>
          </p:nvPr>
        </p:nvSpPr>
        <p:spPr>
          <a:xfrm>
            <a:off x="720000" y="983250"/>
            <a:ext cx="4597500" cy="27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b="1"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70" name="Google Shape;470;g243205d2fdc_2_3"/>
          <p:cNvSpPr txBox="1"/>
          <p:nvPr>
            <p:ph idx="1" type="subTitle"/>
          </p:nvPr>
        </p:nvSpPr>
        <p:spPr>
          <a:xfrm>
            <a:off x="720000" y="3719250"/>
            <a:ext cx="45975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471" name="Google Shape;471;g243205d2fdc_2_3"/>
          <p:cNvGrpSpPr/>
          <p:nvPr/>
        </p:nvGrpSpPr>
        <p:grpSpPr>
          <a:xfrm>
            <a:off x="-364847" y="3413675"/>
            <a:ext cx="4032655" cy="2207688"/>
            <a:chOff x="-364847" y="3413675"/>
            <a:chExt cx="4032655" cy="2207688"/>
          </a:xfrm>
        </p:grpSpPr>
        <p:sp>
          <p:nvSpPr>
            <p:cNvPr id="472" name="Google Shape;472;g243205d2fdc_2_3"/>
            <p:cNvSpPr/>
            <p:nvPr/>
          </p:nvSpPr>
          <p:spPr>
            <a:xfrm>
              <a:off x="562368" y="4377046"/>
              <a:ext cx="3105440" cy="766656"/>
            </a:xfrm>
            <a:custGeom>
              <a:rect b="b" l="l" r="r" t="t"/>
              <a:pathLst>
                <a:path extrusionOk="0" h="23958" w="97045">
                  <a:moveTo>
                    <a:pt x="13908" y="19195"/>
                  </a:moveTo>
                  <a:cubicBezTo>
                    <a:pt x="9670" y="19195"/>
                    <a:pt x="5121" y="18195"/>
                    <a:pt x="1" y="15718"/>
                  </a:cubicBezTo>
                  <a:lnTo>
                    <a:pt x="1" y="23958"/>
                  </a:lnTo>
                  <a:lnTo>
                    <a:pt x="97045" y="23958"/>
                  </a:lnTo>
                  <a:cubicBezTo>
                    <a:pt x="94354" y="7359"/>
                    <a:pt x="80732" y="1"/>
                    <a:pt x="66729" y="1"/>
                  </a:cubicBezTo>
                  <a:cubicBezTo>
                    <a:pt x="60871" y="1"/>
                    <a:pt x="54941" y="1287"/>
                    <a:pt x="49773" y="3716"/>
                  </a:cubicBezTo>
                  <a:cubicBezTo>
                    <a:pt x="36437" y="10003"/>
                    <a:pt x="26602" y="19195"/>
                    <a:pt x="13908" y="1919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g243205d2fdc_2_3"/>
            <p:cNvSpPr/>
            <p:nvPr/>
          </p:nvSpPr>
          <p:spPr>
            <a:xfrm>
              <a:off x="3040" y="3675190"/>
              <a:ext cx="2543776" cy="1468512"/>
            </a:xfrm>
            <a:custGeom>
              <a:rect b="b" l="l" r="r" t="t"/>
              <a:pathLst>
                <a:path extrusionOk="0" h="45891" w="79493">
                  <a:moveTo>
                    <a:pt x="67847" y="33722"/>
                  </a:moveTo>
                  <a:lnTo>
                    <a:pt x="67276" y="33722"/>
                  </a:lnTo>
                  <a:cubicBezTo>
                    <a:pt x="58584" y="33722"/>
                    <a:pt x="52892" y="41080"/>
                    <a:pt x="42628" y="41080"/>
                  </a:cubicBezTo>
                  <a:lnTo>
                    <a:pt x="41937" y="41080"/>
                  </a:lnTo>
                  <a:cubicBezTo>
                    <a:pt x="22600" y="40437"/>
                    <a:pt x="23910" y="24672"/>
                    <a:pt x="17837" y="13384"/>
                  </a:cubicBezTo>
                  <a:cubicBezTo>
                    <a:pt x="14241" y="6597"/>
                    <a:pt x="7478" y="1620"/>
                    <a:pt x="0" y="1"/>
                  </a:cubicBezTo>
                  <a:lnTo>
                    <a:pt x="0" y="45891"/>
                  </a:lnTo>
                  <a:lnTo>
                    <a:pt x="78802" y="45891"/>
                  </a:lnTo>
                  <a:cubicBezTo>
                    <a:pt x="79493" y="40128"/>
                    <a:pt x="75325" y="34008"/>
                    <a:pt x="67847" y="33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g243205d2fdc_2_3"/>
            <p:cNvSpPr/>
            <p:nvPr/>
          </p:nvSpPr>
          <p:spPr>
            <a:xfrm flipH="1">
              <a:off x="-364847" y="34136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5" name="Google Shape;475;g243205d2fdc_2_3"/>
          <p:cNvGrpSpPr/>
          <p:nvPr/>
        </p:nvGrpSpPr>
        <p:grpSpPr>
          <a:xfrm>
            <a:off x="4280480" y="-938650"/>
            <a:ext cx="4962092" cy="1847000"/>
            <a:chOff x="4280480" y="-938650"/>
            <a:chExt cx="4962092" cy="1847000"/>
          </a:xfrm>
        </p:grpSpPr>
        <p:sp>
          <p:nvSpPr>
            <p:cNvPr id="476" name="Google Shape;476;g243205d2fdc_2_3"/>
            <p:cNvSpPr/>
            <p:nvPr/>
          </p:nvSpPr>
          <p:spPr>
            <a:xfrm>
              <a:off x="4280480" y="-202"/>
              <a:ext cx="2724416" cy="499168"/>
            </a:xfrm>
            <a:custGeom>
              <a:rect b="b" l="l" r="r" t="t"/>
              <a:pathLst>
                <a:path extrusionOk="0" h="15599" w="85138">
                  <a:moveTo>
                    <a:pt x="1" y="0"/>
                  </a:moveTo>
                  <a:cubicBezTo>
                    <a:pt x="596" y="4144"/>
                    <a:pt x="5026" y="8240"/>
                    <a:pt x="9598" y="8954"/>
                  </a:cubicBezTo>
                  <a:cubicBezTo>
                    <a:pt x="10265" y="9073"/>
                    <a:pt x="10908" y="9121"/>
                    <a:pt x="11575" y="9121"/>
                  </a:cubicBezTo>
                  <a:cubicBezTo>
                    <a:pt x="18052" y="9121"/>
                    <a:pt x="23529" y="4168"/>
                    <a:pt x="34174" y="4168"/>
                  </a:cubicBezTo>
                  <a:cubicBezTo>
                    <a:pt x="35270" y="4168"/>
                    <a:pt x="36437" y="4239"/>
                    <a:pt x="37675" y="4358"/>
                  </a:cubicBezTo>
                  <a:cubicBezTo>
                    <a:pt x="48868" y="5382"/>
                    <a:pt x="63895" y="15598"/>
                    <a:pt x="75445" y="15598"/>
                  </a:cubicBezTo>
                  <a:cubicBezTo>
                    <a:pt x="79112" y="15598"/>
                    <a:pt x="82423" y="14551"/>
                    <a:pt x="85137" y="11907"/>
                  </a:cubicBezTo>
                  <a:lnTo>
                    <a:pt x="851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g243205d2fdc_2_3"/>
            <p:cNvSpPr/>
            <p:nvPr/>
          </p:nvSpPr>
          <p:spPr>
            <a:xfrm>
              <a:off x="6189440" y="-202"/>
              <a:ext cx="2951520" cy="733888"/>
            </a:xfrm>
            <a:custGeom>
              <a:rect b="b" l="l" r="r" t="t"/>
              <a:pathLst>
                <a:path extrusionOk="0" h="22934" w="92235">
                  <a:moveTo>
                    <a:pt x="1" y="0"/>
                  </a:moveTo>
                  <a:cubicBezTo>
                    <a:pt x="16504" y="2953"/>
                    <a:pt x="28936" y="22933"/>
                    <a:pt x="49702" y="22933"/>
                  </a:cubicBezTo>
                  <a:cubicBezTo>
                    <a:pt x="60847" y="22933"/>
                    <a:pt x="74374" y="17170"/>
                    <a:pt x="922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g243205d2fdc_2_3"/>
            <p:cNvSpPr/>
            <p:nvPr/>
          </p:nvSpPr>
          <p:spPr>
            <a:xfrm flipH="1">
              <a:off x="5388947" y="-93865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_1"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g243205d2fdc_2_14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481" name="Google Shape;481;g243205d2fdc_2_14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g243205d2fdc_2_14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g243205d2fdc_2_14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4" name="Google Shape;484;g243205d2fdc_2_14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485" name="Google Shape;485;g243205d2fdc_2_14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g243205d2fdc_2_14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g243205d2fdc_2_14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43205d2fdc_2_23"/>
          <p:cNvSpPr txBox="1"/>
          <p:nvPr>
            <p:ph type="title"/>
          </p:nvPr>
        </p:nvSpPr>
        <p:spPr>
          <a:xfrm flipH="1"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90" name="Google Shape;490;g243205d2fdc_2_23"/>
          <p:cNvGrpSpPr/>
          <p:nvPr/>
        </p:nvGrpSpPr>
        <p:grpSpPr>
          <a:xfrm>
            <a:off x="-1288800" y="3787990"/>
            <a:ext cx="4036448" cy="2397085"/>
            <a:chOff x="-1288800" y="3787990"/>
            <a:chExt cx="4036448" cy="2397085"/>
          </a:xfrm>
        </p:grpSpPr>
        <p:sp>
          <p:nvSpPr>
            <p:cNvPr id="491" name="Google Shape;491;g243205d2fdc_2_23"/>
            <p:cNvSpPr/>
            <p:nvPr/>
          </p:nvSpPr>
          <p:spPr>
            <a:xfrm>
              <a:off x="352" y="3787990"/>
              <a:ext cx="868032" cy="1355712"/>
            </a:xfrm>
            <a:custGeom>
              <a:rect b="b" l="l" r="r" t="t"/>
              <a:pathLst>
                <a:path extrusionOk="0" h="42366" w="27126">
                  <a:moveTo>
                    <a:pt x="22172" y="28196"/>
                  </a:moveTo>
                  <a:cubicBezTo>
                    <a:pt x="22172" y="22028"/>
                    <a:pt x="24506" y="5882"/>
                    <a:pt x="8550" y="881"/>
                  </a:cubicBezTo>
                  <a:cubicBezTo>
                    <a:pt x="6716" y="310"/>
                    <a:pt x="4764" y="0"/>
                    <a:pt x="2835" y="0"/>
                  </a:cubicBezTo>
                  <a:cubicBezTo>
                    <a:pt x="1882" y="0"/>
                    <a:pt x="930" y="72"/>
                    <a:pt x="1" y="215"/>
                  </a:cubicBezTo>
                  <a:lnTo>
                    <a:pt x="1" y="42366"/>
                  </a:lnTo>
                  <a:lnTo>
                    <a:pt x="27126" y="42366"/>
                  </a:lnTo>
                  <a:cubicBezTo>
                    <a:pt x="24363" y="40008"/>
                    <a:pt x="22220" y="35603"/>
                    <a:pt x="22172" y="281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g243205d2fdc_2_23"/>
            <p:cNvSpPr/>
            <p:nvPr/>
          </p:nvSpPr>
          <p:spPr>
            <a:xfrm>
              <a:off x="-384" y="3963254"/>
              <a:ext cx="2748032" cy="1180448"/>
            </a:xfrm>
            <a:custGeom>
              <a:rect b="b" l="l" r="r" t="t"/>
              <a:pathLst>
                <a:path extrusionOk="0" h="36889" w="85876">
                  <a:moveTo>
                    <a:pt x="62418" y="25815"/>
                  </a:moveTo>
                  <a:lnTo>
                    <a:pt x="61441" y="25815"/>
                  </a:lnTo>
                  <a:cubicBezTo>
                    <a:pt x="53583" y="25815"/>
                    <a:pt x="45486" y="28316"/>
                    <a:pt x="37794" y="28316"/>
                  </a:cubicBezTo>
                  <a:cubicBezTo>
                    <a:pt x="34317" y="28316"/>
                    <a:pt x="30959" y="27816"/>
                    <a:pt x="27720" y="26315"/>
                  </a:cubicBezTo>
                  <a:cubicBezTo>
                    <a:pt x="16099" y="20838"/>
                    <a:pt x="11883" y="4406"/>
                    <a:pt x="0" y="0"/>
                  </a:cubicBezTo>
                  <a:lnTo>
                    <a:pt x="0" y="36889"/>
                  </a:lnTo>
                  <a:lnTo>
                    <a:pt x="85875" y="36889"/>
                  </a:lnTo>
                  <a:cubicBezTo>
                    <a:pt x="79921" y="30316"/>
                    <a:pt x="71324" y="26077"/>
                    <a:pt x="62418" y="25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g243205d2fdc_2_23"/>
            <p:cNvSpPr/>
            <p:nvPr/>
          </p:nvSpPr>
          <p:spPr>
            <a:xfrm flipH="1" rot="10800000">
              <a:off x="-1288800" y="4338075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4" name="Google Shape;494;g243205d2fdc_2_23"/>
          <p:cNvGrpSpPr/>
          <p:nvPr/>
        </p:nvGrpSpPr>
        <p:grpSpPr>
          <a:xfrm>
            <a:off x="6870368" y="-358423"/>
            <a:ext cx="3371641" cy="1501325"/>
            <a:chOff x="6870368" y="-358423"/>
            <a:chExt cx="3371641" cy="1501325"/>
          </a:xfrm>
        </p:grpSpPr>
        <p:sp>
          <p:nvSpPr>
            <p:cNvPr id="495" name="Google Shape;495;g243205d2fdc_2_23"/>
            <p:cNvSpPr/>
            <p:nvPr/>
          </p:nvSpPr>
          <p:spPr>
            <a:xfrm>
              <a:off x="6870368" y="-202"/>
              <a:ext cx="2273248" cy="1143104"/>
            </a:xfrm>
            <a:custGeom>
              <a:rect b="b" l="l" r="r" t="t"/>
              <a:pathLst>
                <a:path extrusionOk="0" h="35722" w="71039">
                  <a:moveTo>
                    <a:pt x="17504" y="13789"/>
                  </a:moveTo>
                  <a:cubicBezTo>
                    <a:pt x="18409" y="13789"/>
                    <a:pt x="19290" y="13693"/>
                    <a:pt x="20195" y="13550"/>
                  </a:cubicBezTo>
                  <a:cubicBezTo>
                    <a:pt x="24601" y="12741"/>
                    <a:pt x="29364" y="9621"/>
                    <a:pt x="35436" y="9621"/>
                  </a:cubicBezTo>
                  <a:cubicBezTo>
                    <a:pt x="39985" y="9621"/>
                    <a:pt x="45248" y="11359"/>
                    <a:pt x="51654" y="17146"/>
                  </a:cubicBezTo>
                  <a:cubicBezTo>
                    <a:pt x="56917" y="21933"/>
                    <a:pt x="63228" y="30816"/>
                    <a:pt x="71039" y="35722"/>
                  </a:cubicBezTo>
                  <a:lnTo>
                    <a:pt x="71039" y="0"/>
                  </a:lnTo>
                  <a:lnTo>
                    <a:pt x="0" y="0"/>
                  </a:lnTo>
                  <a:cubicBezTo>
                    <a:pt x="1715" y="7883"/>
                    <a:pt x="9574" y="13789"/>
                    <a:pt x="17504" y="137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g243205d2fdc_2_23"/>
            <p:cNvSpPr/>
            <p:nvPr/>
          </p:nvSpPr>
          <p:spPr>
            <a:xfrm>
              <a:off x="7909056" y="-202"/>
              <a:ext cx="1235328" cy="707200"/>
            </a:xfrm>
            <a:custGeom>
              <a:rect b="b" l="l" r="r" t="t"/>
              <a:pathLst>
                <a:path extrusionOk="0" h="22100" w="38604">
                  <a:moveTo>
                    <a:pt x="3501" y="2620"/>
                  </a:moveTo>
                  <a:cubicBezTo>
                    <a:pt x="1" y="9621"/>
                    <a:pt x="6430" y="16670"/>
                    <a:pt x="14146" y="16670"/>
                  </a:cubicBezTo>
                  <a:cubicBezTo>
                    <a:pt x="15861" y="16670"/>
                    <a:pt x="17623" y="16313"/>
                    <a:pt x="19338" y="15551"/>
                  </a:cubicBezTo>
                  <a:cubicBezTo>
                    <a:pt x="21195" y="14741"/>
                    <a:pt x="23958" y="12622"/>
                    <a:pt x="26649" y="12622"/>
                  </a:cubicBezTo>
                  <a:cubicBezTo>
                    <a:pt x="27316" y="12622"/>
                    <a:pt x="28030" y="12764"/>
                    <a:pt x="28697" y="13122"/>
                  </a:cubicBezTo>
                  <a:cubicBezTo>
                    <a:pt x="31078" y="14360"/>
                    <a:pt x="31007" y="17384"/>
                    <a:pt x="32531" y="19433"/>
                  </a:cubicBezTo>
                  <a:cubicBezTo>
                    <a:pt x="33865" y="21290"/>
                    <a:pt x="35794" y="22100"/>
                    <a:pt x="37961" y="22100"/>
                  </a:cubicBezTo>
                  <a:cubicBezTo>
                    <a:pt x="38151" y="22100"/>
                    <a:pt x="38389" y="22100"/>
                    <a:pt x="38604" y="22052"/>
                  </a:cubicBezTo>
                  <a:lnTo>
                    <a:pt x="38604" y="0"/>
                  </a:lnTo>
                  <a:lnTo>
                    <a:pt x="5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g243205d2fdc_2_23"/>
            <p:cNvSpPr/>
            <p:nvPr/>
          </p:nvSpPr>
          <p:spPr>
            <a:xfrm rot="10800000">
              <a:off x="8104609" y="-358423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43205d2fdc_2_33"/>
          <p:cNvSpPr txBox="1"/>
          <p:nvPr>
            <p:ph idx="1" type="subTitle"/>
          </p:nvPr>
        </p:nvSpPr>
        <p:spPr>
          <a:xfrm>
            <a:off x="720000" y="2202300"/>
            <a:ext cx="3695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00" name="Google Shape;500;g243205d2fdc_2_33"/>
          <p:cNvSpPr txBox="1"/>
          <p:nvPr>
            <p:ph type="title"/>
          </p:nvPr>
        </p:nvSpPr>
        <p:spPr>
          <a:xfrm>
            <a:off x="720000" y="1278900"/>
            <a:ext cx="369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01" name="Google Shape;501;g243205d2fdc_2_33"/>
          <p:cNvGrpSpPr/>
          <p:nvPr/>
        </p:nvGrpSpPr>
        <p:grpSpPr>
          <a:xfrm>
            <a:off x="-133286" y="-250495"/>
            <a:ext cx="3641094" cy="1929552"/>
            <a:chOff x="-133286" y="-250495"/>
            <a:chExt cx="3641094" cy="1929552"/>
          </a:xfrm>
        </p:grpSpPr>
        <p:sp>
          <p:nvSpPr>
            <p:cNvPr id="502" name="Google Shape;502;g243205d2fdc_2_33"/>
            <p:cNvSpPr/>
            <p:nvPr/>
          </p:nvSpPr>
          <p:spPr>
            <a:xfrm>
              <a:off x="0" y="0"/>
              <a:ext cx="1969184" cy="1558432"/>
            </a:xfrm>
            <a:custGeom>
              <a:rect b="b" l="l" r="r" t="t"/>
              <a:pathLst>
                <a:path extrusionOk="0" h="48701" w="61537">
                  <a:moveTo>
                    <a:pt x="0" y="48367"/>
                  </a:moveTo>
                  <a:cubicBezTo>
                    <a:pt x="1357" y="48581"/>
                    <a:pt x="2762" y="48701"/>
                    <a:pt x="4144" y="48701"/>
                  </a:cubicBezTo>
                  <a:cubicBezTo>
                    <a:pt x="14717" y="48701"/>
                    <a:pt x="25220" y="42604"/>
                    <a:pt x="28768" y="33817"/>
                  </a:cubicBezTo>
                  <a:cubicBezTo>
                    <a:pt x="29887" y="30959"/>
                    <a:pt x="30363" y="27982"/>
                    <a:pt x="31745" y="25172"/>
                  </a:cubicBezTo>
                  <a:cubicBezTo>
                    <a:pt x="34007" y="20623"/>
                    <a:pt x="36889" y="19290"/>
                    <a:pt x="39961" y="19290"/>
                  </a:cubicBezTo>
                  <a:cubicBezTo>
                    <a:pt x="44295" y="19290"/>
                    <a:pt x="49010" y="21957"/>
                    <a:pt x="52701" y="21957"/>
                  </a:cubicBezTo>
                  <a:cubicBezTo>
                    <a:pt x="52963" y="21957"/>
                    <a:pt x="53249" y="21933"/>
                    <a:pt x="53535" y="21909"/>
                  </a:cubicBezTo>
                  <a:cubicBezTo>
                    <a:pt x="58774" y="21290"/>
                    <a:pt x="61537" y="15622"/>
                    <a:pt x="60227" y="11121"/>
                  </a:cubicBezTo>
                  <a:cubicBezTo>
                    <a:pt x="58917" y="6597"/>
                    <a:pt x="54988" y="3167"/>
                    <a:pt x="5110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243205d2fdc_2_33"/>
            <p:cNvSpPr/>
            <p:nvPr/>
          </p:nvSpPr>
          <p:spPr>
            <a:xfrm>
              <a:off x="0" y="768"/>
              <a:ext cx="3507808" cy="1185792"/>
            </a:xfrm>
            <a:custGeom>
              <a:rect b="b" l="l" r="r" t="t"/>
              <a:pathLst>
                <a:path extrusionOk="0" h="37056" w="109619">
                  <a:moveTo>
                    <a:pt x="0" y="0"/>
                  </a:moveTo>
                  <a:lnTo>
                    <a:pt x="0" y="35436"/>
                  </a:lnTo>
                  <a:cubicBezTo>
                    <a:pt x="2334" y="36555"/>
                    <a:pt x="4596" y="37055"/>
                    <a:pt x="6787" y="37055"/>
                  </a:cubicBezTo>
                  <a:cubicBezTo>
                    <a:pt x="18599" y="37055"/>
                    <a:pt x="28458" y="22767"/>
                    <a:pt x="33436" y="16670"/>
                  </a:cubicBezTo>
                  <a:cubicBezTo>
                    <a:pt x="41580" y="6763"/>
                    <a:pt x="48915" y="3596"/>
                    <a:pt x="55964" y="3596"/>
                  </a:cubicBezTo>
                  <a:cubicBezTo>
                    <a:pt x="68181" y="3596"/>
                    <a:pt x="79445" y="13074"/>
                    <a:pt x="92400" y="13074"/>
                  </a:cubicBezTo>
                  <a:cubicBezTo>
                    <a:pt x="92781" y="13074"/>
                    <a:pt x="93138" y="13074"/>
                    <a:pt x="93543" y="13050"/>
                  </a:cubicBezTo>
                  <a:cubicBezTo>
                    <a:pt x="101069" y="12693"/>
                    <a:pt x="109047" y="7525"/>
                    <a:pt x="1096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g243205d2fdc_2_33"/>
            <p:cNvSpPr/>
            <p:nvPr/>
          </p:nvSpPr>
          <p:spPr>
            <a:xfrm rot="-2291986">
              <a:off x="140179" y="32053"/>
              <a:ext cx="1386277" cy="1364457"/>
            </a:xfrm>
            <a:custGeom>
              <a:rect b="b" l="l" r="r" t="t"/>
              <a:pathLst>
                <a:path extrusionOk="0" fill="none" h="24128" w="24513">
                  <a:moveTo>
                    <a:pt x="0" y="2868"/>
                  </a:moveTo>
                  <a:cubicBezTo>
                    <a:pt x="2273" y="1469"/>
                    <a:pt x="5071" y="1"/>
                    <a:pt x="7343" y="1819"/>
                  </a:cubicBezTo>
                  <a:cubicBezTo>
                    <a:pt x="11400" y="5071"/>
                    <a:pt x="6854" y="11784"/>
                    <a:pt x="7973" y="16225"/>
                  </a:cubicBezTo>
                  <a:cubicBezTo>
                    <a:pt x="9826" y="23568"/>
                    <a:pt x="24512" y="24128"/>
                    <a:pt x="23079" y="2623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8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g243205d2fdc_2_40"/>
          <p:cNvGrpSpPr/>
          <p:nvPr/>
        </p:nvGrpSpPr>
        <p:grpSpPr>
          <a:xfrm flipH="1">
            <a:off x="7275625" y="4039702"/>
            <a:ext cx="2968094" cy="1367225"/>
            <a:chOff x="-1098750" y="4039702"/>
            <a:chExt cx="2968094" cy="1367225"/>
          </a:xfrm>
        </p:grpSpPr>
        <p:sp>
          <p:nvSpPr>
            <p:cNvPr id="507" name="Google Shape;507;g243205d2fdc_2_40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g243205d2fdc_2_40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g243205d2fdc_2_40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g243205d2fdc_2_40"/>
          <p:cNvGrpSpPr/>
          <p:nvPr/>
        </p:nvGrpSpPr>
        <p:grpSpPr>
          <a:xfrm>
            <a:off x="-685800" y="-389250"/>
            <a:ext cx="3340456" cy="1711650"/>
            <a:chOff x="-685800" y="-389250"/>
            <a:chExt cx="3340456" cy="1711650"/>
          </a:xfrm>
        </p:grpSpPr>
        <p:sp>
          <p:nvSpPr>
            <p:cNvPr id="511" name="Google Shape;511;g243205d2fdc_2_40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g243205d2fdc_2_40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g243205d2fdc_2_40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43205d2fdc_2_49"/>
          <p:cNvSpPr txBox="1"/>
          <p:nvPr>
            <p:ph hasCustomPrompt="1" type="title"/>
          </p:nvPr>
        </p:nvSpPr>
        <p:spPr>
          <a:xfrm>
            <a:off x="1683000" y="1494300"/>
            <a:ext cx="5778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16" name="Google Shape;516;g243205d2fdc_2_49"/>
          <p:cNvSpPr txBox="1"/>
          <p:nvPr>
            <p:ph idx="1" type="subTitle"/>
          </p:nvPr>
        </p:nvSpPr>
        <p:spPr>
          <a:xfrm>
            <a:off x="1683000" y="3218100"/>
            <a:ext cx="577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517" name="Google Shape;517;g243205d2fdc_2_49"/>
          <p:cNvGrpSpPr/>
          <p:nvPr/>
        </p:nvGrpSpPr>
        <p:grpSpPr>
          <a:xfrm flipH="1">
            <a:off x="5904753" y="-207800"/>
            <a:ext cx="3853625" cy="1847000"/>
            <a:chOff x="-614453" y="-207800"/>
            <a:chExt cx="3853625" cy="1847000"/>
          </a:xfrm>
        </p:grpSpPr>
        <p:sp>
          <p:nvSpPr>
            <p:cNvPr id="518" name="Google Shape;518;g243205d2fdc_2_49"/>
            <p:cNvSpPr/>
            <p:nvPr/>
          </p:nvSpPr>
          <p:spPr>
            <a:xfrm>
              <a:off x="-384" y="-202"/>
              <a:ext cx="2193248" cy="1527168"/>
            </a:xfrm>
            <a:custGeom>
              <a:rect b="b" l="l" r="r" t="t"/>
              <a:pathLst>
                <a:path extrusionOk="0" h="47724" w="68539">
                  <a:moveTo>
                    <a:pt x="0" y="0"/>
                  </a:moveTo>
                  <a:lnTo>
                    <a:pt x="0" y="47724"/>
                  </a:lnTo>
                  <a:cubicBezTo>
                    <a:pt x="25696" y="45866"/>
                    <a:pt x="34269" y="8287"/>
                    <a:pt x="685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g243205d2fdc_2_49"/>
            <p:cNvSpPr/>
            <p:nvPr/>
          </p:nvSpPr>
          <p:spPr>
            <a:xfrm>
              <a:off x="-384" y="-202"/>
              <a:ext cx="3020064" cy="773504"/>
            </a:xfrm>
            <a:custGeom>
              <a:rect b="b" l="l" r="r" t="t"/>
              <a:pathLst>
                <a:path extrusionOk="0" h="24172" w="94377">
                  <a:moveTo>
                    <a:pt x="44152" y="24172"/>
                  </a:moveTo>
                  <a:cubicBezTo>
                    <a:pt x="65085" y="24172"/>
                    <a:pt x="78469" y="6192"/>
                    <a:pt x="94377" y="0"/>
                  </a:cubicBezTo>
                  <a:lnTo>
                    <a:pt x="0" y="0"/>
                  </a:lnTo>
                  <a:lnTo>
                    <a:pt x="0" y="1881"/>
                  </a:lnTo>
                  <a:cubicBezTo>
                    <a:pt x="18290" y="18528"/>
                    <a:pt x="32388" y="24172"/>
                    <a:pt x="44152" y="241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g243205d2fdc_2_49"/>
            <p:cNvSpPr/>
            <p:nvPr/>
          </p:nvSpPr>
          <p:spPr>
            <a:xfrm>
              <a:off x="-614453" y="-20780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1" name="Google Shape;521;g243205d2fdc_2_49"/>
          <p:cNvGrpSpPr/>
          <p:nvPr/>
        </p:nvGrpSpPr>
        <p:grpSpPr>
          <a:xfrm flipH="1">
            <a:off x="-54000" y="3342166"/>
            <a:ext cx="4337125" cy="2055048"/>
            <a:chOff x="4860800" y="3342166"/>
            <a:chExt cx="4337125" cy="2055048"/>
          </a:xfrm>
        </p:grpSpPr>
        <p:sp>
          <p:nvSpPr>
            <p:cNvPr id="522" name="Google Shape;522;g243205d2fdc_2_49"/>
            <p:cNvSpPr/>
            <p:nvPr/>
          </p:nvSpPr>
          <p:spPr>
            <a:xfrm>
              <a:off x="4860800" y="4293974"/>
              <a:ext cx="4283584" cy="849728"/>
            </a:xfrm>
            <a:custGeom>
              <a:rect b="b" l="l" r="r" t="t"/>
              <a:pathLst>
                <a:path extrusionOk="0" h="26554" w="133862">
                  <a:moveTo>
                    <a:pt x="133862" y="26554"/>
                  </a:moveTo>
                  <a:lnTo>
                    <a:pt x="133862" y="25"/>
                  </a:lnTo>
                  <a:cubicBezTo>
                    <a:pt x="133457" y="1"/>
                    <a:pt x="133052" y="1"/>
                    <a:pt x="132647" y="1"/>
                  </a:cubicBezTo>
                  <a:cubicBezTo>
                    <a:pt x="130028" y="1"/>
                    <a:pt x="127384" y="382"/>
                    <a:pt x="124836" y="1192"/>
                  </a:cubicBezTo>
                  <a:cubicBezTo>
                    <a:pt x="109690" y="5978"/>
                    <a:pt x="97497" y="20338"/>
                    <a:pt x="80017" y="20338"/>
                  </a:cubicBezTo>
                  <a:cubicBezTo>
                    <a:pt x="73302" y="20338"/>
                    <a:pt x="65848" y="18219"/>
                    <a:pt x="57132" y="12670"/>
                  </a:cubicBezTo>
                  <a:cubicBezTo>
                    <a:pt x="48963" y="7479"/>
                    <a:pt x="39580" y="1573"/>
                    <a:pt x="31221" y="1573"/>
                  </a:cubicBezTo>
                  <a:cubicBezTo>
                    <a:pt x="29292" y="1573"/>
                    <a:pt x="27387" y="1906"/>
                    <a:pt x="25601" y="2621"/>
                  </a:cubicBezTo>
                  <a:cubicBezTo>
                    <a:pt x="14051" y="7264"/>
                    <a:pt x="15147" y="18838"/>
                    <a:pt x="1" y="26554"/>
                  </a:cubicBezTo>
                  <a:lnTo>
                    <a:pt x="133862" y="2655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g243205d2fdc_2_49"/>
            <p:cNvSpPr/>
            <p:nvPr/>
          </p:nvSpPr>
          <p:spPr>
            <a:xfrm>
              <a:off x="6475616" y="3342166"/>
              <a:ext cx="2668768" cy="1801536"/>
            </a:xfrm>
            <a:custGeom>
              <a:rect b="b" l="l" r="r" t="t"/>
              <a:pathLst>
                <a:path extrusionOk="0" h="56298" w="83399">
                  <a:moveTo>
                    <a:pt x="83399" y="56298"/>
                  </a:moveTo>
                  <a:lnTo>
                    <a:pt x="83399" y="1"/>
                  </a:lnTo>
                  <a:cubicBezTo>
                    <a:pt x="51797" y="882"/>
                    <a:pt x="42295" y="47439"/>
                    <a:pt x="0" y="5629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g243205d2fdc_2_49"/>
            <p:cNvSpPr/>
            <p:nvPr/>
          </p:nvSpPr>
          <p:spPr>
            <a:xfrm flipH="1">
              <a:off x="6727091" y="3816702"/>
              <a:ext cx="2470834" cy="1580512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 1">
  <p:cSld name="Background 1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g243205d2fdc_2_60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527" name="Google Shape;527;g243205d2fdc_2_60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g243205d2fdc_2_60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g243205d2fdc_2_60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0" name="Google Shape;530;g243205d2fdc_2_60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531" name="Google Shape;531;g243205d2fdc_2_60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g243205d2fdc_2_60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g243205d2fdc_2_60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 title and description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43205d2fdc_2_69"/>
          <p:cNvSpPr txBox="1"/>
          <p:nvPr>
            <p:ph idx="1" type="subTitle"/>
          </p:nvPr>
        </p:nvSpPr>
        <p:spPr>
          <a:xfrm>
            <a:off x="720000" y="2202300"/>
            <a:ext cx="3695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6" name="Google Shape;536;g243205d2fdc_2_69"/>
          <p:cNvSpPr txBox="1"/>
          <p:nvPr>
            <p:ph type="title"/>
          </p:nvPr>
        </p:nvSpPr>
        <p:spPr>
          <a:xfrm>
            <a:off x="720000" y="1278900"/>
            <a:ext cx="369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grpSp>
        <p:nvGrpSpPr>
          <p:cNvPr id="537" name="Google Shape;537;g243205d2fdc_2_69"/>
          <p:cNvGrpSpPr/>
          <p:nvPr/>
        </p:nvGrpSpPr>
        <p:grpSpPr>
          <a:xfrm>
            <a:off x="-133271" y="-250505"/>
            <a:ext cx="3641079" cy="1929552"/>
            <a:chOff x="-133271" y="-250506"/>
            <a:chExt cx="3641079" cy="1929552"/>
          </a:xfrm>
        </p:grpSpPr>
        <p:sp>
          <p:nvSpPr>
            <p:cNvPr id="538" name="Google Shape;538;g243205d2fdc_2_69"/>
            <p:cNvSpPr/>
            <p:nvPr/>
          </p:nvSpPr>
          <p:spPr>
            <a:xfrm>
              <a:off x="0" y="0"/>
              <a:ext cx="1969184" cy="1558432"/>
            </a:xfrm>
            <a:custGeom>
              <a:rect b="b" l="l" r="r" t="t"/>
              <a:pathLst>
                <a:path extrusionOk="0" h="48701" w="61537">
                  <a:moveTo>
                    <a:pt x="0" y="48367"/>
                  </a:moveTo>
                  <a:cubicBezTo>
                    <a:pt x="1357" y="48581"/>
                    <a:pt x="2762" y="48701"/>
                    <a:pt x="4144" y="48701"/>
                  </a:cubicBezTo>
                  <a:cubicBezTo>
                    <a:pt x="14717" y="48701"/>
                    <a:pt x="25220" y="42604"/>
                    <a:pt x="28768" y="33817"/>
                  </a:cubicBezTo>
                  <a:cubicBezTo>
                    <a:pt x="29887" y="30959"/>
                    <a:pt x="30363" y="27982"/>
                    <a:pt x="31745" y="25172"/>
                  </a:cubicBezTo>
                  <a:cubicBezTo>
                    <a:pt x="34007" y="20623"/>
                    <a:pt x="36889" y="19290"/>
                    <a:pt x="39961" y="19290"/>
                  </a:cubicBezTo>
                  <a:cubicBezTo>
                    <a:pt x="44295" y="19290"/>
                    <a:pt x="49010" y="21957"/>
                    <a:pt x="52701" y="21957"/>
                  </a:cubicBezTo>
                  <a:cubicBezTo>
                    <a:pt x="52963" y="21957"/>
                    <a:pt x="53249" y="21933"/>
                    <a:pt x="53535" y="21909"/>
                  </a:cubicBezTo>
                  <a:cubicBezTo>
                    <a:pt x="58774" y="21290"/>
                    <a:pt x="61537" y="15622"/>
                    <a:pt x="60227" y="11121"/>
                  </a:cubicBezTo>
                  <a:cubicBezTo>
                    <a:pt x="58917" y="6597"/>
                    <a:pt x="54988" y="3167"/>
                    <a:pt x="5110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g243205d2fdc_2_69"/>
            <p:cNvSpPr/>
            <p:nvPr/>
          </p:nvSpPr>
          <p:spPr>
            <a:xfrm>
              <a:off x="0" y="768"/>
              <a:ext cx="3507808" cy="1185792"/>
            </a:xfrm>
            <a:custGeom>
              <a:rect b="b" l="l" r="r" t="t"/>
              <a:pathLst>
                <a:path extrusionOk="0" h="37056" w="109619">
                  <a:moveTo>
                    <a:pt x="0" y="0"/>
                  </a:moveTo>
                  <a:lnTo>
                    <a:pt x="0" y="35436"/>
                  </a:lnTo>
                  <a:cubicBezTo>
                    <a:pt x="2334" y="36555"/>
                    <a:pt x="4596" y="37055"/>
                    <a:pt x="6787" y="37055"/>
                  </a:cubicBezTo>
                  <a:cubicBezTo>
                    <a:pt x="18599" y="37055"/>
                    <a:pt x="28458" y="22767"/>
                    <a:pt x="33436" y="16670"/>
                  </a:cubicBezTo>
                  <a:cubicBezTo>
                    <a:pt x="41580" y="6763"/>
                    <a:pt x="48915" y="3596"/>
                    <a:pt x="55964" y="3596"/>
                  </a:cubicBezTo>
                  <a:cubicBezTo>
                    <a:pt x="68181" y="3596"/>
                    <a:pt x="79445" y="13074"/>
                    <a:pt x="92400" y="13074"/>
                  </a:cubicBezTo>
                  <a:cubicBezTo>
                    <a:pt x="92781" y="13074"/>
                    <a:pt x="93138" y="13074"/>
                    <a:pt x="93543" y="13050"/>
                  </a:cubicBezTo>
                  <a:cubicBezTo>
                    <a:pt x="101069" y="12693"/>
                    <a:pt x="109047" y="7525"/>
                    <a:pt x="1096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g243205d2fdc_2_69"/>
            <p:cNvSpPr/>
            <p:nvPr/>
          </p:nvSpPr>
          <p:spPr>
            <a:xfrm rot="-2291986">
              <a:off x="140194" y="32042"/>
              <a:ext cx="1386277" cy="1364457"/>
            </a:xfrm>
            <a:custGeom>
              <a:rect b="b" l="l" r="r" t="t"/>
              <a:pathLst>
                <a:path extrusionOk="0" fill="none" h="24128" w="24513">
                  <a:moveTo>
                    <a:pt x="0" y="2868"/>
                  </a:moveTo>
                  <a:cubicBezTo>
                    <a:pt x="2273" y="1469"/>
                    <a:pt x="5071" y="1"/>
                    <a:pt x="7343" y="1819"/>
                  </a:cubicBezTo>
                  <a:cubicBezTo>
                    <a:pt x="11400" y="5071"/>
                    <a:pt x="6854" y="11784"/>
                    <a:pt x="7973" y="16225"/>
                  </a:cubicBezTo>
                  <a:cubicBezTo>
                    <a:pt x="9826" y="23568"/>
                    <a:pt x="24512" y="24128"/>
                    <a:pt x="23079" y="2623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 only 1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43205d2fdc_2_76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grpSp>
        <p:nvGrpSpPr>
          <p:cNvPr id="543" name="Google Shape;543;g243205d2fdc_2_76"/>
          <p:cNvGrpSpPr/>
          <p:nvPr/>
        </p:nvGrpSpPr>
        <p:grpSpPr>
          <a:xfrm flipH="1">
            <a:off x="6396361" y="3787991"/>
            <a:ext cx="4036448" cy="2397085"/>
            <a:chOff x="-1288800" y="3787990"/>
            <a:chExt cx="4036448" cy="2397085"/>
          </a:xfrm>
        </p:grpSpPr>
        <p:sp>
          <p:nvSpPr>
            <p:cNvPr id="544" name="Google Shape;544;g243205d2fdc_2_76"/>
            <p:cNvSpPr/>
            <p:nvPr/>
          </p:nvSpPr>
          <p:spPr>
            <a:xfrm>
              <a:off x="352" y="3787990"/>
              <a:ext cx="868032" cy="1355712"/>
            </a:xfrm>
            <a:custGeom>
              <a:rect b="b" l="l" r="r" t="t"/>
              <a:pathLst>
                <a:path extrusionOk="0" h="42366" w="27126">
                  <a:moveTo>
                    <a:pt x="22172" y="28196"/>
                  </a:moveTo>
                  <a:cubicBezTo>
                    <a:pt x="22172" y="22028"/>
                    <a:pt x="24506" y="5882"/>
                    <a:pt x="8550" y="881"/>
                  </a:cubicBezTo>
                  <a:cubicBezTo>
                    <a:pt x="6716" y="310"/>
                    <a:pt x="4764" y="0"/>
                    <a:pt x="2835" y="0"/>
                  </a:cubicBezTo>
                  <a:cubicBezTo>
                    <a:pt x="1882" y="0"/>
                    <a:pt x="930" y="72"/>
                    <a:pt x="1" y="215"/>
                  </a:cubicBezTo>
                  <a:lnTo>
                    <a:pt x="1" y="42366"/>
                  </a:lnTo>
                  <a:lnTo>
                    <a:pt x="27126" y="42366"/>
                  </a:lnTo>
                  <a:cubicBezTo>
                    <a:pt x="24363" y="40008"/>
                    <a:pt x="22220" y="35603"/>
                    <a:pt x="22172" y="281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g243205d2fdc_2_76"/>
            <p:cNvSpPr/>
            <p:nvPr/>
          </p:nvSpPr>
          <p:spPr>
            <a:xfrm>
              <a:off x="-384" y="3963254"/>
              <a:ext cx="2748032" cy="1180448"/>
            </a:xfrm>
            <a:custGeom>
              <a:rect b="b" l="l" r="r" t="t"/>
              <a:pathLst>
                <a:path extrusionOk="0" h="36889" w="85876">
                  <a:moveTo>
                    <a:pt x="62418" y="25815"/>
                  </a:moveTo>
                  <a:lnTo>
                    <a:pt x="61441" y="25815"/>
                  </a:lnTo>
                  <a:cubicBezTo>
                    <a:pt x="53583" y="25815"/>
                    <a:pt x="45486" y="28316"/>
                    <a:pt x="37794" y="28316"/>
                  </a:cubicBezTo>
                  <a:cubicBezTo>
                    <a:pt x="34317" y="28316"/>
                    <a:pt x="30959" y="27816"/>
                    <a:pt x="27720" y="26315"/>
                  </a:cubicBezTo>
                  <a:cubicBezTo>
                    <a:pt x="16099" y="20838"/>
                    <a:pt x="11883" y="4406"/>
                    <a:pt x="0" y="0"/>
                  </a:cubicBezTo>
                  <a:lnTo>
                    <a:pt x="0" y="36889"/>
                  </a:lnTo>
                  <a:lnTo>
                    <a:pt x="85875" y="36889"/>
                  </a:lnTo>
                  <a:cubicBezTo>
                    <a:pt x="79921" y="30316"/>
                    <a:pt x="71324" y="26077"/>
                    <a:pt x="62418" y="25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g243205d2fdc_2_76"/>
            <p:cNvSpPr/>
            <p:nvPr/>
          </p:nvSpPr>
          <p:spPr>
            <a:xfrm flipH="1" rot="10800000">
              <a:off x="-1288800" y="4338075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7" name="Google Shape;547;g243205d2fdc_2_76"/>
          <p:cNvGrpSpPr/>
          <p:nvPr/>
        </p:nvGrpSpPr>
        <p:grpSpPr>
          <a:xfrm flipH="1">
            <a:off x="-1098000" y="-358423"/>
            <a:ext cx="3371641" cy="1501325"/>
            <a:chOff x="6870368" y="-358423"/>
            <a:chExt cx="3371641" cy="1501325"/>
          </a:xfrm>
        </p:grpSpPr>
        <p:sp>
          <p:nvSpPr>
            <p:cNvPr id="548" name="Google Shape;548;g243205d2fdc_2_76"/>
            <p:cNvSpPr/>
            <p:nvPr/>
          </p:nvSpPr>
          <p:spPr>
            <a:xfrm>
              <a:off x="6870368" y="-202"/>
              <a:ext cx="2273248" cy="1143104"/>
            </a:xfrm>
            <a:custGeom>
              <a:rect b="b" l="l" r="r" t="t"/>
              <a:pathLst>
                <a:path extrusionOk="0" h="35722" w="71039">
                  <a:moveTo>
                    <a:pt x="17504" y="13789"/>
                  </a:moveTo>
                  <a:cubicBezTo>
                    <a:pt x="18409" y="13789"/>
                    <a:pt x="19290" y="13693"/>
                    <a:pt x="20195" y="13550"/>
                  </a:cubicBezTo>
                  <a:cubicBezTo>
                    <a:pt x="24601" y="12741"/>
                    <a:pt x="29364" y="9621"/>
                    <a:pt x="35436" y="9621"/>
                  </a:cubicBezTo>
                  <a:cubicBezTo>
                    <a:pt x="39985" y="9621"/>
                    <a:pt x="45248" y="11359"/>
                    <a:pt x="51654" y="17146"/>
                  </a:cubicBezTo>
                  <a:cubicBezTo>
                    <a:pt x="56917" y="21933"/>
                    <a:pt x="63228" y="30816"/>
                    <a:pt x="71039" y="35722"/>
                  </a:cubicBezTo>
                  <a:lnTo>
                    <a:pt x="71039" y="0"/>
                  </a:lnTo>
                  <a:lnTo>
                    <a:pt x="0" y="0"/>
                  </a:lnTo>
                  <a:cubicBezTo>
                    <a:pt x="1715" y="7883"/>
                    <a:pt x="9574" y="13789"/>
                    <a:pt x="17504" y="137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g243205d2fdc_2_76"/>
            <p:cNvSpPr/>
            <p:nvPr/>
          </p:nvSpPr>
          <p:spPr>
            <a:xfrm>
              <a:off x="7909056" y="-202"/>
              <a:ext cx="1235328" cy="707200"/>
            </a:xfrm>
            <a:custGeom>
              <a:rect b="b" l="l" r="r" t="t"/>
              <a:pathLst>
                <a:path extrusionOk="0" h="22100" w="38604">
                  <a:moveTo>
                    <a:pt x="3501" y="2620"/>
                  </a:moveTo>
                  <a:cubicBezTo>
                    <a:pt x="1" y="9621"/>
                    <a:pt x="6430" y="16670"/>
                    <a:pt x="14146" y="16670"/>
                  </a:cubicBezTo>
                  <a:cubicBezTo>
                    <a:pt x="15861" y="16670"/>
                    <a:pt x="17623" y="16313"/>
                    <a:pt x="19338" y="15551"/>
                  </a:cubicBezTo>
                  <a:cubicBezTo>
                    <a:pt x="21195" y="14741"/>
                    <a:pt x="23958" y="12622"/>
                    <a:pt x="26649" y="12622"/>
                  </a:cubicBezTo>
                  <a:cubicBezTo>
                    <a:pt x="27316" y="12622"/>
                    <a:pt x="28030" y="12764"/>
                    <a:pt x="28697" y="13122"/>
                  </a:cubicBezTo>
                  <a:cubicBezTo>
                    <a:pt x="31078" y="14360"/>
                    <a:pt x="31007" y="17384"/>
                    <a:pt x="32531" y="19433"/>
                  </a:cubicBezTo>
                  <a:cubicBezTo>
                    <a:pt x="33865" y="21290"/>
                    <a:pt x="35794" y="22100"/>
                    <a:pt x="37961" y="22100"/>
                  </a:cubicBezTo>
                  <a:cubicBezTo>
                    <a:pt x="38151" y="22100"/>
                    <a:pt x="38389" y="22100"/>
                    <a:pt x="38604" y="22052"/>
                  </a:cubicBezTo>
                  <a:lnTo>
                    <a:pt x="38604" y="0"/>
                  </a:lnTo>
                  <a:lnTo>
                    <a:pt x="5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g243205d2fdc_2_76"/>
            <p:cNvSpPr/>
            <p:nvPr/>
          </p:nvSpPr>
          <p:spPr>
            <a:xfrm rot="10800000">
              <a:off x="8104609" y="-358423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 1">
  <p:cSld name="Title and two columns 1"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43205d2fdc_2_86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53" name="Google Shape;553;g243205d2fdc_2_86"/>
          <p:cNvSpPr txBox="1"/>
          <p:nvPr>
            <p:ph idx="1" type="body"/>
          </p:nvPr>
        </p:nvSpPr>
        <p:spPr>
          <a:xfrm>
            <a:off x="72000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857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Char char="●"/>
              <a:defRPr b="1" sz="1200"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4" name="Google Shape;554;g243205d2fdc_2_86"/>
          <p:cNvSpPr txBox="1"/>
          <p:nvPr>
            <p:ph idx="2" type="body"/>
          </p:nvPr>
        </p:nvSpPr>
        <p:spPr>
          <a:xfrm>
            <a:off x="476374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857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b="1" sz="2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/>
            </a:lvl9pPr>
          </a:lstStyle>
          <a:p/>
        </p:txBody>
      </p:sp>
      <p:grpSp>
        <p:nvGrpSpPr>
          <p:cNvPr id="555" name="Google Shape;555;g243205d2fdc_2_86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556" name="Google Shape;556;g243205d2fdc_2_86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g243205d2fdc_2_86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g243205d2fdc_2_86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" name="Google Shape;559;g243205d2fdc_2_86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560" name="Google Shape;560;g243205d2fdc_2_86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g243205d2fdc_2_86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g243205d2fdc_2_86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Table of contents"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43205d2fdc_2_98"/>
          <p:cNvSpPr txBox="1"/>
          <p:nvPr>
            <p:ph type="title"/>
          </p:nvPr>
        </p:nvSpPr>
        <p:spPr>
          <a:xfrm>
            <a:off x="5221238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65" name="Google Shape;565;g243205d2fdc_2_98"/>
          <p:cNvSpPr txBox="1"/>
          <p:nvPr>
            <p:ph idx="2" type="title"/>
          </p:nvPr>
        </p:nvSpPr>
        <p:spPr>
          <a:xfrm>
            <a:off x="4319588" y="1661100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66" name="Google Shape;566;g243205d2fdc_2_98"/>
          <p:cNvSpPr txBox="1"/>
          <p:nvPr>
            <p:ph idx="1" type="subTitle"/>
          </p:nvPr>
        </p:nvSpPr>
        <p:spPr>
          <a:xfrm>
            <a:off x="5221238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67" name="Google Shape;567;g243205d2fdc_2_98"/>
          <p:cNvSpPr txBox="1"/>
          <p:nvPr>
            <p:ph idx="3" type="title"/>
          </p:nvPr>
        </p:nvSpPr>
        <p:spPr>
          <a:xfrm>
            <a:off x="1676363" y="21897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68" name="Google Shape;568;g243205d2fdc_2_98"/>
          <p:cNvSpPr txBox="1"/>
          <p:nvPr>
            <p:ph idx="4" type="title"/>
          </p:nvPr>
        </p:nvSpPr>
        <p:spPr>
          <a:xfrm>
            <a:off x="4320413" y="2446667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69" name="Google Shape;569;g243205d2fdc_2_98"/>
          <p:cNvSpPr txBox="1"/>
          <p:nvPr>
            <p:ph idx="5" type="subTitle"/>
          </p:nvPr>
        </p:nvSpPr>
        <p:spPr>
          <a:xfrm>
            <a:off x="1676363" y="25281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70" name="Google Shape;570;g243205d2fdc_2_98"/>
          <p:cNvSpPr txBox="1"/>
          <p:nvPr>
            <p:ph idx="6" type="title"/>
          </p:nvPr>
        </p:nvSpPr>
        <p:spPr>
          <a:xfrm>
            <a:off x="1676363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71" name="Google Shape;571;g243205d2fdc_2_98"/>
          <p:cNvSpPr txBox="1"/>
          <p:nvPr>
            <p:ph idx="7" type="title"/>
          </p:nvPr>
        </p:nvSpPr>
        <p:spPr>
          <a:xfrm>
            <a:off x="4319588" y="3232233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72" name="Google Shape;572;g243205d2fdc_2_98"/>
          <p:cNvSpPr txBox="1"/>
          <p:nvPr>
            <p:ph idx="8" type="subTitle"/>
          </p:nvPr>
        </p:nvSpPr>
        <p:spPr>
          <a:xfrm>
            <a:off x="1676363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73" name="Google Shape;573;g243205d2fdc_2_98"/>
          <p:cNvSpPr txBox="1"/>
          <p:nvPr>
            <p:ph idx="9" type="title"/>
          </p:nvPr>
        </p:nvSpPr>
        <p:spPr>
          <a:xfrm>
            <a:off x="5221238" y="2975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74" name="Google Shape;574;g243205d2fdc_2_98"/>
          <p:cNvSpPr txBox="1"/>
          <p:nvPr>
            <p:ph idx="13" type="title"/>
          </p:nvPr>
        </p:nvSpPr>
        <p:spPr>
          <a:xfrm>
            <a:off x="4320413" y="4017775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575" name="Google Shape;575;g243205d2fdc_2_98"/>
          <p:cNvSpPr txBox="1"/>
          <p:nvPr>
            <p:ph idx="14" type="subTitle"/>
          </p:nvPr>
        </p:nvSpPr>
        <p:spPr>
          <a:xfrm>
            <a:off x="5221238" y="3313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76" name="Google Shape;576;g243205d2fdc_2_98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grpSp>
        <p:nvGrpSpPr>
          <p:cNvPr id="577" name="Google Shape;577;g243205d2fdc_2_98"/>
          <p:cNvGrpSpPr/>
          <p:nvPr/>
        </p:nvGrpSpPr>
        <p:grpSpPr>
          <a:xfrm>
            <a:off x="5970259" y="3258325"/>
            <a:ext cx="3373385" cy="2207688"/>
            <a:chOff x="5970259" y="3258325"/>
            <a:chExt cx="3373385" cy="2207688"/>
          </a:xfrm>
        </p:grpSpPr>
        <p:sp>
          <p:nvSpPr>
            <p:cNvPr id="578" name="Google Shape;578;g243205d2fdc_2_98"/>
            <p:cNvSpPr/>
            <p:nvPr/>
          </p:nvSpPr>
          <p:spPr>
            <a:xfrm>
              <a:off x="7277869" y="3728534"/>
              <a:ext cx="1866158" cy="1415168"/>
            </a:xfrm>
            <a:custGeom>
              <a:rect b="b" l="l" r="r" t="t"/>
              <a:pathLst>
                <a:path extrusionOk="0" h="44224" w="58322">
                  <a:moveTo>
                    <a:pt x="58322" y="44224"/>
                  </a:moveTo>
                  <a:lnTo>
                    <a:pt x="58322" y="1"/>
                  </a:lnTo>
                  <a:cubicBezTo>
                    <a:pt x="39508" y="8360"/>
                    <a:pt x="29482" y="37413"/>
                    <a:pt x="0" y="442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g243205d2fdc_2_98"/>
            <p:cNvSpPr/>
            <p:nvPr/>
          </p:nvSpPr>
          <p:spPr>
            <a:xfrm>
              <a:off x="5970259" y="4603382"/>
              <a:ext cx="3173768" cy="540320"/>
            </a:xfrm>
            <a:custGeom>
              <a:rect b="b" l="l" r="r" t="t"/>
              <a:pathLst>
                <a:path extrusionOk="0" h="16885" w="99188">
                  <a:moveTo>
                    <a:pt x="99188" y="16885"/>
                  </a:moveTo>
                  <a:lnTo>
                    <a:pt x="99188" y="1287"/>
                  </a:lnTo>
                  <a:cubicBezTo>
                    <a:pt x="96878" y="453"/>
                    <a:pt x="94401" y="1"/>
                    <a:pt x="91948" y="1"/>
                  </a:cubicBezTo>
                  <a:cubicBezTo>
                    <a:pt x="90043" y="1"/>
                    <a:pt x="88186" y="286"/>
                    <a:pt x="86328" y="882"/>
                  </a:cubicBezTo>
                  <a:cubicBezTo>
                    <a:pt x="75397" y="4335"/>
                    <a:pt x="66586" y="14694"/>
                    <a:pt x="54012" y="14694"/>
                  </a:cubicBezTo>
                  <a:cubicBezTo>
                    <a:pt x="49177" y="14694"/>
                    <a:pt x="43795" y="13170"/>
                    <a:pt x="37508" y="9169"/>
                  </a:cubicBezTo>
                  <a:cubicBezTo>
                    <a:pt x="31650" y="5430"/>
                    <a:pt x="24863" y="1167"/>
                    <a:pt x="18838" y="1167"/>
                  </a:cubicBezTo>
                  <a:cubicBezTo>
                    <a:pt x="17457" y="1167"/>
                    <a:pt x="16075" y="1406"/>
                    <a:pt x="14765" y="1906"/>
                  </a:cubicBezTo>
                  <a:cubicBezTo>
                    <a:pt x="7526" y="4835"/>
                    <a:pt x="7169" y="11527"/>
                    <a:pt x="0" y="168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g243205d2fdc_2_98"/>
            <p:cNvSpPr/>
            <p:nvPr/>
          </p:nvSpPr>
          <p:spPr>
            <a:xfrm>
              <a:off x="6967991" y="325832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1" name="Google Shape;581;g243205d2fdc_2_98"/>
          <p:cNvGrpSpPr/>
          <p:nvPr/>
        </p:nvGrpSpPr>
        <p:grpSpPr>
          <a:xfrm>
            <a:off x="-677502" y="-194463"/>
            <a:ext cx="3288119" cy="2081141"/>
            <a:chOff x="-677502" y="-194463"/>
            <a:chExt cx="3288119" cy="2081141"/>
          </a:xfrm>
        </p:grpSpPr>
        <p:sp>
          <p:nvSpPr>
            <p:cNvPr id="582" name="Google Shape;582;g243205d2fdc_2_98"/>
            <p:cNvSpPr/>
            <p:nvPr/>
          </p:nvSpPr>
          <p:spPr>
            <a:xfrm>
              <a:off x="-27" y="534"/>
              <a:ext cx="2196884" cy="1886144"/>
            </a:xfrm>
            <a:custGeom>
              <a:rect b="b" l="l" r="r" t="t"/>
              <a:pathLst>
                <a:path extrusionOk="0" h="58942" w="68658">
                  <a:moveTo>
                    <a:pt x="0" y="58941"/>
                  </a:moveTo>
                  <a:cubicBezTo>
                    <a:pt x="12503" y="58632"/>
                    <a:pt x="24743" y="51321"/>
                    <a:pt x="28935" y="40938"/>
                  </a:cubicBezTo>
                  <a:cubicBezTo>
                    <a:pt x="30340" y="37485"/>
                    <a:pt x="30911" y="33889"/>
                    <a:pt x="32531" y="30483"/>
                  </a:cubicBezTo>
                  <a:cubicBezTo>
                    <a:pt x="35269" y="24958"/>
                    <a:pt x="38794" y="23339"/>
                    <a:pt x="42509" y="23339"/>
                  </a:cubicBezTo>
                  <a:cubicBezTo>
                    <a:pt x="47772" y="23339"/>
                    <a:pt x="53464" y="26601"/>
                    <a:pt x="57941" y="26601"/>
                  </a:cubicBezTo>
                  <a:cubicBezTo>
                    <a:pt x="58250" y="26601"/>
                    <a:pt x="58607" y="26554"/>
                    <a:pt x="58941" y="26530"/>
                  </a:cubicBezTo>
                  <a:cubicBezTo>
                    <a:pt x="65323" y="25792"/>
                    <a:pt x="68657" y="18909"/>
                    <a:pt x="67062" y="13504"/>
                  </a:cubicBezTo>
                  <a:cubicBezTo>
                    <a:pt x="65490" y="8026"/>
                    <a:pt x="60703" y="3859"/>
                    <a:pt x="56059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g243205d2fdc_2_98"/>
            <p:cNvSpPr/>
            <p:nvPr/>
          </p:nvSpPr>
          <p:spPr>
            <a:xfrm>
              <a:off x="-27" y="-202"/>
              <a:ext cx="2610644" cy="1316096"/>
            </a:xfrm>
            <a:custGeom>
              <a:rect b="b" l="l" r="r" t="t"/>
              <a:pathLst>
                <a:path extrusionOk="0" h="41128" w="81589">
                  <a:moveTo>
                    <a:pt x="0" y="41127"/>
                  </a:moveTo>
                  <a:cubicBezTo>
                    <a:pt x="10383" y="36674"/>
                    <a:pt x="18456" y="24767"/>
                    <a:pt x="25077" y="18790"/>
                  </a:cubicBezTo>
                  <a:cubicBezTo>
                    <a:pt x="32054" y="12455"/>
                    <a:pt x="37841" y="10526"/>
                    <a:pt x="42818" y="10526"/>
                  </a:cubicBezTo>
                  <a:cubicBezTo>
                    <a:pt x="49439" y="10526"/>
                    <a:pt x="54654" y="13955"/>
                    <a:pt x="59489" y="14813"/>
                  </a:cubicBezTo>
                  <a:cubicBezTo>
                    <a:pt x="60465" y="15003"/>
                    <a:pt x="61441" y="15051"/>
                    <a:pt x="62418" y="15051"/>
                  </a:cubicBezTo>
                  <a:cubicBezTo>
                    <a:pt x="71158" y="15074"/>
                    <a:pt x="79731" y="8645"/>
                    <a:pt x="815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g243205d2fdc_2_98"/>
            <p:cNvSpPr/>
            <p:nvPr/>
          </p:nvSpPr>
          <p:spPr>
            <a:xfrm flipH="1" rot="10800000">
              <a:off x="-677502" y="-1944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43205d2fdc_2_120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87" name="Google Shape;587;g243205d2fdc_2_120"/>
          <p:cNvGrpSpPr/>
          <p:nvPr/>
        </p:nvGrpSpPr>
        <p:grpSpPr>
          <a:xfrm flipH="1">
            <a:off x="6396361" y="3787990"/>
            <a:ext cx="4036448" cy="2397085"/>
            <a:chOff x="-1288800" y="3787990"/>
            <a:chExt cx="4036448" cy="2397085"/>
          </a:xfrm>
        </p:grpSpPr>
        <p:sp>
          <p:nvSpPr>
            <p:cNvPr id="588" name="Google Shape;588;g243205d2fdc_2_120"/>
            <p:cNvSpPr/>
            <p:nvPr/>
          </p:nvSpPr>
          <p:spPr>
            <a:xfrm>
              <a:off x="352" y="3787990"/>
              <a:ext cx="868032" cy="1355712"/>
            </a:xfrm>
            <a:custGeom>
              <a:rect b="b" l="l" r="r" t="t"/>
              <a:pathLst>
                <a:path extrusionOk="0" h="42366" w="27126">
                  <a:moveTo>
                    <a:pt x="22172" y="28196"/>
                  </a:moveTo>
                  <a:cubicBezTo>
                    <a:pt x="22172" y="22028"/>
                    <a:pt x="24506" y="5882"/>
                    <a:pt x="8550" y="881"/>
                  </a:cubicBezTo>
                  <a:cubicBezTo>
                    <a:pt x="6716" y="310"/>
                    <a:pt x="4764" y="0"/>
                    <a:pt x="2835" y="0"/>
                  </a:cubicBezTo>
                  <a:cubicBezTo>
                    <a:pt x="1882" y="0"/>
                    <a:pt x="930" y="72"/>
                    <a:pt x="1" y="215"/>
                  </a:cubicBezTo>
                  <a:lnTo>
                    <a:pt x="1" y="42366"/>
                  </a:lnTo>
                  <a:lnTo>
                    <a:pt x="27126" y="42366"/>
                  </a:lnTo>
                  <a:cubicBezTo>
                    <a:pt x="24363" y="40008"/>
                    <a:pt x="22220" y="35603"/>
                    <a:pt x="22172" y="281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g243205d2fdc_2_120"/>
            <p:cNvSpPr/>
            <p:nvPr/>
          </p:nvSpPr>
          <p:spPr>
            <a:xfrm>
              <a:off x="-384" y="3963254"/>
              <a:ext cx="2748032" cy="1180448"/>
            </a:xfrm>
            <a:custGeom>
              <a:rect b="b" l="l" r="r" t="t"/>
              <a:pathLst>
                <a:path extrusionOk="0" h="36889" w="85876">
                  <a:moveTo>
                    <a:pt x="62418" y="25815"/>
                  </a:moveTo>
                  <a:lnTo>
                    <a:pt x="61441" y="25815"/>
                  </a:lnTo>
                  <a:cubicBezTo>
                    <a:pt x="53583" y="25815"/>
                    <a:pt x="45486" y="28316"/>
                    <a:pt x="37794" y="28316"/>
                  </a:cubicBezTo>
                  <a:cubicBezTo>
                    <a:pt x="34317" y="28316"/>
                    <a:pt x="30959" y="27816"/>
                    <a:pt x="27720" y="26315"/>
                  </a:cubicBezTo>
                  <a:cubicBezTo>
                    <a:pt x="16099" y="20838"/>
                    <a:pt x="11883" y="4406"/>
                    <a:pt x="0" y="0"/>
                  </a:cubicBezTo>
                  <a:lnTo>
                    <a:pt x="0" y="36889"/>
                  </a:lnTo>
                  <a:lnTo>
                    <a:pt x="85875" y="36889"/>
                  </a:lnTo>
                  <a:cubicBezTo>
                    <a:pt x="79921" y="30316"/>
                    <a:pt x="71324" y="26077"/>
                    <a:pt x="62418" y="25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g243205d2fdc_2_120"/>
            <p:cNvSpPr/>
            <p:nvPr/>
          </p:nvSpPr>
          <p:spPr>
            <a:xfrm flipH="1" rot="10800000">
              <a:off x="-1288800" y="4338075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1" name="Google Shape;591;g243205d2fdc_2_120"/>
          <p:cNvGrpSpPr/>
          <p:nvPr/>
        </p:nvGrpSpPr>
        <p:grpSpPr>
          <a:xfrm flipH="1">
            <a:off x="-1098000" y="-358423"/>
            <a:ext cx="3371641" cy="1501325"/>
            <a:chOff x="6870368" y="-358423"/>
            <a:chExt cx="3371641" cy="1501325"/>
          </a:xfrm>
        </p:grpSpPr>
        <p:sp>
          <p:nvSpPr>
            <p:cNvPr id="592" name="Google Shape;592;g243205d2fdc_2_120"/>
            <p:cNvSpPr/>
            <p:nvPr/>
          </p:nvSpPr>
          <p:spPr>
            <a:xfrm>
              <a:off x="6870368" y="-202"/>
              <a:ext cx="2273248" cy="1143104"/>
            </a:xfrm>
            <a:custGeom>
              <a:rect b="b" l="l" r="r" t="t"/>
              <a:pathLst>
                <a:path extrusionOk="0" h="35722" w="71039">
                  <a:moveTo>
                    <a:pt x="17504" y="13789"/>
                  </a:moveTo>
                  <a:cubicBezTo>
                    <a:pt x="18409" y="13789"/>
                    <a:pt x="19290" y="13693"/>
                    <a:pt x="20195" y="13550"/>
                  </a:cubicBezTo>
                  <a:cubicBezTo>
                    <a:pt x="24601" y="12741"/>
                    <a:pt x="29364" y="9621"/>
                    <a:pt x="35436" y="9621"/>
                  </a:cubicBezTo>
                  <a:cubicBezTo>
                    <a:pt x="39985" y="9621"/>
                    <a:pt x="45248" y="11359"/>
                    <a:pt x="51654" y="17146"/>
                  </a:cubicBezTo>
                  <a:cubicBezTo>
                    <a:pt x="56917" y="21933"/>
                    <a:pt x="63228" y="30816"/>
                    <a:pt x="71039" y="35722"/>
                  </a:cubicBezTo>
                  <a:lnTo>
                    <a:pt x="71039" y="0"/>
                  </a:lnTo>
                  <a:lnTo>
                    <a:pt x="0" y="0"/>
                  </a:lnTo>
                  <a:cubicBezTo>
                    <a:pt x="1715" y="7883"/>
                    <a:pt x="9574" y="13789"/>
                    <a:pt x="17504" y="137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g243205d2fdc_2_120"/>
            <p:cNvSpPr/>
            <p:nvPr/>
          </p:nvSpPr>
          <p:spPr>
            <a:xfrm>
              <a:off x="7909056" y="-202"/>
              <a:ext cx="1235328" cy="707200"/>
            </a:xfrm>
            <a:custGeom>
              <a:rect b="b" l="l" r="r" t="t"/>
              <a:pathLst>
                <a:path extrusionOk="0" h="22100" w="38604">
                  <a:moveTo>
                    <a:pt x="3501" y="2620"/>
                  </a:moveTo>
                  <a:cubicBezTo>
                    <a:pt x="1" y="9621"/>
                    <a:pt x="6430" y="16670"/>
                    <a:pt x="14146" y="16670"/>
                  </a:cubicBezTo>
                  <a:cubicBezTo>
                    <a:pt x="15861" y="16670"/>
                    <a:pt x="17623" y="16313"/>
                    <a:pt x="19338" y="15551"/>
                  </a:cubicBezTo>
                  <a:cubicBezTo>
                    <a:pt x="21195" y="14741"/>
                    <a:pt x="23958" y="12622"/>
                    <a:pt x="26649" y="12622"/>
                  </a:cubicBezTo>
                  <a:cubicBezTo>
                    <a:pt x="27316" y="12622"/>
                    <a:pt x="28030" y="12764"/>
                    <a:pt x="28697" y="13122"/>
                  </a:cubicBezTo>
                  <a:cubicBezTo>
                    <a:pt x="31078" y="14360"/>
                    <a:pt x="31007" y="17384"/>
                    <a:pt x="32531" y="19433"/>
                  </a:cubicBezTo>
                  <a:cubicBezTo>
                    <a:pt x="33865" y="21290"/>
                    <a:pt x="35794" y="22100"/>
                    <a:pt x="37961" y="22100"/>
                  </a:cubicBezTo>
                  <a:cubicBezTo>
                    <a:pt x="38151" y="22100"/>
                    <a:pt x="38389" y="22100"/>
                    <a:pt x="38604" y="22052"/>
                  </a:cubicBezTo>
                  <a:lnTo>
                    <a:pt x="38604" y="0"/>
                  </a:lnTo>
                  <a:lnTo>
                    <a:pt x="5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g243205d2fdc_2_120"/>
            <p:cNvSpPr/>
            <p:nvPr/>
          </p:nvSpPr>
          <p:spPr>
            <a:xfrm rot="10800000">
              <a:off x="8104609" y="-358423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43205d2fdc_2_130"/>
          <p:cNvSpPr txBox="1"/>
          <p:nvPr>
            <p:ph idx="1" type="subTitle"/>
          </p:nvPr>
        </p:nvSpPr>
        <p:spPr>
          <a:xfrm>
            <a:off x="1683000" y="2910150"/>
            <a:ext cx="5778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97" name="Google Shape;597;g243205d2fdc_2_130"/>
          <p:cNvSpPr txBox="1"/>
          <p:nvPr>
            <p:ph type="title"/>
          </p:nvPr>
        </p:nvSpPr>
        <p:spPr>
          <a:xfrm>
            <a:off x="1683000" y="1556550"/>
            <a:ext cx="5778000" cy="13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1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98" name="Google Shape;598;g243205d2fdc_2_130"/>
          <p:cNvGrpSpPr/>
          <p:nvPr/>
        </p:nvGrpSpPr>
        <p:grpSpPr>
          <a:xfrm>
            <a:off x="-138001" y="3260832"/>
            <a:ext cx="3826417" cy="2146182"/>
            <a:chOff x="-138001" y="3260832"/>
            <a:chExt cx="3826417" cy="2146182"/>
          </a:xfrm>
        </p:grpSpPr>
        <p:sp>
          <p:nvSpPr>
            <p:cNvPr id="599" name="Google Shape;599;g243205d2fdc_2_130"/>
            <p:cNvSpPr/>
            <p:nvPr/>
          </p:nvSpPr>
          <p:spPr>
            <a:xfrm>
              <a:off x="736" y="3260832"/>
              <a:ext cx="1522656" cy="1883072"/>
            </a:xfrm>
            <a:custGeom>
              <a:rect b="b" l="l" r="r" t="t"/>
              <a:pathLst>
                <a:path extrusionOk="0" h="58846" w="47583">
                  <a:moveTo>
                    <a:pt x="14028" y="1"/>
                  </a:moveTo>
                  <a:cubicBezTo>
                    <a:pt x="9146" y="1"/>
                    <a:pt x="4240" y="1287"/>
                    <a:pt x="1" y="3740"/>
                  </a:cubicBezTo>
                  <a:lnTo>
                    <a:pt x="1" y="58846"/>
                  </a:lnTo>
                  <a:lnTo>
                    <a:pt x="47582" y="58846"/>
                  </a:lnTo>
                  <a:cubicBezTo>
                    <a:pt x="43891" y="55488"/>
                    <a:pt x="41105" y="49415"/>
                    <a:pt x="41057" y="39413"/>
                  </a:cubicBezTo>
                  <a:cubicBezTo>
                    <a:pt x="41057" y="30816"/>
                    <a:pt x="44296" y="8240"/>
                    <a:pt x="22005" y="1215"/>
                  </a:cubicBezTo>
                  <a:cubicBezTo>
                    <a:pt x="19457" y="405"/>
                    <a:pt x="16742" y="1"/>
                    <a:pt x="140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g243205d2fdc_2_130"/>
            <p:cNvSpPr/>
            <p:nvPr/>
          </p:nvSpPr>
          <p:spPr>
            <a:xfrm>
              <a:off x="0" y="3458208"/>
              <a:ext cx="3688416" cy="1685696"/>
            </a:xfrm>
            <a:custGeom>
              <a:rect b="b" l="l" r="r" t="t"/>
              <a:pathLst>
                <a:path extrusionOk="0" h="52678" w="115263">
                  <a:moveTo>
                    <a:pt x="79921" y="32817"/>
                  </a:moveTo>
                  <a:cubicBezTo>
                    <a:pt x="79493" y="32817"/>
                    <a:pt x="79064" y="32793"/>
                    <a:pt x="78612" y="32793"/>
                  </a:cubicBezTo>
                  <a:cubicBezTo>
                    <a:pt x="68109" y="32793"/>
                    <a:pt x="57250" y="36127"/>
                    <a:pt x="46986" y="36127"/>
                  </a:cubicBezTo>
                  <a:cubicBezTo>
                    <a:pt x="42342" y="36127"/>
                    <a:pt x="37817" y="35436"/>
                    <a:pt x="33459" y="33460"/>
                  </a:cubicBezTo>
                  <a:cubicBezTo>
                    <a:pt x="19123" y="26792"/>
                    <a:pt x="13193" y="7669"/>
                    <a:pt x="0" y="1"/>
                  </a:cubicBezTo>
                  <a:lnTo>
                    <a:pt x="0" y="52678"/>
                  </a:lnTo>
                  <a:lnTo>
                    <a:pt x="115262" y="52678"/>
                  </a:lnTo>
                  <a:cubicBezTo>
                    <a:pt x="107499" y="41033"/>
                    <a:pt x="93972" y="33269"/>
                    <a:pt x="79921" y="328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g243205d2fdc_2_130"/>
            <p:cNvSpPr/>
            <p:nvPr/>
          </p:nvSpPr>
          <p:spPr>
            <a:xfrm>
              <a:off x="-138001" y="3802849"/>
              <a:ext cx="2507811" cy="160416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2" name="Google Shape;602;g243205d2fdc_2_130"/>
          <p:cNvGrpSpPr/>
          <p:nvPr/>
        </p:nvGrpSpPr>
        <p:grpSpPr>
          <a:xfrm>
            <a:off x="5836640" y="-377372"/>
            <a:ext cx="3432511" cy="2507336"/>
            <a:chOff x="5836640" y="-377372"/>
            <a:chExt cx="3432511" cy="2507336"/>
          </a:xfrm>
        </p:grpSpPr>
        <p:sp>
          <p:nvSpPr>
            <p:cNvPr id="603" name="Google Shape;603;g243205d2fdc_2_130"/>
            <p:cNvSpPr/>
            <p:nvPr/>
          </p:nvSpPr>
          <p:spPr>
            <a:xfrm>
              <a:off x="6527808" y="0"/>
              <a:ext cx="2616960" cy="1998912"/>
            </a:xfrm>
            <a:custGeom>
              <a:rect b="b" l="l" r="r" t="t"/>
              <a:pathLst>
                <a:path extrusionOk="0" h="62466" w="81780">
                  <a:moveTo>
                    <a:pt x="1787" y="10478"/>
                  </a:moveTo>
                  <a:cubicBezTo>
                    <a:pt x="1" y="16670"/>
                    <a:pt x="3811" y="24529"/>
                    <a:pt x="11075" y="25386"/>
                  </a:cubicBezTo>
                  <a:cubicBezTo>
                    <a:pt x="11479" y="25458"/>
                    <a:pt x="11837" y="25458"/>
                    <a:pt x="12218" y="25458"/>
                  </a:cubicBezTo>
                  <a:cubicBezTo>
                    <a:pt x="17338" y="25458"/>
                    <a:pt x="23815" y="21766"/>
                    <a:pt x="29840" y="21766"/>
                  </a:cubicBezTo>
                  <a:cubicBezTo>
                    <a:pt x="34103" y="21766"/>
                    <a:pt x="38104" y="23600"/>
                    <a:pt x="41248" y="29911"/>
                  </a:cubicBezTo>
                  <a:cubicBezTo>
                    <a:pt x="43105" y="33816"/>
                    <a:pt x="43772" y="37889"/>
                    <a:pt x="45344" y="41866"/>
                  </a:cubicBezTo>
                  <a:cubicBezTo>
                    <a:pt x="50249" y="53987"/>
                    <a:pt x="64776" y="62465"/>
                    <a:pt x="79422" y="62465"/>
                  </a:cubicBezTo>
                  <a:cubicBezTo>
                    <a:pt x="80208" y="62465"/>
                    <a:pt x="80994" y="62417"/>
                    <a:pt x="81780" y="62370"/>
                  </a:cubicBezTo>
                  <a:lnTo>
                    <a:pt x="81780" y="0"/>
                  </a:lnTo>
                  <a:lnTo>
                    <a:pt x="8788" y="0"/>
                  </a:lnTo>
                  <a:cubicBezTo>
                    <a:pt x="5597" y="3072"/>
                    <a:pt x="2954" y="6454"/>
                    <a:pt x="1787" y="104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g243205d2fdc_2_130"/>
            <p:cNvSpPr/>
            <p:nvPr/>
          </p:nvSpPr>
          <p:spPr>
            <a:xfrm>
              <a:off x="5836640" y="0"/>
              <a:ext cx="3308128" cy="1447168"/>
            </a:xfrm>
            <a:custGeom>
              <a:rect b="b" l="l" r="r" t="t"/>
              <a:pathLst>
                <a:path extrusionOk="0" h="45224" w="103379">
                  <a:moveTo>
                    <a:pt x="20623" y="12693"/>
                  </a:moveTo>
                  <a:cubicBezTo>
                    <a:pt x="21767" y="12693"/>
                    <a:pt x="22910" y="12598"/>
                    <a:pt x="24053" y="12383"/>
                  </a:cubicBezTo>
                  <a:cubicBezTo>
                    <a:pt x="29673" y="11383"/>
                    <a:pt x="35746" y="7382"/>
                    <a:pt x="43509" y="7382"/>
                  </a:cubicBezTo>
                  <a:cubicBezTo>
                    <a:pt x="49320" y="7382"/>
                    <a:pt x="56083" y="9621"/>
                    <a:pt x="64275" y="17027"/>
                  </a:cubicBezTo>
                  <a:cubicBezTo>
                    <a:pt x="73920" y="25743"/>
                    <a:pt x="86185" y="45223"/>
                    <a:pt x="103045" y="45223"/>
                  </a:cubicBezTo>
                  <a:lnTo>
                    <a:pt x="103379" y="45223"/>
                  </a:lnTo>
                  <a:lnTo>
                    <a:pt x="103379" y="0"/>
                  </a:lnTo>
                  <a:lnTo>
                    <a:pt x="0" y="0"/>
                  </a:lnTo>
                  <a:cubicBezTo>
                    <a:pt x="3834" y="7502"/>
                    <a:pt x="12169" y="12693"/>
                    <a:pt x="20623" y="126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g243205d2fdc_2_130"/>
            <p:cNvSpPr/>
            <p:nvPr/>
          </p:nvSpPr>
          <p:spPr>
            <a:xfrm flipH="1" rot="10800000">
              <a:off x="6571051" y="-377372"/>
              <a:ext cx="2698100" cy="2507336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43205d2fdc_2_141"/>
          <p:cNvSpPr txBox="1"/>
          <p:nvPr>
            <p:ph type="title"/>
          </p:nvPr>
        </p:nvSpPr>
        <p:spPr>
          <a:xfrm>
            <a:off x="5221238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8" name="Google Shape;608;g243205d2fdc_2_141"/>
          <p:cNvSpPr txBox="1"/>
          <p:nvPr>
            <p:ph idx="2" type="title"/>
          </p:nvPr>
        </p:nvSpPr>
        <p:spPr>
          <a:xfrm>
            <a:off x="4319588" y="1661100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9" name="Google Shape;609;g243205d2fdc_2_141"/>
          <p:cNvSpPr txBox="1"/>
          <p:nvPr>
            <p:ph idx="1" type="subTitle"/>
          </p:nvPr>
        </p:nvSpPr>
        <p:spPr>
          <a:xfrm>
            <a:off x="5221238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0" name="Google Shape;610;g243205d2fdc_2_141"/>
          <p:cNvSpPr txBox="1"/>
          <p:nvPr>
            <p:ph idx="3" type="title"/>
          </p:nvPr>
        </p:nvSpPr>
        <p:spPr>
          <a:xfrm>
            <a:off x="1676363" y="21897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1" name="Google Shape;611;g243205d2fdc_2_141"/>
          <p:cNvSpPr txBox="1"/>
          <p:nvPr>
            <p:ph idx="4" type="title"/>
          </p:nvPr>
        </p:nvSpPr>
        <p:spPr>
          <a:xfrm>
            <a:off x="4320413" y="2446667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2" name="Google Shape;612;g243205d2fdc_2_141"/>
          <p:cNvSpPr txBox="1"/>
          <p:nvPr>
            <p:ph idx="5" type="subTitle"/>
          </p:nvPr>
        </p:nvSpPr>
        <p:spPr>
          <a:xfrm>
            <a:off x="1676363" y="25281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3" name="Google Shape;613;g243205d2fdc_2_141"/>
          <p:cNvSpPr txBox="1"/>
          <p:nvPr>
            <p:ph idx="6" type="title"/>
          </p:nvPr>
        </p:nvSpPr>
        <p:spPr>
          <a:xfrm>
            <a:off x="1676363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4" name="Google Shape;614;g243205d2fdc_2_141"/>
          <p:cNvSpPr txBox="1"/>
          <p:nvPr>
            <p:ph idx="7" type="title"/>
          </p:nvPr>
        </p:nvSpPr>
        <p:spPr>
          <a:xfrm>
            <a:off x="4319588" y="3232233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5" name="Google Shape;615;g243205d2fdc_2_141"/>
          <p:cNvSpPr txBox="1"/>
          <p:nvPr>
            <p:ph idx="8" type="subTitle"/>
          </p:nvPr>
        </p:nvSpPr>
        <p:spPr>
          <a:xfrm>
            <a:off x="1676363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6" name="Google Shape;616;g243205d2fdc_2_141"/>
          <p:cNvSpPr txBox="1"/>
          <p:nvPr>
            <p:ph idx="9" type="title"/>
          </p:nvPr>
        </p:nvSpPr>
        <p:spPr>
          <a:xfrm>
            <a:off x="5221238" y="2975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7" name="Google Shape;617;g243205d2fdc_2_141"/>
          <p:cNvSpPr txBox="1"/>
          <p:nvPr>
            <p:ph idx="13" type="title"/>
          </p:nvPr>
        </p:nvSpPr>
        <p:spPr>
          <a:xfrm>
            <a:off x="4320413" y="4017775"/>
            <a:ext cx="5040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8" name="Google Shape;618;g243205d2fdc_2_141"/>
          <p:cNvSpPr txBox="1"/>
          <p:nvPr>
            <p:ph idx="14" type="subTitle"/>
          </p:nvPr>
        </p:nvSpPr>
        <p:spPr>
          <a:xfrm>
            <a:off x="5221238" y="3313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9" name="Google Shape;619;g243205d2fdc_2_141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20" name="Google Shape;620;g243205d2fdc_2_141"/>
          <p:cNvGrpSpPr/>
          <p:nvPr/>
        </p:nvGrpSpPr>
        <p:grpSpPr>
          <a:xfrm>
            <a:off x="5970259" y="3258325"/>
            <a:ext cx="3373385" cy="2207688"/>
            <a:chOff x="5970259" y="3258325"/>
            <a:chExt cx="3373385" cy="2207688"/>
          </a:xfrm>
        </p:grpSpPr>
        <p:sp>
          <p:nvSpPr>
            <p:cNvPr id="621" name="Google Shape;621;g243205d2fdc_2_141"/>
            <p:cNvSpPr/>
            <p:nvPr/>
          </p:nvSpPr>
          <p:spPr>
            <a:xfrm>
              <a:off x="7277869" y="3728534"/>
              <a:ext cx="1866158" cy="1415168"/>
            </a:xfrm>
            <a:custGeom>
              <a:rect b="b" l="l" r="r" t="t"/>
              <a:pathLst>
                <a:path extrusionOk="0" h="44224" w="58322">
                  <a:moveTo>
                    <a:pt x="58322" y="44224"/>
                  </a:moveTo>
                  <a:lnTo>
                    <a:pt x="58322" y="1"/>
                  </a:lnTo>
                  <a:cubicBezTo>
                    <a:pt x="39508" y="8360"/>
                    <a:pt x="29482" y="37413"/>
                    <a:pt x="0" y="442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g243205d2fdc_2_141"/>
            <p:cNvSpPr/>
            <p:nvPr/>
          </p:nvSpPr>
          <p:spPr>
            <a:xfrm>
              <a:off x="5970259" y="4603382"/>
              <a:ext cx="3173768" cy="540320"/>
            </a:xfrm>
            <a:custGeom>
              <a:rect b="b" l="l" r="r" t="t"/>
              <a:pathLst>
                <a:path extrusionOk="0" h="16885" w="99188">
                  <a:moveTo>
                    <a:pt x="99188" y="16885"/>
                  </a:moveTo>
                  <a:lnTo>
                    <a:pt x="99188" y="1287"/>
                  </a:lnTo>
                  <a:cubicBezTo>
                    <a:pt x="96878" y="453"/>
                    <a:pt x="94401" y="1"/>
                    <a:pt x="91948" y="1"/>
                  </a:cubicBezTo>
                  <a:cubicBezTo>
                    <a:pt x="90043" y="1"/>
                    <a:pt x="88186" y="286"/>
                    <a:pt x="86328" y="882"/>
                  </a:cubicBezTo>
                  <a:cubicBezTo>
                    <a:pt x="75397" y="4335"/>
                    <a:pt x="66586" y="14694"/>
                    <a:pt x="54012" y="14694"/>
                  </a:cubicBezTo>
                  <a:cubicBezTo>
                    <a:pt x="49177" y="14694"/>
                    <a:pt x="43795" y="13170"/>
                    <a:pt x="37508" y="9169"/>
                  </a:cubicBezTo>
                  <a:cubicBezTo>
                    <a:pt x="31650" y="5430"/>
                    <a:pt x="24863" y="1167"/>
                    <a:pt x="18838" y="1167"/>
                  </a:cubicBezTo>
                  <a:cubicBezTo>
                    <a:pt x="17457" y="1167"/>
                    <a:pt x="16075" y="1406"/>
                    <a:pt x="14765" y="1906"/>
                  </a:cubicBezTo>
                  <a:cubicBezTo>
                    <a:pt x="7526" y="4835"/>
                    <a:pt x="7169" y="11527"/>
                    <a:pt x="0" y="168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g243205d2fdc_2_141"/>
            <p:cNvSpPr/>
            <p:nvPr/>
          </p:nvSpPr>
          <p:spPr>
            <a:xfrm>
              <a:off x="6967991" y="325832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4" name="Google Shape;624;g243205d2fdc_2_141"/>
          <p:cNvGrpSpPr/>
          <p:nvPr/>
        </p:nvGrpSpPr>
        <p:grpSpPr>
          <a:xfrm>
            <a:off x="-677502" y="-194463"/>
            <a:ext cx="3288119" cy="2081141"/>
            <a:chOff x="-677502" y="-194463"/>
            <a:chExt cx="3288119" cy="2081141"/>
          </a:xfrm>
        </p:grpSpPr>
        <p:sp>
          <p:nvSpPr>
            <p:cNvPr id="625" name="Google Shape;625;g243205d2fdc_2_141"/>
            <p:cNvSpPr/>
            <p:nvPr/>
          </p:nvSpPr>
          <p:spPr>
            <a:xfrm>
              <a:off x="-27" y="534"/>
              <a:ext cx="2196884" cy="1886144"/>
            </a:xfrm>
            <a:custGeom>
              <a:rect b="b" l="l" r="r" t="t"/>
              <a:pathLst>
                <a:path extrusionOk="0" h="58942" w="68658">
                  <a:moveTo>
                    <a:pt x="0" y="58941"/>
                  </a:moveTo>
                  <a:cubicBezTo>
                    <a:pt x="12503" y="58632"/>
                    <a:pt x="24743" y="51321"/>
                    <a:pt x="28935" y="40938"/>
                  </a:cubicBezTo>
                  <a:cubicBezTo>
                    <a:pt x="30340" y="37485"/>
                    <a:pt x="30911" y="33889"/>
                    <a:pt x="32531" y="30483"/>
                  </a:cubicBezTo>
                  <a:cubicBezTo>
                    <a:pt x="35269" y="24958"/>
                    <a:pt x="38794" y="23339"/>
                    <a:pt x="42509" y="23339"/>
                  </a:cubicBezTo>
                  <a:cubicBezTo>
                    <a:pt x="47772" y="23339"/>
                    <a:pt x="53464" y="26601"/>
                    <a:pt x="57941" y="26601"/>
                  </a:cubicBezTo>
                  <a:cubicBezTo>
                    <a:pt x="58250" y="26601"/>
                    <a:pt x="58607" y="26554"/>
                    <a:pt x="58941" y="26530"/>
                  </a:cubicBezTo>
                  <a:cubicBezTo>
                    <a:pt x="65323" y="25792"/>
                    <a:pt x="68657" y="18909"/>
                    <a:pt x="67062" y="13504"/>
                  </a:cubicBezTo>
                  <a:cubicBezTo>
                    <a:pt x="65490" y="8026"/>
                    <a:pt x="60703" y="3859"/>
                    <a:pt x="56059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g243205d2fdc_2_141"/>
            <p:cNvSpPr/>
            <p:nvPr/>
          </p:nvSpPr>
          <p:spPr>
            <a:xfrm>
              <a:off x="-27" y="-202"/>
              <a:ext cx="2610644" cy="1316096"/>
            </a:xfrm>
            <a:custGeom>
              <a:rect b="b" l="l" r="r" t="t"/>
              <a:pathLst>
                <a:path extrusionOk="0" h="41128" w="81589">
                  <a:moveTo>
                    <a:pt x="0" y="41127"/>
                  </a:moveTo>
                  <a:cubicBezTo>
                    <a:pt x="10383" y="36674"/>
                    <a:pt x="18456" y="24767"/>
                    <a:pt x="25077" y="18790"/>
                  </a:cubicBezTo>
                  <a:cubicBezTo>
                    <a:pt x="32054" y="12455"/>
                    <a:pt x="37841" y="10526"/>
                    <a:pt x="42818" y="10526"/>
                  </a:cubicBezTo>
                  <a:cubicBezTo>
                    <a:pt x="49439" y="10526"/>
                    <a:pt x="54654" y="13955"/>
                    <a:pt x="59489" y="14813"/>
                  </a:cubicBezTo>
                  <a:cubicBezTo>
                    <a:pt x="60465" y="15003"/>
                    <a:pt x="61441" y="15051"/>
                    <a:pt x="62418" y="15051"/>
                  </a:cubicBezTo>
                  <a:cubicBezTo>
                    <a:pt x="71158" y="15074"/>
                    <a:pt x="79731" y="8645"/>
                    <a:pt x="815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g243205d2fdc_2_141"/>
            <p:cNvSpPr/>
            <p:nvPr/>
          </p:nvSpPr>
          <p:spPr>
            <a:xfrm flipH="1" rot="10800000">
              <a:off x="-677502" y="-1944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43205d2fdc_2_163"/>
          <p:cNvSpPr txBox="1"/>
          <p:nvPr>
            <p:ph type="title"/>
          </p:nvPr>
        </p:nvSpPr>
        <p:spPr>
          <a:xfrm>
            <a:off x="3128400" y="2524369"/>
            <a:ext cx="28872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0" name="Google Shape;630;g243205d2fdc_2_163"/>
          <p:cNvSpPr txBox="1"/>
          <p:nvPr>
            <p:ph idx="2" type="title"/>
          </p:nvPr>
        </p:nvSpPr>
        <p:spPr>
          <a:xfrm>
            <a:off x="4064400" y="1316269"/>
            <a:ext cx="10152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631" name="Google Shape;631;g243205d2fdc_2_163"/>
          <p:cNvSpPr txBox="1"/>
          <p:nvPr>
            <p:ph idx="1" type="subTitle"/>
          </p:nvPr>
        </p:nvSpPr>
        <p:spPr>
          <a:xfrm>
            <a:off x="3128400" y="3441769"/>
            <a:ext cx="28872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632" name="Google Shape;632;g243205d2fdc_2_163"/>
          <p:cNvGrpSpPr/>
          <p:nvPr/>
        </p:nvGrpSpPr>
        <p:grpSpPr>
          <a:xfrm>
            <a:off x="-1742875" y="2934449"/>
            <a:ext cx="5982619" cy="4211518"/>
            <a:chOff x="-1742875" y="2934449"/>
            <a:chExt cx="5982619" cy="4211518"/>
          </a:xfrm>
        </p:grpSpPr>
        <p:sp>
          <p:nvSpPr>
            <p:cNvPr id="633" name="Google Shape;633;g243205d2fdc_2_163"/>
            <p:cNvSpPr/>
            <p:nvPr/>
          </p:nvSpPr>
          <p:spPr>
            <a:xfrm>
              <a:off x="352" y="4172822"/>
              <a:ext cx="4239392" cy="970880"/>
            </a:xfrm>
            <a:custGeom>
              <a:rect b="b" l="l" r="r" t="t"/>
              <a:pathLst>
                <a:path extrusionOk="0" h="30340" w="132481">
                  <a:moveTo>
                    <a:pt x="96045" y="1144"/>
                  </a:moveTo>
                  <a:cubicBezTo>
                    <a:pt x="94116" y="358"/>
                    <a:pt x="92068" y="0"/>
                    <a:pt x="89996" y="0"/>
                  </a:cubicBezTo>
                  <a:cubicBezTo>
                    <a:pt x="81042" y="0"/>
                    <a:pt x="70968" y="6311"/>
                    <a:pt x="62228" y="11908"/>
                  </a:cubicBezTo>
                  <a:cubicBezTo>
                    <a:pt x="52869" y="17861"/>
                    <a:pt x="44843" y="20124"/>
                    <a:pt x="37652" y="20124"/>
                  </a:cubicBezTo>
                  <a:cubicBezTo>
                    <a:pt x="23077" y="20124"/>
                    <a:pt x="11908" y="10812"/>
                    <a:pt x="1" y="4263"/>
                  </a:cubicBezTo>
                  <a:lnTo>
                    <a:pt x="1" y="30340"/>
                  </a:lnTo>
                  <a:lnTo>
                    <a:pt x="132481" y="30340"/>
                  </a:lnTo>
                  <a:cubicBezTo>
                    <a:pt x="106547" y="22576"/>
                    <a:pt x="110333" y="6883"/>
                    <a:pt x="96045" y="114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g243205d2fdc_2_163"/>
            <p:cNvSpPr/>
            <p:nvPr/>
          </p:nvSpPr>
          <p:spPr>
            <a:xfrm>
              <a:off x="-384" y="4011254"/>
              <a:ext cx="2953024" cy="1132448"/>
            </a:xfrm>
            <a:custGeom>
              <a:rect b="b" l="l" r="r" t="t"/>
              <a:pathLst>
                <a:path extrusionOk="0" h="35389" w="92282">
                  <a:moveTo>
                    <a:pt x="810" y="1"/>
                  </a:moveTo>
                  <a:lnTo>
                    <a:pt x="0" y="1"/>
                  </a:lnTo>
                  <a:lnTo>
                    <a:pt x="0" y="35389"/>
                  </a:lnTo>
                  <a:lnTo>
                    <a:pt x="92281" y="35389"/>
                  </a:lnTo>
                  <a:cubicBezTo>
                    <a:pt x="56202" y="27244"/>
                    <a:pt x="30959" y="1"/>
                    <a:pt x="8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g243205d2fdc_2_163"/>
            <p:cNvSpPr/>
            <p:nvPr/>
          </p:nvSpPr>
          <p:spPr>
            <a:xfrm flipH="1" rot="-9032475">
              <a:off x="-1496372" y="3930048"/>
              <a:ext cx="4632529" cy="222032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6" name="Google Shape;636;g243205d2fdc_2_163"/>
          <p:cNvGrpSpPr/>
          <p:nvPr/>
        </p:nvGrpSpPr>
        <p:grpSpPr>
          <a:xfrm>
            <a:off x="4226016" y="-423063"/>
            <a:ext cx="5459693" cy="1768685"/>
            <a:chOff x="4226016" y="-423063"/>
            <a:chExt cx="5459693" cy="1768685"/>
          </a:xfrm>
        </p:grpSpPr>
        <p:sp>
          <p:nvSpPr>
            <p:cNvPr id="637" name="Google Shape;637;g243205d2fdc_2_163"/>
            <p:cNvSpPr/>
            <p:nvPr/>
          </p:nvSpPr>
          <p:spPr>
            <a:xfrm>
              <a:off x="6191360" y="-202"/>
              <a:ext cx="2953024" cy="1316096"/>
            </a:xfrm>
            <a:custGeom>
              <a:rect b="b" l="l" r="r" t="t"/>
              <a:pathLst>
                <a:path extrusionOk="0" h="41128" w="92282">
                  <a:moveTo>
                    <a:pt x="92282" y="0"/>
                  </a:moveTo>
                  <a:lnTo>
                    <a:pt x="10122" y="0"/>
                  </a:lnTo>
                  <a:lnTo>
                    <a:pt x="6335" y="6073"/>
                  </a:lnTo>
                  <a:cubicBezTo>
                    <a:pt x="1" y="18694"/>
                    <a:pt x="11622" y="31411"/>
                    <a:pt x="25458" y="31411"/>
                  </a:cubicBezTo>
                  <a:cubicBezTo>
                    <a:pt x="28554" y="31411"/>
                    <a:pt x="31745" y="30792"/>
                    <a:pt x="34865" y="29387"/>
                  </a:cubicBezTo>
                  <a:cubicBezTo>
                    <a:pt x="38175" y="27934"/>
                    <a:pt x="43200" y="24124"/>
                    <a:pt x="47987" y="24124"/>
                  </a:cubicBezTo>
                  <a:cubicBezTo>
                    <a:pt x="49249" y="24124"/>
                    <a:pt x="50487" y="24386"/>
                    <a:pt x="51678" y="25005"/>
                  </a:cubicBezTo>
                  <a:cubicBezTo>
                    <a:pt x="55965" y="27172"/>
                    <a:pt x="55869" y="32697"/>
                    <a:pt x="58584" y="36341"/>
                  </a:cubicBezTo>
                  <a:cubicBezTo>
                    <a:pt x="60990" y="39651"/>
                    <a:pt x="64490" y="41127"/>
                    <a:pt x="68348" y="41127"/>
                  </a:cubicBezTo>
                  <a:cubicBezTo>
                    <a:pt x="76564" y="41127"/>
                    <a:pt x="86638" y="34388"/>
                    <a:pt x="92258" y="23910"/>
                  </a:cubicBezTo>
                  <a:lnTo>
                    <a:pt x="922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g243205d2fdc_2_163"/>
            <p:cNvSpPr/>
            <p:nvPr/>
          </p:nvSpPr>
          <p:spPr>
            <a:xfrm>
              <a:off x="4226016" y="-202"/>
              <a:ext cx="4918368" cy="1345824"/>
            </a:xfrm>
            <a:custGeom>
              <a:rect b="b" l="l" r="r" t="t"/>
              <a:pathLst>
                <a:path extrusionOk="0" h="42057" w="153699">
                  <a:moveTo>
                    <a:pt x="30173" y="16670"/>
                  </a:moveTo>
                  <a:cubicBezTo>
                    <a:pt x="37484" y="16670"/>
                    <a:pt x="46200" y="15217"/>
                    <a:pt x="56440" y="11693"/>
                  </a:cubicBezTo>
                  <a:cubicBezTo>
                    <a:pt x="66538" y="8240"/>
                    <a:pt x="81827" y="1667"/>
                    <a:pt x="96449" y="1667"/>
                  </a:cubicBezTo>
                  <a:cubicBezTo>
                    <a:pt x="104712" y="1667"/>
                    <a:pt x="112762" y="3739"/>
                    <a:pt x="119549" y="9692"/>
                  </a:cubicBezTo>
                  <a:cubicBezTo>
                    <a:pt x="129194" y="18147"/>
                    <a:pt x="136529" y="42056"/>
                    <a:pt x="152175" y="42056"/>
                  </a:cubicBezTo>
                  <a:lnTo>
                    <a:pt x="152175" y="42056"/>
                  </a:lnTo>
                  <a:cubicBezTo>
                    <a:pt x="152699" y="42056"/>
                    <a:pt x="153199" y="42032"/>
                    <a:pt x="153699" y="41985"/>
                  </a:cubicBezTo>
                  <a:lnTo>
                    <a:pt x="153699" y="0"/>
                  </a:lnTo>
                  <a:lnTo>
                    <a:pt x="0" y="0"/>
                  </a:lnTo>
                  <a:cubicBezTo>
                    <a:pt x="3787" y="8835"/>
                    <a:pt x="13289" y="16670"/>
                    <a:pt x="30173" y="166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g243205d2fdc_2_163"/>
            <p:cNvSpPr/>
            <p:nvPr/>
          </p:nvSpPr>
          <p:spPr>
            <a:xfrm rot="10800000">
              <a:off x="7009898" y="-4230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243205d2fdc_2_175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42" name="Google Shape;642;g243205d2fdc_2_175"/>
          <p:cNvSpPr txBox="1"/>
          <p:nvPr>
            <p:ph idx="1" type="body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1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643" name="Google Shape;643;g243205d2fdc_2_175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644" name="Google Shape;644;g243205d2fdc_2_175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g243205d2fdc_2_175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g243205d2fdc_2_175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7" name="Google Shape;647;g243205d2fdc_2_175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648" name="Google Shape;648;g243205d2fdc_2_175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g243205d2fdc_2_175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g243205d2fdc_2_175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243205d2fdc_2_186"/>
          <p:cNvSpPr txBox="1"/>
          <p:nvPr>
            <p:ph type="title"/>
          </p:nvPr>
        </p:nvSpPr>
        <p:spPr>
          <a:xfrm>
            <a:off x="1996200" y="3110400"/>
            <a:ext cx="515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53" name="Google Shape;653;g243205d2fdc_2_186"/>
          <p:cNvSpPr txBox="1"/>
          <p:nvPr>
            <p:ph idx="1" type="subTitle"/>
          </p:nvPr>
        </p:nvSpPr>
        <p:spPr>
          <a:xfrm>
            <a:off x="1996200" y="1386600"/>
            <a:ext cx="5151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654" name="Google Shape;654;g243205d2fdc_2_186"/>
          <p:cNvGrpSpPr/>
          <p:nvPr/>
        </p:nvGrpSpPr>
        <p:grpSpPr>
          <a:xfrm>
            <a:off x="4860800" y="3342166"/>
            <a:ext cx="4337125" cy="2055048"/>
            <a:chOff x="4860800" y="3342166"/>
            <a:chExt cx="4337125" cy="2055048"/>
          </a:xfrm>
        </p:grpSpPr>
        <p:sp>
          <p:nvSpPr>
            <p:cNvPr id="655" name="Google Shape;655;g243205d2fdc_2_186"/>
            <p:cNvSpPr/>
            <p:nvPr/>
          </p:nvSpPr>
          <p:spPr>
            <a:xfrm>
              <a:off x="4860800" y="4293974"/>
              <a:ext cx="4283584" cy="849728"/>
            </a:xfrm>
            <a:custGeom>
              <a:rect b="b" l="l" r="r" t="t"/>
              <a:pathLst>
                <a:path extrusionOk="0" h="26554" w="133862">
                  <a:moveTo>
                    <a:pt x="133862" y="26554"/>
                  </a:moveTo>
                  <a:lnTo>
                    <a:pt x="133862" y="25"/>
                  </a:lnTo>
                  <a:cubicBezTo>
                    <a:pt x="133457" y="1"/>
                    <a:pt x="133052" y="1"/>
                    <a:pt x="132647" y="1"/>
                  </a:cubicBezTo>
                  <a:cubicBezTo>
                    <a:pt x="130028" y="1"/>
                    <a:pt x="127384" y="382"/>
                    <a:pt x="124836" y="1192"/>
                  </a:cubicBezTo>
                  <a:cubicBezTo>
                    <a:pt x="109690" y="5978"/>
                    <a:pt x="97497" y="20338"/>
                    <a:pt x="80017" y="20338"/>
                  </a:cubicBezTo>
                  <a:cubicBezTo>
                    <a:pt x="73302" y="20338"/>
                    <a:pt x="65848" y="18219"/>
                    <a:pt x="57132" y="12670"/>
                  </a:cubicBezTo>
                  <a:cubicBezTo>
                    <a:pt x="48963" y="7479"/>
                    <a:pt x="39580" y="1573"/>
                    <a:pt x="31221" y="1573"/>
                  </a:cubicBezTo>
                  <a:cubicBezTo>
                    <a:pt x="29292" y="1573"/>
                    <a:pt x="27387" y="1906"/>
                    <a:pt x="25601" y="2621"/>
                  </a:cubicBezTo>
                  <a:cubicBezTo>
                    <a:pt x="14051" y="7264"/>
                    <a:pt x="15147" y="18838"/>
                    <a:pt x="1" y="26554"/>
                  </a:cubicBezTo>
                  <a:lnTo>
                    <a:pt x="133862" y="2655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g243205d2fdc_2_186"/>
            <p:cNvSpPr/>
            <p:nvPr/>
          </p:nvSpPr>
          <p:spPr>
            <a:xfrm>
              <a:off x="6475616" y="3342166"/>
              <a:ext cx="2668768" cy="1801536"/>
            </a:xfrm>
            <a:custGeom>
              <a:rect b="b" l="l" r="r" t="t"/>
              <a:pathLst>
                <a:path extrusionOk="0" h="56298" w="83399">
                  <a:moveTo>
                    <a:pt x="83399" y="56298"/>
                  </a:moveTo>
                  <a:lnTo>
                    <a:pt x="83399" y="1"/>
                  </a:lnTo>
                  <a:cubicBezTo>
                    <a:pt x="51797" y="882"/>
                    <a:pt x="42295" y="47439"/>
                    <a:pt x="0" y="5629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g243205d2fdc_2_186"/>
            <p:cNvSpPr/>
            <p:nvPr/>
          </p:nvSpPr>
          <p:spPr>
            <a:xfrm flipH="1">
              <a:off x="6727091" y="3816702"/>
              <a:ext cx="2470834" cy="1580512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8" name="Google Shape;658;g243205d2fdc_2_186"/>
          <p:cNvGrpSpPr/>
          <p:nvPr/>
        </p:nvGrpSpPr>
        <p:grpSpPr>
          <a:xfrm>
            <a:off x="-614453" y="-207800"/>
            <a:ext cx="3853625" cy="1847000"/>
            <a:chOff x="-614453" y="-207800"/>
            <a:chExt cx="3853625" cy="1847000"/>
          </a:xfrm>
        </p:grpSpPr>
        <p:sp>
          <p:nvSpPr>
            <p:cNvPr id="659" name="Google Shape;659;g243205d2fdc_2_186"/>
            <p:cNvSpPr/>
            <p:nvPr/>
          </p:nvSpPr>
          <p:spPr>
            <a:xfrm>
              <a:off x="-384" y="-202"/>
              <a:ext cx="2193248" cy="1527168"/>
            </a:xfrm>
            <a:custGeom>
              <a:rect b="b" l="l" r="r" t="t"/>
              <a:pathLst>
                <a:path extrusionOk="0" h="47724" w="68539">
                  <a:moveTo>
                    <a:pt x="0" y="0"/>
                  </a:moveTo>
                  <a:lnTo>
                    <a:pt x="0" y="47724"/>
                  </a:lnTo>
                  <a:cubicBezTo>
                    <a:pt x="25696" y="45866"/>
                    <a:pt x="34269" y="8287"/>
                    <a:pt x="685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g243205d2fdc_2_186"/>
            <p:cNvSpPr/>
            <p:nvPr/>
          </p:nvSpPr>
          <p:spPr>
            <a:xfrm>
              <a:off x="-384" y="-202"/>
              <a:ext cx="3020064" cy="773504"/>
            </a:xfrm>
            <a:custGeom>
              <a:rect b="b" l="l" r="r" t="t"/>
              <a:pathLst>
                <a:path extrusionOk="0" h="24172" w="94377">
                  <a:moveTo>
                    <a:pt x="44152" y="24172"/>
                  </a:moveTo>
                  <a:cubicBezTo>
                    <a:pt x="65085" y="24172"/>
                    <a:pt x="78469" y="6192"/>
                    <a:pt x="94377" y="0"/>
                  </a:cubicBezTo>
                  <a:lnTo>
                    <a:pt x="0" y="0"/>
                  </a:lnTo>
                  <a:lnTo>
                    <a:pt x="0" y="1881"/>
                  </a:lnTo>
                  <a:cubicBezTo>
                    <a:pt x="18290" y="18528"/>
                    <a:pt x="32388" y="24172"/>
                    <a:pt x="44152" y="241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g243205d2fdc_2_186"/>
            <p:cNvSpPr/>
            <p:nvPr/>
          </p:nvSpPr>
          <p:spPr>
            <a:xfrm>
              <a:off x="-614453" y="-20780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9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43205d2fdc_2_197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64" name="Google Shape;664;g243205d2fdc_2_197"/>
          <p:cNvSpPr txBox="1"/>
          <p:nvPr>
            <p:ph idx="1" type="body"/>
          </p:nvPr>
        </p:nvSpPr>
        <p:spPr>
          <a:xfrm>
            <a:off x="1927250" y="1370025"/>
            <a:ext cx="5278200" cy="28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665" name="Google Shape;665;g243205d2fdc_2_197"/>
          <p:cNvGrpSpPr/>
          <p:nvPr/>
        </p:nvGrpSpPr>
        <p:grpSpPr>
          <a:xfrm>
            <a:off x="-685800" y="-389250"/>
            <a:ext cx="3340456" cy="1711650"/>
            <a:chOff x="-685800" y="-389250"/>
            <a:chExt cx="3340456" cy="1711650"/>
          </a:xfrm>
        </p:grpSpPr>
        <p:sp>
          <p:nvSpPr>
            <p:cNvPr id="666" name="Google Shape;666;g243205d2fdc_2_197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g243205d2fdc_2_197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g243205d2fdc_2_197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9" name="Google Shape;669;g243205d2fdc_2_197"/>
          <p:cNvGrpSpPr/>
          <p:nvPr/>
        </p:nvGrpSpPr>
        <p:grpSpPr>
          <a:xfrm>
            <a:off x="5427008" y="3816688"/>
            <a:ext cx="3770917" cy="1367225"/>
            <a:chOff x="5427008" y="3816688"/>
            <a:chExt cx="3770917" cy="1367225"/>
          </a:xfrm>
        </p:grpSpPr>
        <p:sp>
          <p:nvSpPr>
            <p:cNvPr id="670" name="Google Shape;670;g243205d2fdc_2_197"/>
            <p:cNvSpPr/>
            <p:nvPr/>
          </p:nvSpPr>
          <p:spPr>
            <a:xfrm>
              <a:off x="5427008" y="4466198"/>
              <a:ext cx="3717376" cy="677504"/>
            </a:xfrm>
            <a:custGeom>
              <a:rect b="b" l="l" r="r" t="t"/>
              <a:pathLst>
                <a:path extrusionOk="0" h="21172" w="116168">
                  <a:moveTo>
                    <a:pt x="99164" y="1"/>
                  </a:moveTo>
                  <a:cubicBezTo>
                    <a:pt x="97378" y="1"/>
                    <a:pt x="95592" y="263"/>
                    <a:pt x="93877" y="811"/>
                  </a:cubicBezTo>
                  <a:cubicBezTo>
                    <a:pt x="83613" y="4049"/>
                    <a:pt x="75302" y="13789"/>
                    <a:pt x="63443" y="13789"/>
                  </a:cubicBezTo>
                  <a:cubicBezTo>
                    <a:pt x="58894" y="13789"/>
                    <a:pt x="53845" y="12361"/>
                    <a:pt x="47916" y="8598"/>
                  </a:cubicBezTo>
                  <a:cubicBezTo>
                    <a:pt x="42367" y="5073"/>
                    <a:pt x="36008" y="1073"/>
                    <a:pt x="30340" y="1073"/>
                  </a:cubicBezTo>
                  <a:cubicBezTo>
                    <a:pt x="29031" y="1073"/>
                    <a:pt x="27745" y="1287"/>
                    <a:pt x="26506" y="1787"/>
                  </a:cubicBezTo>
                  <a:cubicBezTo>
                    <a:pt x="16861" y="5669"/>
                    <a:pt x="20219" y="16671"/>
                    <a:pt x="1" y="21172"/>
                  </a:cubicBezTo>
                  <a:lnTo>
                    <a:pt x="116168" y="21172"/>
                  </a:lnTo>
                  <a:lnTo>
                    <a:pt x="116168" y="8550"/>
                  </a:lnTo>
                  <a:cubicBezTo>
                    <a:pt x="112191" y="3406"/>
                    <a:pt x="105642" y="1"/>
                    <a:pt x="99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g243205d2fdc_2_197"/>
            <p:cNvSpPr/>
            <p:nvPr/>
          </p:nvSpPr>
          <p:spPr>
            <a:xfrm>
              <a:off x="7552416" y="3977718"/>
              <a:ext cx="1591968" cy="1165984"/>
            </a:xfrm>
            <a:custGeom>
              <a:rect b="b" l="l" r="r" t="t"/>
              <a:pathLst>
                <a:path extrusionOk="0" h="36437" w="49749">
                  <a:moveTo>
                    <a:pt x="49749" y="36437"/>
                  </a:moveTo>
                  <a:lnTo>
                    <a:pt x="49749" y="1"/>
                  </a:lnTo>
                  <a:cubicBezTo>
                    <a:pt x="30531" y="1287"/>
                    <a:pt x="23339" y="27745"/>
                    <a:pt x="0" y="364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g243205d2fdc_2_197"/>
            <p:cNvSpPr/>
            <p:nvPr/>
          </p:nvSpPr>
          <p:spPr>
            <a:xfrm flipH="1">
              <a:off x="7060525" y="3816688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43205d2fdc_2_208"/>
          <p:cNvSpPr txBox="1"/>
          <p:nvPr>
            <p:ph idx="1" type="subTitle"/>
          </p:nvPr>
        </p:nvSpPr>
        <p:spPr>
          <a:xfrm>
            <a:off x="1363800" y="2708854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75" name="Google Shape;675;g243205d2fdc_2_208"/>
          <p:cNvSpPr txBox="1"/>
          <p:nvPr>
            <p:ph idx="2" type="subTitle"/>
          </p:nvPr>
        </p:nvSpPr>
        <p:spPr>
          <a:xfrm>
            <a:off x="4893000" y="2708854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76" name="Google Shape;676;g243205d2fdc_2_208"/>
          <p:cNvSpPr txBox="1"/>
          <p:nvPr>
            <p:ph idx="3" type="subTitle"/>
          </p:nvPr>
        </p:nvSpPr>
        <p:spPr>
          <a:xfrm>
            <a:off x="1363800" y="3047250"/>
            <a:ext cx="2887200" cy="9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77" name="Google Shape;677;g243205d2fdc_2_208"/>
          <p:cNvSpPr txBox="1"/>
          <p:nvPr>
            <p:ph idx="4" type="subTitle"/>
          </p:nvPr>
        </p:nvSpPr>
        <p:spPr>
          <a:xfrm>
            <a:off x="4893000" y="3047250"/>
            <a:ext cx="2887200" cy="9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78" name="Google Shape;678;g243205d2fdc_2_208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79" name="Google Shape;679;g243205d2fdc_2_208"/>
          <p:cNvGrpSpPr/>
          <p:nvPr/>
        </p:nvGrpSpPr>
        <p:grpSpPr>
          <a:xfrm>
            <a:off x="5836256" y="-423063"/>
            <a:ext cx="3449395" cy="2421773"/>
            <a:chOff x="5836256" y="-423063"/>
            <a:chExt cx="3449395" cy="2421773"/>
          </a:xfrm>
        </p:grpSpPr>
        <p:sp>
          <p:nvSpPr>
            <p:cNvPr id="680" name="Google Shape;680;g243205d2fdc_2_208"/>
            <p:cNvSpPr/>
            <p:nvPr/>
          </p:nvSpPr>
          <p:spPr>
            <a:xfrm>
              <a:off x="6527424" y="-202"/>
              <a:ext cx="2616960" cy="1998912"/>
            </a:xfrm>
            <a:custGeom>
              <a:rect b="b" l="l" r="r" t="t"/>
              <a:pathLst>
                <a:path extrusionOk="0" h="62466" w="81780">
                  <a:moveTo>
                    <a:pt x="1787" y="10478"/>
                  </a:moveTo>
                  <a:cubicBezTo>
                    <a:pt x="1" y="16670"/>
                    <a:pt x="3811" y="24529"/>
                    <a:pt x="11075" y="25386"/>
                  </a:cubicBezTo>
                  <a:cubicBezTo>
                    <a:pt x="11479" y="25458"/>
                    <a:pt x="11837" y="25458"/>
                    <a:pt x="12218" y="25458"/>
                  </a:cubicBezTo>
                  <a:cubicBezTo>
                    <a:pt x="17338" y="25458"/>
                    <a:pt x="23815" y="21766"/>
                    <a:pt x="29840" y="21766"/>
                  </a:cubicBezTo>
                  <a:cubicBezTo>
                    <a:pt x="34103" y="21766"/>
                    <a:pt x="38104" y="23600"/>
                    <a:pt x="41248" y="29911"/>
                  </a:cubicBezTo>
                  <a:cubicBezTo>
                    <a:pt x="43105" y="33816"/>
                    <a:pt x="43772" y="37889"/>
                    <a:pt x="45344" y="41866"/>
                  </a:cubicBezTo>
                  <a:cubicBezTo>
                    <a:pt x="50249" y="53987"/>
                    <a:pt x="64776" y="62465"/>
                    <a:pt x="79422" y="62465"/>
                  </a:cubicBezTo>
                  <a:cubicBezTo>
                    <a:pt x="80208" y="62465"/>
                    <a:pt x="80994" y="62417"/>
                    <a:pt x="81780" y="62370"/>
                  </a:cubicBezTo>
                  <a:lnTo>
                    <a:pt x="81780" y="0"/>
                  </a:lnTo>
                  <a:lnTo>
                    <a:pt x="8788" y="0"/>
                  </a:lnTo>
                  <a:cubicBezTo>
                    <a:pt x="5597" y="3072"/>
                    <a:pt x="2954" y="6454"/>
                    <a:pt x="1787" y="104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g243205d2fdc_2_208"/>
            <p:cNvSpPr/>
            <p:nvPr/>
          </p:nvSpPr>
          <p:spPr>
            <a:xfrm>
              <a:off x="5836256" y="-202"/>
              <a:ext cx="3308128" cy="1447168"/>
            </a:xfrm>
            <a:custGeom>
              <a:rect b="b" l="l" r="r" t="t"/>
              <a:pathLst>
                <a:path extrusionOk="0" h="45224" w="103379">
                  <a:moveTo>
                    <a:pt x="20623" y="12693"/>
                  </a:moveTo>
                  <a:cubicBezTo>
                    <a:pt x="21767" y="12693"/>
                    <a:pt x="22910" y="12598"/>
                    <a:pt x="24053" y="12383"/>
                  </a:cubicBezTo>
                  <a:cubicBezTo>
                    <a:pt x="29673" y="11383"/>
                    <a:pt x="35746" y="7382"/>
                    <a:pt x="43509" y="7382"/>
                  </a:cubicBezTo>
                  <a:cubicBezTo>
                    <a:pt x="49320" y="7382"/>
                    <a:pt x="56083" y="9621"/>
                    <a:pt x="64275" y="17027"/>
                  </a:cubicBezTo>
                  <a:cubicBezTo>
                    <a:pt x="73920" y="25743"/>
                    <a:pt x="86185" y="45223"/>
                    <a:pt x="103045" y="45223"/>
                  </a:cubicBezTo>
                  <a:lnTo>
                    <a:pt x="103379" y="45223"/>
                  </a:lnTo>
                  <a:lnTo>
                    <a:pt x="103379" y="0"/>
                  </a:lnTo>
                  <a:lnTo>
                    <a:pt x="0" y="0"/>
                  </a:lnTo>
                  <a:cubicBezTo>
                    <a:pt x="3834" y="7502"/>
                    <a:pt x="12169" y="12693"/>
                    <a:pt x="20623" y="126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g243205d2fdc_2_208"/>
            <p:cNvSpPr/>
            <p:nvPr/>
          </p:nvSpPr>
          <p:spPr>
            <a:xfrm rot="10800000">
              <a:off x="6609840" y="-4230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3" name="Google Shape;683;g243205d2fdc_2_208"/>
          <p:cNvGrpSpPr/>
          <p:nvPr/>
        </p:nvGrpSpPr>
        <p:grpSpPr>
          <a:xfrm>
            <a:off x="-273409" y="3260630"/>
            <a:ext cx="3961441" cy="2237158"/>
            <a:chOff x="-273409" y="3260630"/>
            <a:chExt cx="3961441" cy="2237158"/>
          </a:xfrm>
        </p:grpSpPr>
        <p:sp>
          <p:nvSpPr>
            <p:cNvPr id="684" name="Google Shape;684;g243205d2fdc_2_208"/>
            <p:cNvSpPr/>
            <p:nvPr/>
          </p:nvSpPr>
          <p:spPr>
            <a:xfrm>
              <a:off x="352" y="3260630"/>
              <a:ext cx="1522656" cy="1883072"/>
            </a:xfrm>
            <a:custGeom>
              <a:rect b="b" l="l" r="r" t="t"/>
              <a:pathLst>
                <a:path extrusionOk="0" h="58846" w="47583">
                  <a:moveTo>
                    <a:pt x="14028" y="1"/>
                  </a:moveTo>
                  <a:cubicBezTo>
                    <a:pt x="9146" y="1"/>
                    <a:pt x="4240" y="1287"/>
                    <a:pt x="1" y="3740"/>
                  </a:cubicBezTo>
                  <a:lnTo>
                    <a:pt x="1" y="58846"/>
                  </a:lnTo>
                  <a:lnTo>
                    <a:pt x="47582" y="58846"/>
                  </a:lnTo>
                  <a:cubicBezTo>
                    <a:pt x="43891" y="55488"/>
                    <a:pt x="41105" y="49415"/>
                    <a:pt x="41057" y="39413"/>
                  </a:cubicBezTo>
                  <a:cubicBezTo>
                    <a:pt x="41057" y="30816"/>
                    <a:pt x="44296" y="8240"/>
                    <a:pt x="22005" y="1215"/>
                  </a:cubicBezTo>
                  <a:cubicBezTo>
                    <a:pt x="19457" y="405"/>
                    <a:pt x="16742" y="1"/>
                    <a:pt x="140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g243205d2fdc_2_208"/>
            <p:cNvSpPr/>
            <p:nvPr/>
          </p:nvSpPr>
          <p:spPr>
            <a:xfrm>
              <a:off x="-384" y="3458006"/>
              <a:ext cx="3688416" cy="1685696"/>
            </a:xfrm>
            <a:custGeom>
              <a:rect b="b" l="l" r="r" t="t"/>
              <a:pathLst>
                <a:path extrusionOk="0" h="52678" w="115263">
                  <a:moveTo>
                    <a:pt x="79921" y="32817"/>
                  </a:moveTo>
                  <a:cubicBezTo>
                    <a:pt x="79493" y="32817"/>
                    <a:pt x="79064" y="32793"/>
                    <a:pt x="78612" y="32793"/>
                  </a:cubicBezTo>
                  <a:cubicBezTo>
                    <a:pt x="68109" y="32793"/>
                    <a:pt x="57250" y="36127"/>
                    <a:pt x="46986" y="36127"/>
                  </a:cubicBezTo>
                  <a:cubicBezTo>
                    <a:pt x="42342" y="36127"/>
                    <a:pt x="37817" y="35436"/>
                    <a:pt x="33459" y="33460"/>
                  </a:cubicBezTo>
                  <a:cubicBezTo>
                    <a:pt x="19123" y="26792"/>
                    <a:pt x="13193" y="7669"/>
                    <a:pt x="0" y="1"/>
                  </a:cubicBezTo>
                  <a:lnTo>
                    <a:pt x="0" y="52678"/>
                  </a:lnTo>
                  <a:lnTo>
                    <a:pt x="115262" y="52678"/>
                  </a:lnTo>
                  <a:cubicBezTo>
                    <a:pt x="107499" y="41033"/>
                    <a:pt x="93972" y="33269"/>
                    <a:pt x="79921" y="328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g243205d2fdc_2_208"/>
            <p:cNvSpPr/>
            <p:nvPr/>
          </p:nvSpPr>
          <p:spPr>
            <a:xfrm flipH="1">
              <a:off x="-273409" y="3290100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_2"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243205d2fdc_2_222"/>
          <p:cNvSpPr txBox="1"/>
          <p:nvPr>
            <p:ph type="title"/>
          </p:nvPr>
        </p:nvSpPr>
        <p:spPr>
          <a:xfrm>
            <a:off x="720000" y="2813262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89" name="Google Shape;689;g243205d2fdc_2_222"/>
          <p:cNvSpPr txBox="1"/>
          <p:nvPr>
            <p:ph idx="1" type="subTitle"/>
          </p:nvPr>
        </p:nvSpPr>
        <p:spPr>
          <a:xfrm>
            <a:off x="720000" y="3151652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90" name="Google Shape;690;g243205d2fdc_2_222"/>
          <p:cNvSpPr txBox="1"/>
          <p:nvPr>
            <p:ph idx="2" type="title"/>
          </p:nvPr>
        </p:nvSpPr>
        <p:spPr>
          <a:xfrm>
            <a:off x="6177600" y="2813262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91" name="Google Shape;691;g243205d2fdc_2_222"/>
          <p:cNvSpPr txBox="1"/>
          <p:nvPr>
            <p:ph idx="3" type="subTitle"/>
          </p:nvPr>
        </p:nvSpPr>
        <p:spPr>
          <a:xfrm>
            <a:off x="6177600" y="3151652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92" name="Google Shape;692;g243205d2fdc_2_222"/>
          <p:cNvSpPr txBox="1"/>
          <p:nvPr>
            <p:ph idx="4" type="title"/>
          </p:nvPr>
        </p:nvSpPr>
        <p:spPr>
          <a:xfrm>
            <a:off x="3448800" y="2813262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93" name="Google Shape;693;g243205d2fdc_2_222"/>
          <p:cNvSpPr txBox="1"/>
          <p:nvPr>
            <p:ph idx="5" type="subTitle"/>
          </p:nvPr>
        </p:nvSpPr>
        <p:spPr>
          <a:xfrm>
            <a:off x="3448800" y="3151663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94" name="Google Shape;694;g243205d2fdc_2_222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95" name="Google Shape;695;g243205d2fdc_2_222"/>
          <p:cNvGrpSpPr/>
          <p:nvPr/>
        </p:nvGrpSpPr>
        <p:grpSpPr>
          <a:xfrm flipH="1">
            <a:off x="-129600" y="-287475"/>
            <a:ext cx="3567113" cy="2207688"/>
            <a:chOff x="5707456" y="-287475"/>
            <a:chExt cx="3567113" cy="2207688"/>
          </a:xfrm>
        </p:grpSpPr>
        <p:sp>
          <p:nvSpPr>
            <p:cNvPr id="696" name="Google Shape;696;g243205d2fdc_2_222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g243205d2fdc_2_222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g243205d2fdc_2_222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9" name="Google Shape;699;g243205d2fdc_2_222"/>
          <p:cNvGrpSpPr/>
          <p:nvPr/>
        </p:nvGrpSpPr>
        <p:grpSpPr>
          <a:xfrm flipH="1">
            <a:off x="5876073" y="3365875"/>
            <a:ext cx="3617930" cy="2207688"/>
            <a:chOff x="-349034" y="3365875"/>
            <a:chExt cx="3617930" cy="2207688"/>
          </a:xfrm>
        </p:grpSpPr>
        <p:sp>
          <p:nvSpPr>
            <p:cNvPr id="700" name="Google Shape;700;g243205d2fdc_2_222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g243205d2fdc_2_222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g243205d2fdc_2_222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6_1"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243205d2fdc_2_238"/>
          <p:cNvSpPr txBox="1"/>
          <p:nvPr>
            <p:ph type="title"/>
          </p:nvPr>
        </p:nvSpPr>
        <p:spPr>
          <a:xfrm>
            <a:off x="1800025" y="19938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5" name="Google Shape;705;g243205d2fdc_2_238"/>
          <p:cNvSpPr txBox="1"/>
          <p:nvPr>
            <p:ph idx="2" type="title"/>
          </p:nvPr>
        </p:nvSpPr>
        <p:spPr>
          <a:xfrm>
            <a:off x="720000" y="15624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6" name="Google Shape;706;g243205d2fdc_2_238"/>
          <p:cNvSpPr txBox="1"/>
          <p:nvPr>
            <p:ph idx="1" type="subTitle"/>
          </p:nvPr>
        </p:nvSpPr>
        <p:spPr>
          <a:xfrm>
            <a:off x="1800025" y="23322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07" name="Google Shape;707;g243205d2fdc_2_238"/>
          <p:cNvSpPr txBox="1"/>
          <p:nvPr>
            <p:ph idx="3" type="title"/>
          </p:nvPr>
        </p:nvSpPr>
        <p:spPr>
          <a:xfrm>
            <a:off x="5745587" y="19938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8" name="Google Shape;708;g243205d2fdc_2_238"/>
          <p:cNvSpPr txBox="1"/>
          <p:nvPr>
            <p:ph idx="4" type="title"/>
          </p:nvPr>
        </p:nvSpPr>
        <p:spPr>
          <a:xfrm>
            <a:off x="4665600" y="15624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9" name="Google Shape;709;g243205d2fdc_2_238"/>
          <p:cNvSpPr txBox="1"/>
          <p:nvPr>
            <p:ph idx="5" type="subTitle"/>
          </p:nvPr>
        </p:nvSpPr>
        <p:spPr>
          <a:xfrm>
            <a:off x="5745587" y="23322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10" name="Google Shape;710;g243205d2fdc_2_238"/>
          <p:cNvSpPr txBox="1"/>
          <p:nvPr>
            <p:ph idx="6" type="title"/>
          </p:nvPr>
        </p:nvSpPr>
        <p:spPr>
          <a:xfrm>
            <a:off x="1800025" y="37611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1" name="Google Shape;711;g243205d2fdc_2_238"/>
          <p:cNvSpPr txBox="1"/>
          <p:nvPr>
            <p:ph idx="7" type="title"/>
          </p:nvPr>
        </p:nvSpPr>
        <p:spPr>
          <a:xfrm>
            <a:off x="720000" y="33297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2" name="Google Shape;712;g243205d2fdc_2_238"/>
          <p:cNvSpPr txBox="1"/>
          <p:nvPr>
            <p:ph idx="8" type="subTitle"/>
          </p:nvPr>
        </p:nvSpPr>
        <p:spPr>
          <a:xfrm>
            <a:off x="1800025" y="40995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13" name="Google Shape;713;g243205d2fdc_2_238"/>
          <p:cNvSpPr txBox="1"/>
          <p:nvPr>
            <p:ph idx="9" type="title"/>
          </p:nvPr>
        </p:nvSpPr>
        <p:spPr>
          <a:xfrm>
            <a:off x="5745588" y="3761100"/>
            <a:ext cx="2678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4" name="Google Shape;714;g243205d2fdc_2_238"/>
          <p:cNvSpPr txBox="1"/>
          <p:nvPr>
            <p:ph idx="13" type="title"/>
          </p:nvPr>
        </p:nvSpPr>
        <p:spPr>
          <a:xfrm>
            <a:off x="4665600" y="3329700"/>
            <a:ext cx="10800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5" name="Google Shape;715;g243205d2fdc_2_238"/>
          <p:cNvSpPr txBox="1"/>
          <p:nvPr>
            <p:ph idx="14" type="subTitle"/>
          </p:nvPr>
        </p:nvSpPr>
        <p:spPr>
          <a:xfrm>
            <a:off x="5745588" y="4099500"/>
            <a:ext cx="2678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16" name="Google Shape;716;g243205d2fdc_2_238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17" name="Google Shape;717;g243205d2fdc_2_238"/>
          <p:cNvGrpSpPr/>
          <p:nvPr/>
        </p:nvGrpSpPr>
        <p:grpSpPr>
          <a:xfrm flipH="1">
            <a:off x="6489269" y="-389250"/>
            <a:ext cx="3340456" cy="1711650"/>
            <a:chOff x="-685800" y="-389250"/>
            <a:chExt cx="3340456" cy="1711650"/>
          </a:xfrm>
        </p:grpSpPr>
        <p:sp>
          <p:nvSpPr>
            <p:cNvPr id="718" name="Google Shape;718;g243205d2fdc_2_238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g243205d2fdc_2_238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g243205d2fdc_2_238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1" name="Google Shape;721;g243205d2fdc_2_238"/>
          <p:cNvGrpSpPr/>
          <p:nvPr/>
        </p:nvGrpSpPr>
        <p:grpSpPr>
          <a:xfrm>
            <a:off x="-1098750" y="4039702"/>
            <a:ext cx="2968094" cy="1367225"/>
            <a:chOff x="-1098750" y="4039702"/>
            <a:chExt cx="2968094" cy="1367225"/>
          </a:xfrm>
        </p:grpSpPr>
        <p:sp>
          <p:nvSpPr>
            <p:cNvPr id="722" name="Google Shape;722;g243205d2fdc_2_238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g243205d2fdc_2_238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g243205d2fdc_2_238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_1"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243205d2fdc_2_260"/>
          <p:cNvSpPr txBox="1"/>
          <p:nvPr>
            <p:ph idx="1" type="subTitle"/>
          </p:nvPr>
        </p:nvSpPr>
        <p:spPr>
          <a:xfrm>
            <a:off x="6177600" y="151165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27" name="Google Shape;727;g243205d2fdc_2_260"/>
          <p:cNvSpPr txBox="1"/>
          <p:nvPr>
            <p:ph idx="2" type="subTitle"/>
          </p:nvPr>
        </p:nvSpPr>
        <p:spPr>
          <a:xfrm>
            <a:off x="6177600" y="3006388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3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28" name="Google Shape;728;g243205d2fdc_2_260"/>
          <p:cNvSpPr txBox="1"/>
          <p:nvPr>
            <p:ph idx="3" type="subTitle"/>
          </p:nvPr>
        </p:nvSpPr>
        <p:spPr>
          <a:xfrm>
            <a:off x="6177600" y="1850050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29" name="Google Shape;729;g243205d2fdc_2_260"/>
          <p:cNvSpPr txBox="1"/>
          <p:nvPr>
            <p:ph idx="4" type="subTitle"/>
          </p:nvPr>
        </p:nvSpPr>
        <p:spPr>
          <a:xfrm>
            <a:off x="6177600" y="3344788"/>
            <a:ext cx="2246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30" name="Google Shape;730;g243205d2fdc_2_260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31" name="Google Shape;731;g243205d2fdc_2_260"/>
          <p:cNvGrpSpPr/>
          <p:nvPr/>
        </p:nvGrpSpPr>
        <p:grpSpPr>
          <a:xfrm flipH="1">
            <a:off x="-129600" y="-287475"/>
            <a:ext cx="3567113" cy="2207688"/>
            <a:chOff x="5707456" y="-287475"/>
            <a:chExt cx="3567113" cy="2207688"/>
          </a:xfrm>
        </p:grpSpPr>
        <p:sp>
          <p:nvSpPr>
            <p:cNvPr id="732" name="Google Shape;732;g243205d2fdc_2_260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g243205d2fdc_2_260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g243205d2fdc_2_260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5" name="Google Shape;735;g243205d2fdc_2_260"/>
          <p:cNvGrpSpPr/>
          <p:nvPr/>
        </p:nvGrpSpPr>
        <p:grpSpPr>
          <a:xfrm flipH="1">
            <a:off x="5876073" y="3365875"/>
            <a:ext cx="3617930" cy="2207688"/>
            <a:chOff x="-349034" y="3365875"/>
            <a:chExt cx="3617930" cy="2207688"/>
          </a:xfrm>
        </p:grpSpPr>
        <p:sp>
          <p:nvSpPr>
            <p:cNvPr id="736" name="Google Shape;736;g243205d2fdc_2_260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g243205d2fdc_2_260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g243205d2fdc_2_260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5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243205d2fdc_2_274"/>
          <p:cNvSpPr txBox="1"/>
          <p:nvPr>
            <p:ph type="title"/>
          </p:nvPr>
        </p:nvSpPr>
        <p:spPr>
          <a:xfrm>
            <a:off x="1115568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1" name="Google Shape;741;g243205d2fdc_2_274"/>
          <p:cNvSpPr txBox="1"/>
          <p:nvPr>
            <p:ph idx="1" type="subTitle"/>
          </p:nvPr>
        </p:nvSpPr>
        <p:spPr>
          <a:xfrm>
            <a:off x="1115568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42" name="Google Shape;742;g243205d2fdc_2_274"/>
          <p:cNvSpPr txBox="1"/>
          <p:nvPr>
            <p:ph idx="2" type="title"/>
          </p:nvPr>
        </p:nvSpPr>
        <p:spPr>
          <a:xfrm>
            <a:off x="5782813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3" name="Google Shape;743;g243205d2fdc_2_274"/>
          <p:cNvSpPr txBox="1"/>
          <p:nvPr>
            <p:ph idx="3" type="subTitle"/>
          </p:nvPr>
        </p:nvSpPr>
        <p:spPr>
          <a:xfrm>
            <a:off x="5782813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44" name="Google Shape;744;g243205d2fdc_2_274"/>
          <p:cNvSpPr txBox="1"/>
          <p:nvPr>
            <p:ph idx="4" type="title"/>
          </p:nvPr>
        </p:nvSpPr>
        <p:spPr>
          <a:xfrm>
            <a:off x="1115568" y="3758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5" name="Google Shape;745;g243205d2fdc_2_274"/>
          <p:cNvSpPr txBox="1"/>
          <p:nvPr>
            <p:ph idx="5" type="subTitle"/>
          </p:nvPr>
        </p:nvSpPr>
        <p:spPr>
          <a:xfrm>
            <a:off x="1115568" y="4096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46" name="Google Shape;746;g243205d2fdc_2_274"/>
          <p:cNvSpPr txBox="1"/>
          <p:nvPr>
            <p:ph idx="6" type="title"/>
          </p:nvPr>
        </p:nvSpPr>
        <p:spPr>
          <a:xfrm>
            <a:off x="5782813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7" name="Google Shape;747;g243205d2fdc_2_274"/>
          <p:cNvSpPr txBox="1"/>
          <p:nvPr>
            <p:ph idx="7" type="subTitle"/>
          </p:nvPr>
        </p:nvSpPr>
        <p:spPr>
          <a:xfrm>
            <a:off x="5782813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48" name="Google Shape;748;g243205d2fdc_2_274"/>
          <p:cNvSpPr txBox="1"/>
          <p:nvPr>
            <p:ph idx="8" type="title"/>
          </p:nvPr>
        </p:nvSpPr>
        <p:spPr>
          <a:xfrm>
            <a:off x="1115568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9" name="Google Shape;749;g243205d2fdc_2_274"/>
          <p:cNvSpPr txBox="1"/>
          <p:nvPr>
            <p:ph idx="9" type="subTitle"/>
          </p:nvPr>
        </p:nvSpPr>
        <p:spPr>
          <a:xfrm>
            <a:off x="1115568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50" name="Google Shape;750;g243205d2fdc_2_274"/>
          <p:cNvSpPr txBox="1"/>
          <p:nvPr>
            <p:ph idx="13" type="title"/>
          </p:nvPr>
        </p:nvSpPr>
        <p:spPr>
          <a:xfrm>
            <a:off x="5782813" y="3758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1" name="Google Shape;751;g243205d2fdc_2_274"/>
          <p:cNvSpPr txBox="1"/>
          <p:nvPr>
            <p:ph idx="14" type="subTitle"/>
          </p:nvPr>
        </p:nvSpPr>
        <p:spPr>
          <a:xfrm>
            <a:off x="5782813" y="4096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52" name="Google Shape;752;g243205d2fdc_2_274"/>
          <p:cNvSpPr txBox="1"/>
          <p:nvPr>
            <p:ph idx="15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53" name="Google Shape;753;g243205d2fdc_2_274"/>
          <p:cNvGrpSpPr/>
          <p:nvPr/>
        </p:nvGrpSpPr>
        <p:grpSpPr>
          <a:xfrm flipH="1">
            <a:off x="-129600" y="-287475"/>
            <a:ext cx="3566729" cy="2207688"/>
            <a:chOff x="5707840" y="-287475"/>
            <a:chExt cx="3566729" cy="2207688"/>
          </a:xfrm>
        </p:grpSpPr>
        <p:sp>
          <p:nvSpPr>
            <p:cNvPr id="754" name="Google Shape;754;g243205d2fdc_2_274"/>
            <p:cNvSpPr/>
            <p:nvPr/>
          </p:nvSpPr>
          <p:spPr>
            <a:xfrm>
              <a:off x="5707840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g243205d2fdc_2_274"/>
            <p:cNvSpPr/>
            <p:nvPr/>
          </p:nvSpPr>
          <p:spPr>
            <a:xfrm>
              <a:off x="7181664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g243205d2fdc_2_274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7" name="Google Shape;757;g243205d2fdc_2_274"/>
          <p:cNvGrpSpPr/>
          <p:nvPr/>
        </p:nvGrpSpPr>
        <p:grpSpPr>
          <a:xfrm flipH="1">
            <a:off x="7275625" y="4039702"/>
            <a:ext cx="2968094" cy="1367225"/>
            <a:chOff x="-1098750" y="4039702"/>
            <a:chExt cx="2968094" cy="1367225"/>
          </a:xfrm>
        </p:grpSpPr>
        <p:sp>
          <p:nvSpPr>
            <p:cNvPr id="758" name="Google Shape;758;g243205d2fdc_2_274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g243205d2fdc_2_274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g243205d2fdc_2_274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5_2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43205d2fdc_2_296"/>
          <p:cNvSpPr txBox="1"/>
          <p:nvPr>
            <p:ph type="title"/>
          </p:nvPr>
        </p:nvSpPr>
        <p:spPr>
          <a:xfrm>
            <a:off x="2129250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3" name="Google Shape;763;g243205d2fdc_2_296"/>
          <p:cNvSpPr txBox="1"/>
          <p:nvPr>
            <p:ph idx="1" type="subTitle"/>
          </p:nvPr>
        </p:nvSpPr>
        <p:spPr>
          <a:xfrm>
            <a:off x="2129250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64" name="Google Shape;764;g243205d2fdc_2_296"/>
          <p:cNvSpPr txBox="1"/>
          <p:nvPr>
            <p:ph idx="2" type="title"/>
          </p:nvPr>
        </p:nvSpPr>
        <p:spPr>
          <a:xfrm>
            <a:off x="5779650" y="1404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5" name="Google Shape;765;g243205d2fdc_2_296"/>
          <p:cNvSpPr txBox="1"/>
          <p:nvPr>
            <p:ph idx="3" type="subTitle"/>
          </p:nvPr>
        </p:nvSpPr>
        <p:spPr>
          <a:xfrm>
            <a:off x="5779650" y="17424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66" name="Google Shape;766;g243205d2fdc_2_296"/>
          <p:cNvSpPr txBox="1"/>
          <p:nvPr>
            <p:ph idx="4" type="title"/>
          </p:nvPr>
        </p:nvSpPr>
        <p:spPr>
          <a:xfrm>
            <a:off x="2129250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7" name="Google Shape;767;g243205d2fdc_2_296"/>
          <p:cNvSpPr txBox="1"/>
          <p:nvPr>
            <p:ph idx="5" type="subTitle"/>
          </p:nvPr>
        </p:nvSpPr>
        <p:spPr>
          <a:xfrm>
            <a:off x="2129250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68" name="Google Shape;768;g243205d2fdc_2_296"/>
          <p:cNvSpPr txBox="1"/>
          <p:nvPr>
            <p:ph idx="6" type="title"/>
          </p:nvPr>
        </p:nvSpPr>
        <p:spPr>
          <a:xfrm>
            <a:off x="5779650" y="25812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9" name="Google Shape;769;g243205d2fdc_2_296"/>
          <p:cNvSpPr txBox="1"/>
          <p:nvPr>
            <p:ph idx="7" type="subTitle"/>
          </p:nvPr>
        </p:nvSpPr>
        <p:spPr>
          <a:xfrm>
            <a:off x="5779650" y="29196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70" name="Google Shape;770;g243205d2fdc_2_296"/>
          <p:cNvSpPr txBox="1"/>
          <p:nvPr>
            <p:ph idx="8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71" name="Google Shape;771;g243205d2fdc_2_296"/>
          <p:cNvSpPr txBox="1"/>
          <p:nvPr>
            <p:ph idx="9" type="title"/>
          </p:nvPr>
        </p:nvSpPr>
        <p:spPr>
          <a:xfrm>
            <a:off x="212925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2" name="Google Shape;772;g243205d2fdc_2_296"/>
          <p:cNvSpPr txBox="1"/>
          <p:nvPr>
            <p:ph idx="13" type="subTitle"/>
          </p:nvPr>
        </p:nvSpPr>
        <p:spPr>
          <a:xfrm>
            <a:off x="212925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73" name="Google Shape;773;g243205d2fdc_2_296"/>
          <p:cNvSpPr txBox="1"/>
          <p:nvPr>
            <p:ph idx="14" type="title"/>
          </p:nvPr>
        </p:nvSpPr>
        <p:spPr>
          <a:xfrm>
            <a:off x="577965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4" name="Google Shape;774;g243205d2fdc_2_296"/>
          <p:cNvSpPr txBox="1"/>
          <p:nvPr>
            <p:ph idx="15" type="subTitle"/>
          </p:nvPr>
        </p:nvSpPr>
        <p:spPr>
          <a:xfrm>
            <a:off x="577965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grpSp>
        <p:nvGrpSpPr>
          <p:cNvPr id="775" name="Google Shape;775;g243205d2fdc_2_296"/>
          <p:cNvGrpSpPr/>
          <p:nvPr/>
        </p:nvGrpSpPr>
        <p:grpSpPr>
          <a:xfrm>
            <a:off x="5707840" y="-287475"/>
            <a:ext cx="3566729" cy="2207688"/>
            <a:chOff x="5707840" y="-287475"/>
            <a:chExt cx="3566729" cy="2207688"/>
          </a:xfrm>
        </p:grpSpPr>
        <p:sp>
          <p:nvSpPr>
            <p:cNvPr id="776" name="Google Shape;776;g243205d2fdc_2_296"/>
            <p:cNvSpPr/>
            <p:nvPr/>
          </p:nvSpPr>
          <p:spPr>
            <a:xfrm>
              <a:off x="5707840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g243205d2fdc_2_296"/>
            <p:cNvSpPr/>
            <p:nvPr/>
          </p:nvSpPr>
          <p:spPr>
            <a:xfrm>
              <a:off x="7181664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g243205d2fdc_2_296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9" name="Google Shape;779;g243205d2fdc_2_296"/>
          <p:cNvGrpSpPr/>
          <p:nvPr/>
        </p:nvGrpSpPr>
        <p:grpSpPr>
          <a:xfrm>
            <a:off x="-1098750" y="4039702"/>
            <a:ext cx="2968094" cy="1367225"/>
            <a:chOff x="-1098750" y="4039702"/>
            <a:chExt cx="2968094" cy="1367225"/>
          </a:xfrm>
        </p:grpSpPr>
        <p:sp>
          <p:nvSpPr>
            <p:cNvPr id="780" name="Google Shape;780;g243205d2fdc_2_296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g243205d2fdc_2_296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g243205d2fdc_2_296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4_1"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243205d2fdc_2_318"/>
          <p:cNvSpPr txBox="1"/>
          <p:nvPr>
            <p:ph type="title"/>
          </p:nvPr>
        </p:nvSpPr>
        <p:spPr>
          <a:xfrm>
            <a:off x="2129250" y="18048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5" name="Google Shape;785;g243205d2fdc_2_318"/>
          <p:cNvSpPr txBox="1"/>
          <p:nvPr>
            <p:ph idx="1" type="subTitle"/>
          </p:nvPr>
        </p:nvSpPr>
        <p:spPr>
          <a:xfrm>
            <a:off x="2129250" y="21432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86" name="Google Shape;786;g243205d2fdc_2_318"/>
          <p:cNvSpPr txBox="1"/>
          <p:nvPr>
            <p:ph idx="2" type="title"/>
          </p:nvPr>
        </p:nvSpPr>
        <p:spPr>
          <a:xfrm>
            <a:off x="5779650" y="18048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7" name="Google Shape;787;g243205d2fdc_2_318"/>
          <p:cNvSpPr txBox="1"/>
          <p:nvPr>
            <p:ph idx="3" type="subTitle"/>
          </p:nvPr>
        </p:nvSpPr>
        <p:spPr>
          <a:xfrm>
            <a:off x="5779650" y="21432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88" name="Google Shape;788;g243205d2fdc_2_318"/>
          <p:cNvSpPr txBox="1"/>
          <p:nvPr>
            <p:ph idx="4" type="title"/>
          </p:nvPr>
        </p:nvSpPr>
        <p:spPr>
          <a:xfrm>
            <a:off x="2129250" y="3230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9" name="Google Shape;789;g243205d2fdc_2_318"/>
          <p:cNvSpPr txBox="1"/>
          <p:nvPr>
            <p:ph idx="5" type="subTitle"/>
          </p:nvPr>
        </p:nvSpPr>
        <p:spPr>
          <a:xfrm>
            <a:off x="2129250" y="3568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90" name="Google Shape;790;g243205d2fdc_2_318"/>
          <p:cNvSpPr txBox="1"/>
          <p:nvPr>
            <p:ph idx="6" type="title"/>
          </p:nvPr>
        </p:nvSpPr>
        <p:spPr>
          <a:xfrm>
            <a:off x="5779650" y="32304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91" name="Google Shape;791;g243205d2fdc_2_318"/>
          <p:cNvSpPr txBox="1"/>
          <p:nvPr>
            <p:ph idx="7" type="subTitle"/>
          </p:nvPr>
        </p:nvSpPr>
        <p:spPr>
          <a:xfrm>
            <a:off x="5779650" y="35688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92" name="Google Shape;792;g243205d2fdc_2_318"/>
          <p:cNvSpPr txBox="1"/>
          <p:nvPr>
            <p:ph idx="8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93" name="Google Shape;793;g243205d2fdc_2_318"/>
          <p:cNvGrpSpPr/>
          <p:nvPr/>
        </p:nvGrpSpPr>
        <p:grpSpPr>
          <a:xfrm flipH="1">
            <a:off x="-129600" y="-287475"/>
            <a:ext cx="3567113" cy="2207688"/>
            <a:chOff x="5707456" y="-287475"/>
            <a:chExt cx="3567113" cy="2207688"/>
          </a:xfrm>
        </p:grpSpPr>
        <p:sp>
          <p:nvSpPr>
            <p:cNvPr id="794" name="Google Shape;794;g243205d2fdc_2_318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g243205d2fdc_2_318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g243205d2fdc_2_318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7" name="Google Shape;797;g243205d2fdc_2_318"/>
          <p:cNvGrpSpPr/>
          <p:nvPr/>
        </p:nvGrpSpPr>
        <p:grpSpPr>
          <a:xfrm flipH="1">
            <a:off x="5876073" y="3365875"/>
            <a:ext cx="3617930" cy="2207688"/>
            <a:chOff x="-349034" y="3365875"/>
            <a:chExt cx="3617930" cy="2207688"/>
          </a:xfrm>
        </p:grpSpPr>
        <p:sp>
          <p:nvSpPr>
            <p:cNvPr id="798" name="Google Shape;798;g243205d2fdc_2_318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g243205d2fdc_2_318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g243205d2fdc_2_318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3">
  <p:cSld name="CUSTOM_6_1_1_2"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243205d2fdc_2_336"/>
          <p:cNvSpPr txBox="1"/>
          <p:nvPr>
            <p:ph type="title"/>
          </p:nvPr>
        </p:nvSpPr>
        <p:spPr>
          <a:xfrm>
            <a:off x="2329200" y="37611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3" name="Google Shape;803;g243205d2fdc_2_336"/>
          <p:cNvSpPr txBox="1"/>
          <p:nvPr>
            <p:ph idx="1" type="subTitle"/>
          </p:nvPr>
        </p:nvSpPr>
        <p:spPr>
          <a:xfrm>
            <a:off x="2329200" y="40995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04" name="Google Shape;804;g243205d2fdc_2_336"/>
          <p:cNvSpPr txBox="1"/>
          <p:nvPr>
            <p:ph idx="2" type="title"/>
          </p:nvPr>
        </p:nvSpPr>
        <p:spPr>
          <a:xfrm>
            <a:off x="2329200" y="19908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5" name="Google Shape;805;g243205d2fdc_2_336"/>
          <p:cNvSpPr txBox="1"/>
          <p:nvPr>
            <p:ph idx="3" type="subTitle"/>
          </p:nvPr>
        </p:nvSpPr>
        <p:spPr>
          <a:xfrm>
            <a:off x="2329200" y="23292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06" name="Google Shape;806;g243205d2fdc_2_336"/>
          <p:cNvSpPr txBox="1"/>
          <p:nvPr>
            <p:ph idx="4" type="title"/>
          </p:nvPr>
        </p:nvSpPr>
        <p:spPr>
          <a:xfrm>
            <a:off x="6250945" y="37611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7" name="Google Shape;807;g243205d2fdc_2_336"/>
          <p:cNvSpPr txBox="1"/>
          <p:nvPr>
            <p:ph idx="5" type="subTitle"/>
          </p:nvPr>
        </p:nvSpPr>
        <p:spPr>
          <a:xfrm>
            <a:off x="6250945" y="40995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08" name="Google Shape;808;g243205d2fdc_2_336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09" name="Google Shape;809;g243205d2fdc_2_336"/>
          <p:cNvSpPr txBox="1"/>
          <p:nvPr>
            <p:ph idx="7" type="title"/>
          </p:nvPr>
        </p:nvSpPr>
        <p:spPr>
          <a:xfrm>
            <a:off x="2329200" y="15768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10" name="Google Shape;810;g243205d2fdc_2_336"/>
          <p:cNvSpPr txBox="1"/>
          <p:nvPr>
            <p:ph idx="8" type="title"/>
          </p:nvPr>
        </p:nvSpPr>
        <p:spPr>
          <a:xfrm>
            <a:off x="6250945" y="33480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11" name="Google Shape;811;g243205d2fdc_2_336"/>
          <p:cNvSpPr txBox="1"/>
          <p:nvPr>
            <p:ph idx="9" type="title"/>
          </p:nvPr>
        </p:nvSpPr>
        <p:spPr>
          <a:xfrm>
            <a:off x="2329200" y="33480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12" name="Google Shape;812;g243205d2fdc_2_336"/>
          <p:cNvSpPr txBox="1"/>
          <p:nvPr>
            <p:ph idx="13" type="title"/>
          </p:nvPr>
        </p:nvSpPr>
        <p:spPr>
          <a:xfrm>
            <a:off x="6250945" y="19899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13" name="Google Shape;813;g243205d2fdc_2_336"/>
          <p:cNvSpPr txBox="1"/>
          <p:nvPr>
            <p:ph idx="14" type="subTitle"/>
          </p:nvPr>
        </p:nvSpPr>
        <p:spPr>
          <a:xfrm>
            <a:off x="6250945" y="2328300"/>
            <a:ext cx="2160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14" name="Google Shape;814;g243205d2fdc_2_336"/>
          <p:cNvSpPr txBox="1"/>
          <p:nvPr>
            <p:ph idx="15" type="title"/>
          </p:nvPr>
        </p:nvSpPr>
        <p:spPr>
          <a:xfrm>
            <a:off x="6250945" y="1576800"/>
            <a:ext cx="2160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815" name="Google Shape;815;g243205d2fdc_2_336"/>
          <p:cNvGrpSpPr/>
          <p:nvPr/>
        </p:nvGrpSpPr>
        <p:grpSpPr>
          <a:xfrm flipH="1">
            <a:off x="7275625" y="4039702"/>
            <a:ext cx="2968094" cy="1367225"/>
            <a:chOff x="-1098750" y="4039702"/>
            <a:chExt cx="2968094" cy="1367225"/>
          </a:xfrm>
        </p:grpSpPr>
        <p:sp>
          <p:nvSpPr>
            <p:cNvPr id="816" name="Google Shape;816;g243205d2fdc_2_336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g243205d2fdc_2_336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g243205d2fdc_2_336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9" name="Google Shape;819;g243205d2fdc_2_336"/>
          <p:cNvGrpSpPr/>
          <p:nvPr/>
        </p:nvGrpSpPr>
        <p:grpSpPr>
          <a:xfrm>
            <a:off x="-685800" y="-389250"/>
            <a:ext cx="3340456" cy="1711650"/>
            <a:chOff x="-685800" y="-389250"/>
            <a:chExt cx="3340456" cy="1711650"/>
          </a:xfrm>
        </p:grpSpPr>
        <p:sp>
          <p:nvSpPr>
            <p:cNvPr id="820" name="Google Shape;820;g243205d2fdc_2_336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g243205d2fdc_2_336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g243205d2fdc_2_336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243205d2fdc_2_358"/>
          <p:cNvSpPr txBox="1"/>
          <p:nvPr>
            <p:ph type="title"/>
          </p:nvPr>
        </p:nvSpPr>
        <p:spPr>
          <a:xfrm>
            <a:off x="1683000" y="837225"/>
            <a:ext cx="5778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825" name="Google Shape;825;g243205d2fdc_2_358"/>
          <p:cNvSpPr txBox="1"/>
          <p:nvPr>
            <p:ph idx="1" type="subTitle"/>
          </p:nvPr>
        </p:nvSpPr>
        <p:spPr>
          <a:xfrm>
            <a:off x="1683000" y="1976325"/>
            <a:ext cx="577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26" name="Google Shape;826;g243205d2fdc_2_358"/>
          <p:cNvSpPr txBox="1"/>
          <p:nvPr>
            <p:ph idx="2" type="title"/>
          </p:nvPr>
        </p:nvSpPr>
        <p:spPr>
          <a:xfrm>
            <a:off x="1683000" y="2564975"/>
            <a:ext cx="5778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827" name="Google Shape;827;g243205d2fdc_2_358"/>
          <p:cNvSpPr txBox="1"/>
          <p:nvPr>
            <p:ph idx="3" type="subTitle"/>
          </p:nvPr>
        </p:nvSpPr>
        <p:spPr>
          <a:xfrm>
            <a:off x="1683000" y="3704075"/>
            <a:ext cx="577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grpSp>
        <p:nvGrpSpPr>
          <p:cNvPr id="828" name="Google Shape;828;g243205d2fdc_2_358"/>
          <p:cNvGrpSpPr/>
          <p:nvPr/>
        </p:nvGrpSpPr>
        <p:grpSpPr>
          <a:xfrm flipH="1">
            <a:off x="-540000" y="-423063"/>
            <a:ext cx="5459693" cy="1768685"/>
            <a:chOff x="4226016" y="-423063"/>
            <a:chExt cx="5459693" cy="1768685"/>
          </a:xfrm>
        </p:grpSpPr>
        <p:sp>
          <p:nvSpPr>
            <p:cNvPr id="829" name="Google Shape;829;g243205d2fdc_2_358"/>
            <p:cNvSpPr/>
            <p:nvPr/>
          </p:nvSpPr>
          <p:spPr>
            <a:xfrm>
              <a:off x="6191360" y="-202"/>
              <a:ext cx="2953024" cy="1316096"/>
            </a:xfrm>
            <a:custGeom>
              <a:rect b="b" l="l" r="r" t="t"/>
              <a:pathLst>
                <a:path extrusionOk="0" h="41128" w="92282">
                  <a:moveTo>
                    <a:pt x="92282" y="0"/>
                  </a:moveTo>
                  <a:lnTo>
                    <a:pt x="10122" y="0"/>
                  </a:lnTo>
                  <a:lnTo>
                    <a:pt x="6335" y="6073"/>
                  </a:lnTo>
                  <a:cubicBezTo>
                    <a:pt x="1" y="18694"/>
                    <a:pt x="11622" y="31411"/>
                    <a:pt x="25458" y="31411"/>
                  </a:cubicBezTo>
                  <a:cubicBezTo>
                    <a:pt x="28554" y="31411"/>
                    <a:pt x="31745" y="30792"/>
                    <a:pt x="34865" y="29387"/>
                  </a:cubicBezTo>
                  <a:cubicBezTo>
                    <a:pt x="38175" y="27934"/>
                    <a:pt x="43200" y="24124"/>
                    <a:pt x="47987" y="24124"/>
                  </a:cubicBezTo>
                  <a:cubicBezTo>
                    <a:pt x="49249" y="24124"/>
                    <a:pt x="50487" y="24386"/>
                    <a:pt x="51678" y="25005"/>
                  </a:cubicBezTo>
                  <a:cubicBezTo>
                    <a:pt x="55965" y="27172"/>
                    <a:pt x="55869" y="32697"/>
                    <a:pt x="58584" y="36341"/>
                  </a:cubicBezTo>
                  <a:cubicBezTo>
                    <a:pt x="60990" y="39651"/>
                    <a:pt x="64490" y="41127"/>
                    <a:pt x="68348" y="41127"/>
                  </a:cubicBezTo>
                  <a:cubicBezTo>
                    <a:pt x="76564" y="41127"/>
                    <a:pt x="86638" y="34388"/>
                    <a:pt x="92258" y="23910"/>
                  </a:cubicBezTo>
                  <a:lnTo>
                    <a:pt x="922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g243205d2fdc_2_358"/>
            <p:cNvSpPr/>
            <p:nvPr/>
          </p:nvSpPr>
          <p:spPr>
            <a:xfrm>
              <a:off x="4226016" y="-202"/>
              <a:ext cx="4918368" cy="1345824"/>
            </a:xfrm>
            <a:custGeom>
              <a:rect b="b" l="l" r="r" t="t"/>
              <a:pathLst>
                <a:path extrusionOk="0" h="42057" w="153699">
                  <a:moveTo>
                    <a:pt x="30173" y="16670"/>
                  </a:moveTo>
                  <a:cubicBezTo>
                    <a:pt x="37484" y="16670"/>
                    <a:pt x="46200" y="15217"/>
                    <a:pt x="56440" y="11693"/>
                  </a:cubicBezTo>
                  <a:cubicBezTo>
                    <a:pt x="66538" y="8240"/>
                    <a:pt x="81827" y="1667"/>
                    <a:pt x="96449" y="1667"/>
                  </a:cubicBezTo>
                  <a:cubicBezTo>
                    <a:pt x="104712" y="1667"/>
                    <a:pt x="112762" y="3739"/>
                    <a:pt x="119549" y="9692"/>
                  </a:cubicBezTo>
                  <a:cubicBezTo>
                    <a:pt x="129194" y="18147"/>
                    <a:pt x="136529" y="42056"/>
                    <a:pt x="152175" y="42056"/>
                  </a:cubicBezTo>
                  <a:lnTo>
                    <a:pt x="152175" y="42056"/>
                  </a:lnTo>
                  <a:cubicBezTo>
                    <a:pt x="152699" y="42056"/>
                    <a:pt x="153199" y="42032"/>
                    <a:pt x="153699" y="41985"/>
                  </a:cubicBezTo>
                  <a:lnTo>
                    <a:pt x="153699" y="0"/>
                  </a:lnTo>
                  <a:lnTo>
                    <a:pt x="0" y="0"/>
                  </a:lnTo>
                  <a:cubicBezTo>
                    <a:pt x="3787" y="8835"/>
                    <a:pt x="13289" y="16670"/>
                    <a:pt x="30173" y="166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g243205d2fdc_2_358"/>
            <p:cNvSpPr/>
            <p:nvPr/>
          </p:nvSpPr>
          <p:spPr>
            <a:xfrm rot="10800000">
              <a:off x="7009898" y="-4230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2" name="Google Shape;832;g243205d2fdc_2_358"/>
          <p:cNvGrpSpPr/>
          <p:nvPr/>
        </p:nvGrpSpPr>
        <p:grpSpPr>
          <a:xfrm flipH="1">
            <a:off x="4905965" y="2934449"/>
            <a:ext cx="5982619" cy="4211518"/>
            <a:chOff x="-1742875" y="2934449"/>
            <a:chExt cx="5982619" cy="4211518"/>
          </a:xfrm>
        </p:grpSpPr>
        <p:sp>
          <p:nvSpPr>
            <p:cNvPr id="833" name="Google Shape;833;g243205d2fdc_2_358"/>
            <p:cNvSpPr/>
            <p:nvPr/>
          </p:nvSpPr>
          <p:spPr>
            <a:xfrm>
              <a:off x="352" y="4172822"/>
              <a:ext cx="4239392" cy="970880"/>
            </a:xfrm>
            <a:custGeom>
              <a:rect b="b" l="l" r="r" t="t"/>
              <a:pathLst>
                <a:path extrusionOk="0" h="30340" w="132481">
                  <a:moveTo>
                    <a:pt x="96045" y="1144"/>
                  </a:moveTo>
                  <a:cubicBezTo>
                    <a:pt x="94116" y="358"/>
                    <a:pt x="92068" y="0"/>
                    <a:pt x="89996" y="0"/>
                  </a:cubicBezTo>
                  <a:cubicBezTo>
                    <a:pt x="81042" y="0"/>
                    <a:pt x="70968" y="6311"/>
                    <a:pt x="62228" y="11908"/>
                  </a:cubicBezTo>
                  <a:cubicBezTo>
                    <a:pt x="52869" y="17861"/>
                    <a:pt x="44843" y="20124"/>
                    <a:pt x="37652" y="20124"/>
                  </a:cubicBezTo>
                  <a:cubicBezTo>
                    <a:pt x="23077" y="20124"/>
                    <a:pt x="11908" y="10812"/>
                    <a:pt x="1" y="4263"/>
                  </a:cubicBezTo>
                  <a:lnTo>
                    <a:pt x="1" y="30340"/>
                  </a:lnTo>
                  <a:lnTo>
                    <a:pt x="132481" y="30340"/>
                  </a:lnTo>
                  <a:cubicBezTo>
                    <a:pt x="106547" y="22576"/>
                    <a:pt x="110333" y="6883"/>
                    <a:pt x="96045" y="114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g243205d2fdc_2_358"/>
            <p:cNvSpPr/>
            <p:nvPr/>
          </p:nvSpPr>
          <p:spPr>
            <a:xfrm>
              <a:off x="-384" y="4011254"/>
              <a:ext cx="2953024" cy="1132448"/>
            </a:xfrm>
            <a:custGeom>
              <a:rect b="b" l="l" r="r" t="t"/>
              <a:pathLst>
                <a:path extrusionOk="0" h="35389" w="92282">
                  <a:moveTo>
                    <a:pt x="810" y="1"/>
                  </a:moveTo>
                  <a:lnTo>
                    <a:pt x="0" y="1"/>
                  </a:lnTo>
                  <a:lnTo>
                    <a:pt x="0" y="35389"/>
                  </a:lnTo>
                  <a:lnTo>
                    <a:pt x="92281" y="35389"/>
                  </a:lnTo>
                  <a:cubicBezTo>
                    <a:pt x="56202" y="27244"/>
                    <a:pt x="30959" y="1"/>
                    <a:pt x="8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g243205d2fdc_2_358"/>
            <p:cNvSpPr/>
            <p:nvPr/>
          </p:nvSpPr>
          <p:spPr>
            <a:xfrm flipH="1" rot="-9032475">
              <a:off x="-1496372" y="3930048"/>
              <a:ext cx="4632529" cy="222032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6_1_1"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243205d2fdc_2_371"/>
          <p:cNvSpPr txBox="1"/>
          <p:nvPr>
            <p:ph type="title"/>
          </p:nvPr>
        </p:nvSpPr>
        <p:spPr>
          <a:xfrm>
            <a:off x="72000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8" name="Google Shape;838;g243205d2fdc_2_371"/>
          <p:cNvSpPr txBox="1"/>
          <p:nvPr>
            <p:ph idx="1" type="subTitle"/>
          </p:nvPr>
        </p:nvSpPr>
        <p:spPr>
          <a:xfrm>
            <a:off x="72000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39" name="Google Shape;839;g243205d2fdc_2_371"/>
          <p:cNvSpPr txBox="1"/>
          <p:nvPr>
            <p:ph idx="2" type="title"/>
          </p:nvPr>
        </p:nvSpPr>
        <p:spPr>
          <a:xfrm>
            <a:off x="344880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0" name="Google Shape;840;g243205d2fdc_2_371"/>
          <p:cNvSpPr txBox="1"/>
          <p:nvPr>
            <p:ph idx="3" type="subTitle"/>
          </p:nvPr>
        </p:nvSpPr>
        <p:spPr>
          <a:xfrm>
            <a:off x="344880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41" name="Google Shape;841;g243205d2fdc_2_371"/>
          <p:cNvSpPr txBox="1"/>
          <p:nvPr>
            <p:ph idx="4" type="title"/>
          </p:nvPr>
        </p:nvSpPr>
        <p:spPr>
          <a:xfrm>
            <a:off x="6177600" y="37611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2" name="Google Shape;842;g243205d2fdc_2_371"/>
          <p:cNvSpPr txBox="1"/>
          <p:nvPr>
            <p:ph idx="5" type="subTitle"/>
          </p:nvPr>
        </p:nvSpPr>
        <p:spPr>
          <a:xfrm>
            <a:off x="6177600" y="4099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43" name="Google Shape;843;g243205d2fdc_2_371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44" name="Google Shape;844;g243205d2fdc_2_371"/>
          <p:cNvSpPr txBox="1"/>
          <p:nvPr>
            <p:ph idx="7" type="title"/>
          </p:nvPr>
        </p:nvSpPr>
        <p:spPr>
          <a:xfrm>
            <a:off x="720000" y="1403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5" name="Google Shape;845;g243205d2fdc_2_371"/>
          <p:cNvSpPr txBox="1"/>
          <p:nvPr>
            <p:ph idx="8" type="title"/>
          </p:nvPr>
        </p:nvSpPr>
        <p:spPr>
          <a:xfrm>
            <a:off x="3448800" y="140300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6" name="Google Shape;846;g243205d2fdc_2_371"/>
          <p:cNvSpPr txBox="1"/>
          <p:nvPr>
            <p:ph idx="9" type="title"/>
          </p:nvPr>
        </p:nvSpPr>
        <p:spPr>
          <a:xfrm>
            <a:off x="6177600" y="1403050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847" name="Google Shape;847;g243205d2fdc_2_371"/>
          <p:cNvGrpSpPr/>
          <p:nvPr/>
        </p:nvGrpSpPr>
        <p:grpSpPr>
          <a:xfrm>
            <a:off x="5707840" y="-287475"/>
            <a:ext cx="3566729" cy="2207688"/>
            <a:chOff x="5707840" y="-287475"/>
            <a:chExt cx="3566729" cy="2207688"/>
          </a:xfrm>
        </p:grpSpPr>
        <p:sp>
          <p:nvSpPr>
            <p:cNvPr id="848" name="Google Shape;848;g243205d2fdc_2_371"/>
            <p:cNvSpPr/>
            <p:nvPr/>
          </p:nvSpPr>
          <p:spPr>
            <a:xfrm>
              <a:off x="5707840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g243205d2fdc_2_371"/>
            <p:cNvSpPr/>
            <p:nvPr/>
          </p:nvSpPr>
          <p:spPr>
            <a:xfrm>
              <a:off x="7181664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g243205d2fdc_2_371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1" name="Google Shape;851;g243205d2fdc_2_371"/>
          <p:cNvGrpSpPr/>
          <p:nvPr/>
        </p:nvGrpSpPr>
        <p:grpSpPr>
          <a:xfrm>
            <a:off x="-1098750" y="4039702"/>
            <a:ext cx="2968094" cy="1367225"/>
            <a:chOff x="-1098750" y="4039702"/>
            <a:chExt cx="2968094" cy="1367225"/>
          </a:xfrm>
        </p:grpSpPr>
        <p:sp>
          <p:nvSpPr>
            <p:cNvPr id="852" name="Google Shape;852;g243205d2fdc_2_371"/>
            <p:cNvSpPr/>
            <p:nvPr/>
          </p:nvSpPr>
          <p:spPr>
            <a:xfrm>
              <a:off x="-768" y="4411350"/>
              <a:ext cx="1870112" cy="732352"/>
            </a:xfrm>
            <a:custGeom>
              <a:rect b="b" l="l" r="r" t="t"/>
              <a:pathLst>
                <a:path extrusionOk="0" h="22886" w="58441">
                  <a:moveTo>
                    <a:pt x="43747" y="14765"/>
                  </a:moveTo>
                  <a:cubicBezTo>
                    <a:pt x="42890" y="14765"/>
                    <a:pt x="42033" y="14813"/>
                    <a:pt x="41175" y="14980"/>
                  </a:cubicBezTo>
                  <a:cubicBezTo>
                    <a:pt x="36936" y="15742"/>
                    <a:pt x="32364" y="18742"/>
                    <a:pt x="26530" y="18742"/>
                  </a:cubicBezTo>
                  <a:cubicBezTo>
                    <a:pt x="22148" y="18742"/>
                    <a:pt x="17075" y="17051"/>
                    <a:pt x="10931" y="11479"/>
                  </a:cubicBezTo>
                  <a:cubicBezTo>
                    <a:pt x="7716" y="8574"/>
                    <a:pt x="4144" y="4096"/>
                    <a:pt x="0" y="0"/>
                  </a:cubicBezTo>
                  <a:lnTo>
                    <a:pt x="0" y="22886"/>
                  </a:lnTo>
                  <a:lnTo>
                    <a:pt x="58441" y="22886"/>
                  </a:lnTo>
                  <a:cubicBezTo>
                    <a:pt x="55297" y="18004"/>
                    <a:pt x="49558" y="14765"/>
                    <a:pt x="43747" y="1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g243205d2fdc_2_371"/>
            <p:cNvSpPr/>
            <p:nvPr/>
          </p:nvSpPr>
          <p:spPr>
            <a:xfrm>
              <a:off x="0" y="4772566"/>
              <a:ext cx="1454784" cy="370400"/>
            </a:xfrm>
            <a:custGeom>
              <a:rect b="b" l="l" r="r" t="t"/>
              <a:pathLst>
                <a:path extrusionOk="0" h="11575" w="45462">
                  <a:moveTo>
                    <a:pt x="2215" y="7549"/>
                  </a:moveTo>
                  <a:cubicBezTo>
                    <a:pt x="1453" y="8669"/>
                    <a:pt x="714" y="9907"/>
                    <a:pt x="0" y="11122"/>
                  </a:cubicBezTo>
                  <a:lnTo>
                    <a:pt x="0" y="11574"/>
                  </a:lnTo>
                  <a:lnTo>
                    <a:pt x="45462" y="11574"/>
                  </a:lnTo>
                  <a:cubicBezTo>
                    <a:pt x="35412" y="10241"/>
                    <a:pt x="24410" y="0"/>
                    <a:pt x="14503" y="0"/>
                  </a:cubicBezTo>
                  <a:cubicBezTo>
                    <a:pt x="10145" y="24"/>
                    <a:pt x="5977" y="1977"/>
                    <a:pt x="2215" y="7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g243205d2fdc_2_371"/>
            <p:cNvSpPr/>
            <p:nvPr/>
          </p:nvSpPr>
          <p:spPr>
            <a:xfrm>
              <a:off x="-1098750" y="4039702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3_1"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43205d2fdc_2_390"/>
          <p:cNvSpPr txBox="1"/>
          <p:nvPr>
            <p:ph type="title"/>
          </p:nvPr>
        </p:nvSpPr>
        <p:spPr>
          <a:xfrm>
            <a:off x="720000" y="3258677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7" name="Google Shape;857;g243205d2fdc_2_390"/>
          <p:cNvSpPr txBox="1"/>
          <p:nvPr>
            <p:ph idx="1" type="subTitle"/>
          </p:nvPr>
        </p:nvSpPr>
        <p:spPr>
          <a:xfrm>
            <a:off x="720000" y="3597077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58" name="Google Shape;858;g243205d2fdc_2_390"/>
          <p:cNvSpPr txBox="1"/>
          <p:nvPr>
            <p:ph idx="2" type="title"/>
          </p:nvPr>
        </p:nvSpPr>
        <p:spPr>
          <a:xfrm>
            <a:off x="6177600" y="3257864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9" name="Google Shape;859;g243205d2fdc_2_390"/>
          <p:cNvSpPr txBox="1"/>
          <p:nvPr>
            <p:ph idx="3" type="subTitle"/>
          </p:nvPr>
        </p:nvSpPr>
        <p:spPr>
          <a:xfrm>
            <a:off x="6177600" y="3596264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60" name="Google Shape;860;g243205d2fdc_2_390"/>
          <p:cNvSpPr txBox="1"/>
          <p:nvPr>
            <p:ph idx="4" type="title"/>
          </p:nvPr>
        </p:nvSpPr>
        <p:spPr>
          <a:xfrm>
            <a:off x="3448800" y="3257864"/>
            <a:ext cx="22464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61" name="Google Shape;861;g243205d2fdc_2_390"/>
          <p:cNvSpPr txBox="1"/>
          <p:nvPr>
            <p:ph idx="5" type="subTitle"/>
          </p:nvPr>
        </p:nvSpPr>
        <p:spPr>
          <a:xfrm>
            <a:off x="3448800" y="3596272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62" name="Google Shape;862;g243205d2fdc_2_390"/>
          <p:cNvSpPr txBox="1"/>
          <p:nvPr>
            <p:ph idx="6"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63" name="Google Shape;863;g243205d2fdc_2_390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864" name="Google Shape;864;g243205d2fdc_2_390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g243205d2fdc_2_390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g243205d2fdc_2_390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7" name="Google Shape;867;g243205d2fdc_2_390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868" name="Google Shape;868;g243205d2fdc_2_390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g243205d2fdc_2_390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g243205d2fdc_2_390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_1"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243205d2fdc_2_406"/>
          <p:cNvSpPr txBox="1"/>
          <p:nvPr>
            <p:ph idx="1" type="subTitle"/>
          </p:nvPr>
        </p:nvSpPr>
        <p:spPr>
          <a:xfrm>
            <a:off x="720000" y="2787150"/>
            <a:ext cx="268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73" name="Google Shape;873;g243205d2fdc_2_406"/>
          <p:cNvSpPr txBox="1"/>
          <p:nvPr>
            <p:ph type="title"/>
          </p:nvPr>
        </p:nvSpPr>
        <p:spPr>
          <a:xfrm>
            <a:off x="720000" y="1309650"/>
            <a:ext cx="2682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74" name="Google Shape;874;g243205d2fdc_2_406"/>
          <p:cNvGrpSpPr/>
          <p:nvPr/>
        </p:nvGrpSpPr>
        <p:grpSpPr>
          <a:xfrm flipH="1">
            <a:off x="6535027" y="-194463"/>
            <a:ext cx="3288119" cy="2081141"/>
            <a:chOff x="-677502" y="-194463"/>
            <a:chExt cx="3288119" cy="2081141"/>
          </a:xfrm>
        </p:grpSpPr>
        <p:sp>
          <p:nvSpPr>
            <p:cNvPr id="875" name="Google Shape;875;g243205d2fdc_2_406"/>
            <p:cNvSpPr/>
            <p:nvPr/>
          </p:nvSpPr>
          <p:spPr>
            <a:xfrm>
              <a:off x="-27" y="534"/>
              <a:ext cx="2196884" cy="1886144"/>
            </a:xfrm>
            <a:custGeom>
              <a:rect b="b" l="l" r="r" t="t"/>
              <a:pathLst>
                <a:path extrusionOk="0" h="58942" w="68658">
                  <a:moveTo>
                    <a:pt x="0" y="58941"/>
                  </a:moveTo>
                  <a:cubicBezTo>
                    <a:pt x="12503" y="58632"/>
                    <a:pt x="24743" y="51321"/>
                    <a:pt x="28935" y="40938"/>
                  </a:cubicBezTo>
                  <a:cubicBezTo>
                    <a:pt x="30340" y="37485"/>
                    <a:pt x="30911" y="33889"/>
                    <a:pt x="32531" y="30483"/>
                  </a:cubicBezTo>
                  <a:cubicBezTo>
                    <a:pt x="35269" y="24958"/>
                    <a:pt x="38794" y="23339"/>
                    <a:pt x="42509" y="23339"/>
                  </a:cubicBezTo>
                  <a:cubicBezTo>
                    <a:pt x="47772" y="23339"/>
                    <a:pt x="53464" y="26601"/>
                    <a:pt x="57941" y="26601"/>
                  </a:cubicBezTo>
                  <a:cubicBezTo>
                    <a:pt x="58250" y="26601"/>
                    <a:pt x="58607" y="26554"/>
                    <a:pt x="58941" y="26530"/>
                  </a:cubicBezTo>
                  <a:cubicBezTo>
                    <a:pt x="65323" y="25792"/>
                    <a:pt x="68657" y="18909"/>
                    <a:pt x="67062" y="13504"/>
                  </a:cubicBezTo>
                  <a:cubicBezTo>
                    <a:pt x="65490" y="8026"/>
                    <a:pt x="60703" y="3859"/>
                    <a:pt x="56059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g243205d2fdc_2_406"/>
            <p:cNvSpPr/>
            <p:nvPr/>
          </p:nvSpPr>
          <p:spPr>
            <a:xfrm>
              <a:off x="-27" y="-202"/>
              <a:ext cx="2610644" cy="1316096"/>
            </a:xfrm>
            <a:custGeom>
              <a:rect b="b" l="l" r="r" t="t"/>
              <a:pathLst>
                <a:path extrusionOk="0" h="41128" w="81589">
                  <a:moveTo>
                    <a:pt x="0" y="41127"/>
                  </a:moveTo>
                  <a:cubicBezTo>
                    <a:pt x="10383" y="36674"/>
                    <a:pt x="18456" y="24767"/>
                    <a:pt x="25077" y="18790"/>
                  </a:cubicBezTo>
                  <a:cubicBezTo>
                    <a:pt x="32054" y="12455"/>
                    <a:pt x="37841" y="10526"/>
                    <a:pt x="42818" y="10526"/>
                  </a:cubicBezTo>
                  <a:cubicBezTo>
                    <a:pt x="49439" y="10526"/>
                    <a:pt x="54654" y="13955"/>
                    <a:pt x="59489" y="14813"/>
                  </a:cubicBezTo>
                  <a:cubicBezTo>
                    <a:pt x="60465" y="15003"/>
                    <a:pt x="61441" y="15051"/>
                    <a:pt x="62418" y="15051"/>
                  </a:cubicBezTo>
                  <a:cubicBezTo>
                    <a:pt x="71158" y="15074"/>
                    <a:pt x="79731" y="8645"/>
                    <a:pt x="815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g243205d2fdc_2_406"/>
            <p:cNvSpPr/>
            <p:nvPr/>
          </p:nvSpPr>
          <p:spPr>
            <a:xfrm flipH="1" rot="10800000">
              <a:off x="-677502" y="-194463"/>
              <a:ext cx="2675811" cy="1711629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8" name="Google Shape;878;g243205d2fdc_2_406"/>
          <p:cNvGrpSpPr/>
          <p:nvPr/>
        </p:nvGrpSpPr>
        <p:grpSpPr>
          <a:xfrm flipH="1">
            <a:off x="-198000" y="3258325"/>
            <a:ext cx="3373385" cy="2207688"/>
            <a:chOff x="5970259" y="3258325"/>
            <a:chExt cx="3373385" cy="2207688"/>
          </a:xfrm>
        </p:grpSpPr>
        <p:sp>
          <p:nvSpPr>
            <p:cNvPr id="879" name="Google Shape;879;g243205d2fdc_2_406"/>
            <p:cNvSpPr/>
            <p:nvPr/>
          </p:nvSpPr>
          <p:spPr>
            <a:xfrm>
              <a:off x="7277869" y="3728534"/>
              <a:ext cx="1866158" cy="1415168"/>
            </a:xfrm>
            <a:custGeom>
              <a:rect b="b" l="l" r="r" t="t"/>
              <a:pathLst>
                <a:path extrusionOk="0" h="44224" w="58322">
                  <a:moveTo>
                    <a:pt x="58322" y="44224"/>
                  </a:moveTo>
                  <a:lnTo>
                    <a:pt x="58322" y="1"/>
                  </a:lnTo>
                  <a:cubicBezTo>
                    <a:pt x="39508" y="8360"/>
                    <a:pt x="29482" y="37413"/>
                    <a:pt x="0" y="442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g243205d2fdc_2_406"/>
            <p:cNvSpPr/>
            <p:nvPr/>
          </p:nvSpPr>
          <p:spPr>
            <a:xfrm>
              <a:off x="5970259" y="4603382"/>
              <a:ext cx="3173768" cy="540320"/>
            </a:xfrm>
            <a:custGeom>
              <a:rect b="b" l="l" r="r" t="t"/>
              <a:pathLst>
                <a:path extrusionOk="0" h="16885" w="99188">
                  <a:moveTo>
                    <a:pt x="99188" y="16885"/>
                  </a:moveTo>
                  <a:lnTo>
                    <a:pt x="99188" y="1287"/>
                  </a:lnTo>
                  <a:cubicBezTo>
                    <a:pt x="96878" y="453"/>
                    <a:pt x="94401" y="1"/>
                    <a:pt x="91948" y="1"/>
                  </a:cubicBezTo>
                  <a:cubicBezTo>
                    <a:pt x="90043" y="1"/>
                    <a:pt x="88186" y="286"/>
                    <a:pt x="86328" y="882"/>
                  </a:cubicBezTo>
                  <a:cubicBezTo>
                    <a:pt x="75397" y="4335"/>
                    <a:pt x="66586" y="14694"/>
                    <a:pt x="54012" y="14694"/>
                  </a:cubicBezTo>
                  <a:cubicBezTo>
                    <a:pt x="49177" y="14694"/>
                    <a:pt x="43795" y="13170"/>
                    <a:pt x="37508" y="9169"/>
                  </a:cubicBezTo>
                  <a:cubicBezTo>
                    <a:pt x="31650" y="5430"/>
                    <a:pt x="24863" y="1167"/>
                    <a:pt x="18838" y="1167"/>
                  </a:cubicBezTo>
                  <a:cubicBezTo>
                    <a:pt x="17457" y="1167"/>
                    <a:pt x="16075" y="1406"/>
                    <a:pt x="14765" y="1906"/>
                  </a:cubicBezTo>
                  <a:cubicBezTo>
                    <a:pt x="7526" y="4835"/>
                    <a:pt x="7169" y="11527"/>
                    <a:pt x="0" y="168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g243205d2fdc_2_406"/>
            <p:cNvSpPr/>
            <p:nvPr/>
          </p:nvSpPr>
          <p:spPr>
            <a:xfrm>
              <a:off x="6967991" y="325832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_1"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43205d2fdc_2_417"/>
          <p:cNvSpPr txBox="1"/>
          <p:nvPr>
            <p:ph idx="1" type="subTitle"/>
          </p:nvPr>
        </p:nvSpPr>
        <p:spPr>
          <a:xfrm>
            <a:off x="4432999" y="2464050"/>
            <a:ext cx="3020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4" name="Google Shape;884;g243205d2fdc_2_417"/>
          <p:cNvSpPr txBox="1"/>
          <p:nvPr>
            <p:ph type="title"/>
          </p:nvPr>
        </p:nvSpPr>
        <p:spPr>
          <a:xfrm>
            <a:off x="4432999" y="1632750"/>
            <a:ext cx="3020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85" name="Google Shape;885;g243205d2fdc_2_417"/>
          <p:cNvGrpSpPr/>
          <p:nvPr/>
        </p:nvGrpSpPr>
        <p:grpSpPr>
          <a:xfrm flipH="1">
            <a:off x="5477564" y="3413675"/>
            <a:ext cx="4032655" cy="2207688"/>
            <a:chOff x="-364847" y="3413675"/>
            <a:chExt cx="4032655" cy="2207688"/>
          </a:xfrm>
        </p:grpSpPr>
        <p:sp>
          <p:nvSpPr>
            <p:cNvPr id="886" name="Google Shape;886;g243205d2fdc_2_417"/>
            <p:cNvSpPr/>
            <p:nvPr/>
          </p:nvSpPr>
          <p:spPr>
            <a:xfrm>
              <a:off x="562368" y="4377046"/>
              <a:ext cx="3105440" cy="766656"/>
            </a:xfrm>
            <a:custGeom>
              <a:rect b="b" l="l" r="r" t="t"/>
              <a:pathLst>
                <a:path extrusionOk="0" h="23958" w="97045">
                  <a:moveTo>
                    <a:pt x="13908" y="19195"/>
                  </a:moveTo>
                  <a:cubicBezTo>
                    <a:pt x="9670" y="19195"/>
                    <a:pt x="5121" y="18195"/>
                    <a:pt x="1" y="15718"/>
                  </a:cubicBezTo>
                  <a:lnTo>
                    <a:pt x="1" y="23958"/>
                  </a:lnTo>
                  <a:lnTo>
                    <a:pt x="97045" y="23958"/>
                  </a:lnTo>
                  <a:cubicBezTo>
                    <a:pt x="94354" y="7359"/>
                    <a:pt x="80732" y="1"/>
                    <a:pt x="66729" y="1"/>
                  </a:cubicBezTo>
                  <a:cubicBezTo>
                    <a:pt x="60871" y="1"/>
                    <a:pt x="54941" y="1287"/>
                    <a:pt x="49773" y="3716"/>
                  </a:cubicBezTo>
                  <a:cubicBezTo>
                    <a:pt x="36437" y="10003"/>
                    <a:pt x="26602" y="19195"/>
                    <a:pt x="13908" y="1919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g243205d2fdc_2_417"/>
            <p:cNvSpPr/>
            <p:nvPr/>
          </p:nvSpPr>
          <p:spPr>
            <a:xfrm>
              <a:off x="3040" y="3675190"/>
              <a:ext cx="2543776" cy="1468512"/>
            </a:xfrm>
            <a:custGeom>
              <a:rect b="b" l="l" r="r" t="t"/>
              <a:pathLst>
                <a:path extrusionOk="0" h="45891" w="79493">
                  <a:moveTo>
                    <a:pt x="67847" y="33722"/>
                  </a:moveTo>
                  <a:lnTo>
                    <a:pt x="67276" y="33722"/>
                  </a:lnTo>
                  <a:cubicBezTo>
                    <a:pt x="58584" y="33722"/>
                    <a:pt x="52892" y="41080"/>
                    <a:pt x="42628" y="41080"/>
                  </a:cubicBezTo>
                  <a:lnTo>
                    <a:pt x="41937" y="41080"/>
                  </a:lnTo>
                  <a:cubicBezTo>
                    <a:pt x="22600" y="40437"/>
                    <a:pt x="23910" y="24672"/>
                    <a:pt x="17837" y="13384"/>
                  </a:cubicBezTo>
                  <a:cubicBezTo>
                    <a:pt x="14241" y="6597"/>
                    <a:pt x="7478" y="1620"/>
                    <a:pt x="0" y="1"/>
                  </a:cubicBezTo>
                  <a:lnTo>
                    <a:pt x="0" y="45891"/>
                  </a:lnTo>
                  <a:lnTo>
                    <a:pt x="78802" y="45891"/>
                  </a:lnTo>
                  <a:cubicBezTo>
                    <a:pt x="79493" y="40128"/>
                    <a:pt x="75325" y="34008"/>
                    <a:pt x="67847" y="33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g243205d2fdc_2_417"/>
            <p:cNvSpPr/>
            <p:nvPr/>
          </p:nvSpPr>
          <p:spPr>
            <a:xfrm flipH="1">
              <a:off x="-364847" y="34136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9" name="Google Shape;889;g243205d2fdc_2_417"/>
          <p:cNvGrpSpPr/>
          <p:nvPr/>
        </p:nvGrpSpPr>
        <p:grpSpPr>
          <a:xfrm flipH="1">
            <a:off x="-97200" y="-938650"/>
            <a:ext cx="4962092" cy="1847000"/>
            <a:chOff x="4280480" y="-938650"/>
            <a:chExt cx="4962092" cy="1847000"/>
          </a:xfrm>
        </p:grpSpPr>
        <p:sp>
          <p:nvSpPr>
            <p:cNvPr id="890" name="Google Shape;890;g243205d2fdc_2_417"/>
            <p:cNvSpPr/>
            <p:nvPr/>
          </p:nvSpPr>
          <p:spPr>
            <a:xfrm>
              <a:off x="4280480" y="-202"/>
              <a:ext cx="2724416" cy="499168"/>
            </a:xfrm>
            <a:custGeom>
              <a:rect b="b" l="l" r="r" t="t"/>
              <a:pathLst>
                <a:path extrusionOk="0" h="15599" w="85138">
                  <a:moveTo>
                    <a:pt x="1" y="0"/>
                  </a:moveTo>
                  <a:cubicBezTo>
                    <a:pt x="596" y="4144"/>
                    <a:pt x="5026" y="8240"/>
                    <a:pt x="9598" y="8954"/>
                  </a:cubicBezTo>
                  <a:cubicBezTo>
                    <a:pt x="10265" y="9073"/>
                    <a:pt x="10908" y="9121"/>
                    <a:pt x="11575" y="9121"/>
                  </a:cubicBezTo>
                  <a:cubicBezTo>
                    <a:pt x="18052" y="9121"/>
                    <a:pt x="23529" y="4168"/>
                    <a:pt x="34174" y="4168"/>
                  </a:cubicBezTo>
                  <a:cubicBezTo>
                    <a:pt x="35270" y="4168"/>
                    <a:pt x="36437" y="4239"/>
                    <a:pt x="37675" y="4358"/>
                  </a:cubicBezTo>
                  <a:cubicBezTo>
                    <a:pt x="48868" y="5382"/>
                    <a:pt x="63895" y="15598"/>
                    <a:pt x="75445" y="15598"/>
                  </a:cubicBezTo>
                  <a:cubicBezTo>
                    <a:pt x="79112" y="15598"/>
                    <a:pt x="82423" y="14551"/>
                    <a:pt x="85137" y="11907"/>
                  </a:cubicBezTo>
                  <a:lnTo>
                    <a:pt x="851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g243205d2fdc_2_417"/>
            <p:cNvSpPr/>
            <p:nvPr/>
          </p:nvSpPr>
          <p:spPr>
            <a:xfrm>
              <a:off x="6189440" y="-202"/>
              <a:ext cx="2951520" cy="733888"/>
            </a:xfrm>
            <a:custGeom>
              <a:rect b="b" l="l" r="r" t="t"/>
              <a:pathLst>
                <a:path extrusionOk="0" h="22934" w="92235">
                  <a:moveTo>
                    <a:pt x="1" y="0"/>
                  </a:moveTo>
                  <a:cubicBezTo>
                    <a:pt x="16504" y="2953"/>
                    <a:pt x="28936" y="22933"/>
                    <a:pt x="49702" y="22933"/>
                  </a:cubicBezTo>
                  <a:cubicBezTo>
                    <a:pt x="60847" y="22933"/>
                    <a:pt x="74374" y="17170"/>
                    <a:pt x="922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g243205d2fdc_2_417"/>
            <p:cNvSpPr/>
            <p:nvPr/>
          </p:nvSpPr>
          <p:spPr>
            <a:xfrm flipH="1">
              <a:off x="5388947" y="-938650"/>
              <a:ext cx="3853625" cy="1847000"/>
            </a:xfrm>
            <a:custGeom>
              <a:rect b="b" l="l" r="r" t="t"/>
              <a:pathLst>
                <a:path extrusionOk="0" fill="none" h="73880" w="154145">
                  <a:moveTo>
                    <a:pt x="1" y="37585"/>
                  </a:moveTo>
                  <a:cubicBezTo>
                    <a:pt x="21587" y="71085"/>
                    <a:pt x="57298" y="73879"/>
                    <a:pt x="74493" y="54657"/>
                  </a:cubicBezTo>
                  <a:cubicBezTo>
                    <a:pt x="77564" y="51218"/>
                    <a:pt x="79406" y="46735"/>
                    <a:pt x="76336" y="43757"/>
                  </a:cubicBezTo>
                  <a:cubicBezTo>
                    <a:pt x="73357" y="40840"/>
                    <a:pt x="67584" y="44002"/>
                    <a:pt x="67523" y="48209"/>
                  </a:cubicBezTo>
                  <a:cubicBezTo>
                    <a:pt x="67431" y="52385"/>
                    <a:pt x="71638" y="55671"/>
                    <a:pt x="75814" y="55978"/>
                  </a:cubicBezTo>
                  <a:cubicBezTo>
                    <a:pt x="84442" y="56592"/>
                    <a:pt x="90614" y="48240"/>
                    <a:pt x="97584" y="44586"/>
                  </a:cubicBezTo>
                  <a:cubicBezTo>
                    <a:pt x="112108" y="36909"/>
                    <a:pt x="114718" y="51986"/>
                    <a:pt x="121289" y="55978"/>
                  </a:cubicBezTo>
                  <a:cubicBezTo>
                    <a:pt x="138976" y="66756"/>
                    <a:pt x="154145" y="29264"/>
                    <a:pt x="137134" y="1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_1"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43205d2fdc_2_428"/>
          <p:cNvSpPr txBox="1"/>
          <p:nvPr>
            <p:ph idx="1" type="subTitle"/>
          </p:nvPr>
        </p:nvSpPr>
        <p:spPr>
          <a:xfrm>
            <a:off x="1646400" y="2464050"/>
            <a:ext cx="268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5" name="Google Shape;895;g243205d2fdc_2_428"/>
          <p:cNvSpPr txBox="1"/>
          <p:nvPr>
            <p:ph type="title"/>
          </p:nvPr>
        </p:nvSpPr>
        <p:spPr>
          <a:xfrm>
            <a:off x="1646400" y="1632750"/>
            <a:ext cx="2682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96" name="Google Shape;896;g243205d2fdc_2_428"/>
          <p:cNvGrpSpPr/>
          <p:nvPr/>
        </p:nvGrpSpPr>
        <p:grpSpPr>
          <a:xfrm flipH="1">
            <a:off x="-54000" y="3816688"/>
            <a:ext cx="3770917" cy="1367225"/>
            <a:chOff x="5427008" y="3816688"/>
            <a:chExt cx="3770917" cy="1367225"/>
          </a:xfrm>
        </p:grpSpPr>
        <p:sp>
          <p:nvSpPr>
            <p:cNvPr id="897" name="Google Shape;897;g243205d2fdc_2_428"/>
            <p:cNvSpPr/>
            <p:nvPr/>
          </p:nvSpPr>
          <p:spPr>
            <a:xfrm>
              <a:off x="5427008" y="4466198"/>
              <a:ext cx="3717376" cy="677504"/>
            </a:xfrm>
            <a:custGeom>
              <a:rect b="b" l="l" r="r" t="t"/>
              <a:pathLst>
                <a:path extrusionOk="0" h="21172" w="116168">
                  <a:moveTo>
                    <a:pt x="99164" y="1"/>
                  </a:moveTo>
                  <a:cubicBezTo>
                    <a:pt x="97378" y="1"/>
                    <a:pt x="95592" y="263"/>
                    <a:pt x="93877" y="811"/>
                  </a:cubicBezTo>
                  <a:cubicBezTo>
                    <a:pt x="83613" y="4049"/>
                    <a:pt x="75302" y="13789"/>
                    <a:pt x="63443" y="13789"/>
                  </a:cubicBezTo>
                  <a:cubicBezTo>
                    <a:pt x="58894" y="13789"/>
                    <a:pt x="53845" y="12361"/>
                    <a:pt x="47916" y="8598"/>
                  </a:cubicBezTo>
                  <a:cubicBezTo>
                    <a:pt x="42367" y="5073"/>
                    <a:pt x="36008" y="1073"/>
                    <a:pt x="30340" y="1073"/>
                  </a:cubicBezTo>
                  <a:cubicBezTo>
                    <a:pt x="29031" y="1073"/>
                    <a:pt x="27745" y="1287"/>
                    <a:pt x="26506" y="1787"/>
                  </a:cubicBezTo>
                  <a:cubicBezTo>
                    <a:pt x="16861" y="5669"/>
                    <a:pt x="20219" y="16671"/>
                    <a:pt x="1" y="21172"/>
                  </a:cubicBezTo>
                  <a:lnTo>
                    <a:pt x="116168" y="21172"/>
                  </a:lnTo>
                  <a:lnTo>
                    <a:pt x="116168" y="8550"/>
                  </a:lnTo>
                  <a:cubicBezTo>
                    <a:pt x="112191" y="3406"/>
                    <a:pt x="105642" y="1"/>
                    <a:pt x="99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g243205d2fdc_2_428"/>
            <p:cNvSpPr/>
            <p:nvPr/>
          </p:nvSpPr>
          <p:spPr>
            <a:xfrm>
              <a:off x="7552416" y="3977718"/>
              <a:ext cx="1591968" cy="1165984"/>
            </a:xfrm>
            <a:custGeom>
              <a:rect b="b" l="l" r="r" t="t"/>
              <a:pathLst>
                <a:path extrusionOk="0" h="36437" w="49749">
                  <a:moveTo>
                    <a:pt x="49749" y="36437"/>
                  </a:moveTo>
                  <a:lnTo>
                    <a:pt x="49749" y="1"/>
                  </a:lnTo>
                  <a:cubicBezTo>
                    <a:pt x="30531" y="1287"/>
                    <a:pt x="23339" y="27745"/>
                    <a:pt x="0" y="364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g243205d2fdc_2_428"/>
            <p:cNvSpPr/>
            <p:nvPr/>
          </p:nvSpPr>
          <p:spPr>
            <a:xfrm flipH="1">
              <a:off x="7060525" y="3816688"/>
              <a:ext cx="2137400" cy="1367225"/>
            </a:xfrm>
            <a:custGeom>
              <a:rect b="b" l="l" r="r" t="t"/>
              <a:pathLst>
                <a:path extrusionOk="0" fill="none" h="54689" w="85496">
                  <a:moveTo>
                    <a:pt x="1" y="10141"/>
                  </a:moveTo>
                  <a:cubicBezTo>
                    <a:pt x="9862" y="7973"/>
                    <a:pt x="18114" y="17694"/>
                    <a:pt x="14267" y="26820"/>
                  </a:cubicBezTo>
                  <a:cubicBezTo>
                    <a:pt x="12379" y="31226"/>
                    <a:pt x="7868" y="30666"/>
                    <a:pt x="8812" y="25142"/>
                  </a:cubicBezTo>
                  <a:cubicBezTo>
                    <a:pt x="13044" y="0"/>
                    <a:pt x="82838" y="1434"/>
                    <a:pt x="71998" y="25561"/>
                  </a:cubicBezTo>
                  <a:cubicBezTo>
                    <a:pt x="67557" y="35457"/>
                    <a:pt x="65529" y="38429"/>
                    <a:pt x="67277" y="44269"/>
                  </a:cubicBezTo>
                  <a:cubicBezTo>
                    <a:pt x="69515" y="51682"/>
                    <a:pt x="78642" y="54689"/>
                    <a:pt x="85495" y="54689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0" name="Google Shape;900;g243205d2fdc_2_428"/>
          <p:cNvGrpSpPr/>
          <p:nvPr/>
        </p:nvGrpSpPr>
        <p:grpSpPr>
          <a:xfrm flipH="1">
            <a:off x="6489269" y="-389250"/>
            <a:ext cx="3340456" cy="1711650"/>
            <a:chOff x="-685800" y="-389250"/>
            <a:chExt cx="3340456" cy="1711650"/>
          </a:xfrm>
        </p:grpSpPr>
        <p:sp>
          <p:nvSpPr>
            <p:cNvPr id="901" name="Google Shape;901;g243205d2fdc_2_428"/>
            <p:cNvSpPr/>
            <p:nvPr/>
          </p:nvSpPr>
          <p:spPr>
            <a:xfrm>
              <a:off x="-384" y="534"/>
              <a:ext cx="2655040" cy="1253632"/>
            </a:xfrm>
            <a:custGeom>
              <a:rect b="b" l="l" r="r" t="t"/>
              <a:pathLst>
                <a:path extrusionOk="0" h="39176" w="82970">
                  <a:moveTo>
                    <a:pt x="929" y="39175"/>
                  </a:moveTo>
                  <a:cubicBezTo>
                    <a:pt x="14122" y="39175"/>
                    <a:pt x="23719" y="23958"/>
                    <a:pt x="31292" y="17123"/>
                  </a:cubicBezTo>
                  <a:cubicBezTo>
                    <a:pt x="37698" y="11313"/>
                    <a:pt x="42961" y="9598"/>
                    <a:pt x="47510" y="9598"/>
                  </a:cubicBezTo>
                  <a:cubicBezTo>
                    <a:pt x="53583" y="9598"/>
                    <a:pt x="58345" y="12718"/>
                    <a:pt x="62751" y="13527"/>
                  </a:cubicBezTo>
                  <a:cubicBezTo>
                    <a:pt x="63656" y="13670"/>
                    <a:pt x="64537" y="13766"/>
                    <a:pt x="65442" y="13766"/>
                  </a:cubicBezTo>
                  <a:cubicBezTo>
                    <a:pt x="73420" y="13766"/>
                    <a:pt x="81231" y="7860"/>
                    <a:pt x="82970" y="1"/>
                  </a:cubicBezTo>
                  <a:lnTo>
                    <a:pt x="0" y="1"/>
                  </a:lnTo>
                  <a:lnTo>
                    <a:pt x="0" y="391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g243205d2fdc_2_428"/>
            <p:cNvSpPr/>
            <p:nvPr/>
          </p:nvSpPr>
          <p:spPr>
            <a:xfrm>
              <a:off x="-384" y="-202"/>
              <a:ext cx="1463936" cy="707200"/>
            </a:xfrm>
            <a:custGeom>
              <a:rect b="b" l="l" r="r" t="t"/>
              <a:pathLst>
                <a:path extrusionOk="0" h="22100" w="45748">
                  <a:moveTo>
                    <a:pt x="0" y="19028"/>
                  </a:moveTo>
                  <a:cubicBezTo>
                    <a:pt x="2524" y="20957"/>
                    <a:pt x="5311" y="22100"/>
                    <a:pt x="7811" y="22100"/>
                  </a:cubicBezTo>
                  <a:cubicBezTo>
                    <a:pt x="9954" y="22100"/>
                    <a:pt x="11883" y="21266"/>
                    <a:pt x="13217" y="19433"/>
                  </a:cubicBezTo>
                  <a:cubicBezTo>
                    <a:pt x="14717" y="17408"/>
                    <a:pt x="14670" y="14360"/>
                    <a:pt x="17051" y="13122"/>
                  </a:cubicBezTo>
                  <a:cubicBezTo>
                    <a:pt x="17718" y="12764"/>
                    <a:pt x="18432" y="12622"/>
                    <a:pt x="19123" y="12622"/>
                  </a:cubicBezTo>
                  <a:cubicBezTo>
                    <a:pt x="21790" y="12622"/>
                    <a:pt x="24553" y="14741"/>
                    <a:pt x="26410" y="15527"/>
                  </a:cubicBezTo>
                  <a:cubicBezTo>
                    <a:pt x="28125" y="16313"/>
                    <a:pt x="29911" y="16670"/>
                    <a:pt x="31626" y="16670"/>
                  </a:cubicBezTo>
                  <a:cubicBezTo>
                    <a:pt x="39294" y="16670"/>
                    <a:pt x="45748" y="9621"/>
                    <a:pt x="42247" y="2620"/>
                  </a:cubicBezTo>
                  <a:lnTo>
                    <a:pt x="40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g243205d2fdc_2_428"/>
            <p:cNvSpPr/>
            <p:nvPr/>
          </p:nvSpPr>
          <p:spPr>
            <a:xfrm>
              <a:off x="-685800" y="-389250"/>
              <a:ext cx="2235275" cy="1711650"/>
            </a:xfrm>
            <a:custGeom>
              <a:rect b="b" l="l" r="r" t="t"/>
              <a:pathLst>
                <a:path extrusionOk="0" fill="none" h="68466" w="89411">
                  <a:moveTo>
                    <a:pt x="0" y="24652"/>
                  </a:moveTo>
                  <a:cubicBezTo>
                    <a:pt x="3811" y="19721"/>
                    <a:pt x="15281" y="21854"/>
                    <a:pt x="12448" y="38743"/>
                  </a:cubicBezTo>
                  <a:cubicBezTo>
                    <a:pt x="11679" y="43359"/>
                    <a:pt x="7728" y="59759"/>
                    <a:pt x="18358" y="63640"/>
                  </a:cubicBezTo>
                  <a:cubicBezTo>
                    <a:pt x="31610" y="68465"/>
                    <a:pt x="41821" y="53919"/>
                    <a:pt x="35387" y="45947"/>
                  </a:cubicBezTo>
                  <a:cubicBezTo>
                    <a:pt x="33289" y="43324"/>
                    <a:pt x="27659" y="45107"/>
                    <a:pt x="29932" y="51402"/>
                  </a:cubicBezTo>
                  <a:cubicBezTo>
                    <a:pt x="31330" y="55248"/>
                    <a:pt x="35841" y="58290"/>
                    <a:pt x="41925" y="58150"/>
                  </a:cubicBezTo>
                  <a:cubicBezTo>
                    <a:pt x="70074" y="57486"/>
                    <a:pt x="68920" y="8497"/>
                    <a:pt x="89411" y="0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49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7"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243205d2fdc_2_439"/>
          <p:cNvSpPr txBox="1"/>
          <p:nvPr>
            <p:ph type="ctrTitle"/>
          </p:nvPr>
        </p:nvSpPr>
        <p:spPr>
          <a:xfrm>
            <a:off x="2797650" y="540000"/>
            <a:ext cx="3548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06" name="Google Shape;906;g243205d2fdc_2_439"/>
          <p:cNvSpPr txBox="1"/>
          <p:nvPr>
            <p:ph idx="1" type="subTitle"/>
          </p:nvPr>
        </p:nvSpPr>
        <p:spPr>
          <a:xfrm>
            <a:off x="2797650" y="1385900"/>
            <a:ext cx="3548700" cy="12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07" name="Google Shape;907;g243205d2fdc_2_439"/>
          <p:cNvSpPr txBox="1"/>
          <p:nvPr/>
        </p:nvSpPr>
        <p:spPr>
          <a:xfrm>
            <a:off x="1943100" y="3761100"/>
            <a:ext cx="52578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This presentation template was created by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vi" sz="1200" u="none" cap="none" strike="noStrike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/>
              </a:rPr>
              <a:t>Slidesgo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including icons by </a:t>
            </a:r>
            <a:r>
              <a:rPr b="1" i="0" lang="vi" sz="1200" u="none" cap="none" strike="noStrike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Flaticon</a:t>
            </a:r>
            <a:r>
              <a:rPr b="0" i="0" lang="vi" sz="12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infographics &amp; images by </a:t>
            </a:r>
            <a:r>
              <a:rPr b="1" i="0" lang="vi" sz="1200" u="none" cap="none" strike="noStrike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Freepik</a:t>
            </a:r>
            <a:endParaRPr b="1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8" name="Google Shape;908;g243205d2fdc_2_439"/>
          <p:cNvSpPr/>
          <p:nvPr/>
        </p:nvSpPr>
        <p:spPr>
          <a:xfrm>
            <a:off x="-384" y="-2106"/>
            <a:ext cx="3863680" cy="1092032"/>
          </a:xfrm>
          <a:custGeom>
            <a:rect b="b" l="l" r="r" t="t"/>
            <a:pathLst>
              <a:path extrusionOk="0" h="34126" w="120740">
                <a:moveTo>
                  <a:pt x="0" y="0"/>
                </a:moveTo>
                <a:lnTo>
                  <a:pt x="0" y="33793"/>
                </a:lnTo>
                <a:cubicBezTo>
                  <a:pt x="1024" y="34031"/>
                  <a:pt x="1977" y="34126"/>
                  <a:pt x="2882" y="34126"/>
                </a:cubicBezTo>
                <a:cubicBezTo>
                  <a:pt x="14955" y="34126"/>
                  <a:pt x="20600" y="15717"/>
                  <a:pt x="28006" y="9192"/>
                </a:cubicBezTo>
                <a:cubicBezTo>
                  <a:pt x="33245" y="4620"/>
                  <a:pt x="39437" y="3001"/>
                  <a:pt x="45819" y="3001"/>
                </a:cubicBezTo>
                <a:cubicBezTo>
                  <a:pt x="57060" y="3001"/>
                  <a:pt x="68848" y="8073"/>
                  <a:pt x="76611" y="10740"/>
                </a:cubicBezTo>
                <a:cubicBezTo>
                  <a:pt x="84518" y="13431"/>
                  <a:pt x="91209" y="14574"/>
                  <a:pt x="96854" y="14574"/>
                </a:cubicBezTo>
                <a:cubicBezTo>
                  <a:pt x="110976" y="14574"/>
                  <a:pt x="118382" y="7502"/>
                  <a:pt x="12073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g243205d2fdc_2_439"/>
          <p:cNvSpPr/>
          <p:nvPr/>
        </p:nvSpPr>
        <p:spPr>
          <a:xfrm>
            <a:off x="-384" y="-2106"/>
            <a:ext cx="1838880" cy="700352"/>
          </a:xfrm>
          <a:custGeom>
            <a:rect b="b" l="l" r="r" t="t"/>
            <a:pathLst>
              <a:path extrusionOk="0" h="21886" w="57465">
                <a:moveTo>
                  <a:pt x="0" y="0"/>
                </a:moveTo>
                <a:lnTo>
                  <a:pt x="0" y="21885"/>
                </a:lnTo>
                <a:lnTo>
                  <a:pt x="476" y="21885"/>
                </a:lnTo>
                <a:cubicBezTo>
                  <a:pt x="19194" y="21885"/>
                  <a:pt x="34841" y="4739"/>
                  <a:pt x="5746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g243205d2fdc_2_439"/>
          <p:cNvSpPr/>
          <p:nvPr/>
        </p:nvSpPr>
        <p:spPr>
          <a:xfrm>
            <a:off x="-222216" y="-938650"/>
            <a:ext cx="3853625" cy="1847000"/>
          </a:xfrm>
          <a:custGeom>
            <a:rect b="b" l="l" r="r" t="t"/>
            <a:pathLst>
              <a:path extrusionOk="0" fill="none" h="73880" w="154145">
                <a:moveTo>
                  <a:pt x="1" y="37585"/>
                </a:moveTo>
                <a:cubicBezTo>
                  <a:pt x="21587" y="71085"/>
                  <a:pt x="57298" y="73879"/>
                  <a:pt x="74493" y="54657"/>
                </a:cubicBezTo>
                <a:cubicBezTo>
                  <a:pt x="77564" y="51218"/>
                  <a:pt x="79406" y="46735"/>
                  <a:pt x="76336" y="43757"/>
                </a:cubicBezTo>
                <a:cubicBezTo>
                  <a:pt x="73357" y="40840"/>
                  <a:pt x="67584" y="44002"/>
                  <a:pt x="67523" y="48209"/>
                </a:cubicBezTo>
                <a:cubicBezTo>
                  <a:pt x="67431" y="52385"/>
                  <a:pt x="71638" y="55671"/>
                  <a:pt x="75814" y="55978"/>
                </a:cubicBezTo>
                <a:cubicBezTo>
                  <a:pt x="84442" y="56592"/>
                  <a:pt x="90614" y="48240"/>
                  <a:pt x="97584" y="44586"/>
                </a:cubicBezTo>
                <a:cubicBezTo>
                  <a:pt x="112108" y="36909"/>
                  <a:pt x="114718" y="51986"/>
                  <a:pt x="121289" y="55978"/>
                </a:cubicBezTo>
                <a:cubicBezTo>
                  <a:pt x="138976" y="66756"/>
                  <a:pt x="154145" y="29264"/>
                  <a:pt x="137134" y="1"/>
                </a:cubicBezTo>
              </a:path>
            </a:pathLst>
          </a:custGeom>
          <a:noFill/>
          <a:ln cap="flat" cmpd="sng" w="19050">
            <a:solidFill>
              <a:schemeClr val="dk1"/>
            </a:solidFill>
            <a:prstDash val="dash"/>
            <a:miter lim="307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g243205d2fdc_2_439"/>
          <p:cNvSpPr/>
          <p:nvPr/>
        </p:nvSpPr>
        <p:spPr>
          <a:xfrm>
            <a:off x="6332352" y="3884390"/>
            <a:ext cx="2812032" cy="1256672"/>
          </a:xfrm>
          <a:custGeom>
            <a:rect b="b" l="l" r="r" t="t"/>
            <a:pathLst>
              <a:path extrusionOk="0" h="39271" w="87876">
                <a:moveTo>
                  <a:pt x="87876" y="0"/>
                </a:moveTo>
                <a:cubicBezTo>
                  <a:pt x="75992" y="4406"/>
                  <a:pt x="71777" y="20862"/>
                  <a:pt x="60108" y="26315"/>
                </a:cubicBezTo>
                <a:cubicBezTo>
                  <a:pt x="56893" y="27815"/>
                  <a:pt x="53488" y="28316"/>
                  <a:pt x="50011" y="28316"/>
                </a:cubicBezTo>
                <a:cubicBezTo>
                  <a:pt x="42366" y="28316"/>
                  <a:pt x="34246" y="25815"/>
                  <a:pt x="26387" y="25815"/>
                </a:cubicBezTo>
                <a:lnTo>
                  <a:pt x="25387" y="25815"/>
                </a:lnTo>
                <a:cubicBezTo>
                  <a:pt x="15456" y="26101"/>
                  <a:pt x="5906" y="31340"/>
                  <a:pt x="0" y="39270"/>
                </a:cubicBezTo>
                <a:lnTo>
                  <a:pt x="87876" y="39270"/>
                </a:lnTo>
                <a:lnTo>
                  <a:pt x="8787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"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43205d2fdc_2_447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14" name="Google Shape;914;g243205d2fdc_2_447"/>
          <p:cNvSpPr txBox="1"/>
          <p:nvPr>
            <p:ph idx="1" type="body"/>
          </p:nvPr>
        </p:nvSpPr>
        <p:spPr>
          <a:xfrm>
            <a:off x="72000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b="1"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5" name="Google Shape;915;g243205d2fdc_2_447"/>
          <p:cNvSpPr txBox="1"/>
          <p:nvPr>
            <p:ph idx="2" type="body"/>
          </p:nvPr>
        </p:nvSpPr>
        <p:spPr>
          <a:xfrm>
            <a:off x="4763740" y="1216800"/>
            <a:ext cx="36603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Char char="●"/>
              <a:defRPr b="1" sz="2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9pPr>
          </a:lstStyle>
          <a:p/>
        </p:txBody>
      </p:sp>
      <p:grpSp>
        <p:nvGrpSpPr>
          <p:cNvPr id="916" name="Google Shape;916;g243205d2fdc_2_447"/>
          <p:cNvGrpSpPr/>
          <p:nvPr/>
        </p:nvGrpSpPr>
        <p:grpSpPr>
          <a:xfrm>
            <a:off x="-349034" y="3365875"/>
            <a:ext cx="3617930" cy="2207688"/>
            <a:chOff x="-349034" y="3365875"/>
            <a:chExt cx="3617930" cy="2207688"/>
          </a:xfrm>
        </p:grpSpPr>
        <p:sp>
          <p:nvSpPr>
            <p:cNvPr id="917" name="Google Shape;917;g243205d2fdc_2_447"/>
            <p:cNvSpPr/>
            <p:nvPr/>
          </p:nvSpPr>
          <p:spPr>
            <a:xfrm>
              <a:off x="-384" y="3964790"/>
              <a:ext cx="1534816" cy="1178912"/>
            </a:xfrm>
            <a:custGeom>
              <a:rect b="b" l="l" r="r" t="t"/>
              <a:pathLst>
                <a:path extrusionOk="0" h="36841" w="47963">
                  <a:moveTo>
                    <a:pt x="0" y="0"/>
                  </a:moveTo>
                  <a:lnTo>
                    <a:pt x="0" y="36841"/>
                  </a:lnTo>
                  <a:lnTo>
                    <a:pt x="47962" y="36841"/>
                  </a:lnTo>
                  <a:cubicBezTo>
                    <a:pt x="23957" y="30744"/>
                    <a:pt x="15575" y="693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g243205d2fdc_2_447"/>
            <p:cNvSpPr/>
            <p:nvPr/>
          </p:nvSpPr>
          <p:spPr>
            <a:xfrm>
              <a:off x="-384" y="4585846"/>
              <a:ext cx="3269280" cy="557856"/>
            </a:xfrm>
            <a:custGeom>
              <a:rect b="b" l="l" r="r" t="t"/>
              <a:pathLst>
                <a:path extrusionOk="0" h="17433" w="102165">
                  <a:moveTo>
                    <a:pt x="86589" y="1906"/>
                  </a:moveTo>
                  <a:cubicBezTo>
                    <a:pt x="85280" y="1358"/>
                    <a:pt x="83946" y="1144"/>
                    <a:pt x="82517" y="1144"/>
                  </a:cubicBezTo>
                  <a:cubicBezTo>
                    <a:pt x="76516" y="1144"/>
                    <a:pt x="69729" y="5407"/>
                    <a:pt x="63847" y="9169"/>
                  </a:cubicBezTo>
                  <a:cubicBezTo>
                    <a:pt x="57583" y="13146"/>
                    <a:pt x="52178" y="14670"/>
                    <a:pt x="47367" y="14670"/>
                  </a:cubicBezTo>
                  <a:cubicBezTo>
                    <a:pt x="34745" y="14670"/>
                    <a:pt x="25958" y="4311"/>
                    <a:pt x="15027" y="858"/>
                  </a:cubicBezTo>
                  <a:cubicBezTo>
                    <a:pt x="13217" y="263"/>
                    <a:pt x="11312" y="1"/>
                    <a:pt x="9407" y="1"/>
                  </a:cubicBezTo>
                  <a:cubicBezTo>
                    <a:pt x="6192" y="1"/>
                    <a:pt x="2953" y="787"/>
                    <a:pt x="0" y="2192"/>
                  </a:cubicBezTo>
                  <a:lnTo>
                    <a:pt x="0" y="17433"/>
                  </a:lnTo>
                  <a:lnTo>
                    <a:pt x="102164" y="17433"/>
                  </a:lnTo>
                  <a:cubicBezTo>
                    <a:pt x="94210" y="11979"/>
                    <a:pt x="94091" y="4907"/>
                    <a:pt x="86589" y="19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g243205d2fdc_2_447"/>
            <p:cNvSpPr/>
            <p:nvPr/>
          </p:nvSpPr>
          <p:spPr>
            <a:xfrm flipH="1">
              <a:off x="-349034" y="33658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0" name="Google Shape;920;g243205d2fdc_2_447"/>
          <p:cNvGrpSpPr/>
          <p:nvPr/>
        </p:nvGrpSpPr>
        <p:grpSpPr>
          <a:xfrm>
            <a:off x="5707456" y="-287475"/>
            <a:ext cx="3567113" cy="2207688"/>
            <a:chOff x="5707456" y="-287475"/>
            <a:chExt cx="3567113" cy="2207688"/>
          </a:xfrm>
        </p:grpSpPr>
        <p:sp>
          <p:nvSpPr>
            <p:cNvPr id="921" name="Google Shape;921;g243205d2fdc_2_447"/>
            <p:cNvSpPr/>
            <p:nvPr/>
          </p:nvSpPr>
          <p:spPr>
            <a:xfrm>
              <a:off x="5707456" y="-202"/>
              <a:ext cx="3436928" cy="602048"/>
            </a:xfrm>
            <a:custGeom>
              <a:rect b="b" l="l" r="r" t="t"/>
              <a:pathLst>
                <a:path extrusionOk="0" h="18814" w="107404">
                  <a:moveTo>
                    <a:pt x="17766" y="16908"/>
                  </a:moveTo>
                  <a:cubicBezTo>
                    <a:pt x="19076" y="17432"/>
                    <a:pt x="20433" y="17646"/>
                    <a:pt x="21862" y="17646"/>
                  </a:cubicBezTo>
                  <a:cubicBezTo>
                    <a:pt x="27863" y="17646"/>
                    <a:pt x="34651" y="13407"/>
                    <a:pt x="40509" y="9645"/>
                  </a:cubicBezTo>
                  <a:cubicBezTo>
                    <a:pt x="46796" y="5668"/>
                    <a:pt x="52178" y="4144"/>
                    <a:pt x="57012" y="4144"/>
                  </a:cubicBezTo>
                  <a:cubicBezTo>
                    <a:pt x="69634" y="4144"/>
                    <a:pt x="78422" y="14503"/>
                    <a:pt x="89329" y="17956"/>
                  </a:cubicBezTo>
                  <a:cubicBezTo>
                    <a:pt x="91162" y="18551"/>
                    <a:pt x="93068" y="18813"/>
                    <a:pt x="94973" y="18813"/>
                  </a:cubicBezTo>
                  <a:cubicBezTo>
                    <a:pt x="99307" y="18813"/>
                    <a:pt x="103713" y="17361"/>
                    <a:pt x="107404" y="14908"/>
                  </a:cubicBezTo>
                  <a:lnTo>
                    <a:pt x="107404" y="0"/>
                  </a:lnTo>
                  <a:lnTo>
                    <a:pt x="0" y="0"/>
                  </a:lnTo>
                  <a:cubicBezTo>
                    <a:pt x="10217" y="5573"/>
                    <a:pt x="9622" y="13646"/>
                    <a:pt x="17766" y="169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g243205d2fdc_2_447"/>
            <p:cNvSpPr/>
            <p:nvPr/>
          </p:nvSpPr>
          <p:spPr>
            <a:xfrm>
              <a:off x="7181280" y="-202"/>
              <a:ext cx="1963104" cy="895424"/>
            </a:xfrm>
            <a:custGeom>
              <a:rect b="b" l="l" r="r" t="t"/>
              <a:pathLst>
                <a:path extrusionOk="0" h="27982" w="61347">
                  <a:moveTo>
                    <a:pt x="61347" y="0"/>
                  </a:moveTo>
                  <a:lnTo>
                    <a:pt x="6693" y="0"/>
                  </a:lnTo>
                  <a:lnTo>
                    <a:pt x="4406" y="3667"/>
                  </a:lnTo>
                  <a:cubicBezTo>
                    <a:pt x="1" y="12407"/>
                    <a:pt x="8050" y="21219"/>
                    <a:pt x="17671" y="21219"/>
                  </a:cubicBezTo>
                  <a:cubicBezTo>
                    <a:pt x="19814" y="21219"/>
                    <a:pt x="22029" y="20790"/>
                    <a:pt x="24196" y="19814"/>
                  </a:cubicBezTo>
                  <a:cubicBezTo>
                    <a:pt x="26482" y="18813"/>
                    <a:pt x="29959" y="16170"/>
                    <a:pt x="33317" y="16170"/>
                  </a:cubicBezTo>
                  <a:cubicBezTo>
                    <a:pt x="34175" y="16170"/>
                    <a:pt x="35032" y="16337"/>
                    <a:pt x="35865" y="16789"/>
                  </a:cubicBezTo>
                  <a:cubicBezTo>
                    <a:pt x="38842" y="18313"/>
                    <a:pt x="38795" y="22124"/>
                    <a:pt x="40652" y="24648"/>
                  </a:cubicBezTo>
                  <a:cubicBezTo>
                    <a:pt x="42367" y="26934"/>
                    <a:pt x="44748" y="27982"/>
                    <a:pt x="47439" y="27982"/>
                  </a:cubicBezTo>
                  <a:cubicBezTo>
                    <a:pt x="51988" y="27982"/>
                    <a:pt x="57346" y="25005"/>
                    <a:pt x="61323" y="20099"/>
                  </a:cubicBezTo>
                  <a:lnTo>
                    <a:pt x="61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g243205d2fdc_2_447"/>
            <p:cNvSpPr/>
            <p:nvPr/>
          </p:nvSpPr>
          <p:spPr>
            <a:xfrm flipH="1" rot="10800000">
              <a:off x="6898916" y="-287475"/>
              <a:ext cx="2375653" cy="2207688"/>
            </a:xfrm>
            <a:custGeom>
              <a:rect b="b" l="l" r="r" t="t"/>
              <a:pathLst>
                <a:path extrusionOk="0" fill="none" h="136826" w="147236">
                  <a:moveTo>
                    <a:pt x="147236" y="26254"/>
                  </a:moveTo>
                  <a:cubicBezTo>
                    <a:pt x="141064" y="18700"/>
                    <a:pt x="126479" y="0"/>
                    <a:pt x="109130" y="7062"/>
                  </a:cubicBezTo>
                  <a:cubicBezTo>
                    <a:pt x="99089" y="11146"/>
                    <a:pt x="93961" y="23674"/>
                    <a:pt x="95650" y="34391"/>
                  </a:cubicBezTo>
                  <a:cubicBezTo>
                    <a:pt x="98997" y="55823"/>
                    <a:pt x="121105" y="71698"/>
                    <a:pt x="121351" y="93776"/>
                  </a:cubicBezTo>
                  <a:cubicBezTo>
                    <a:pt x="121627" y="121841"/>
                    <a:pt x="87636" y="136826"/>
                    <a:pt x="67032" y="117604"/>
                  </a:cubicBezTo>
                  <a:cubicBezTo>
                    <a:pt x="59110" y="110234"/>
                    <a:pt x="55118" y="99088"/>
                    <a:pt x="46213" y="93008"/>
                  </a:cubicBezTo>
                  <a:cubicBezTo>
                    <a:pt x="27544" y="80143"/>
                    <a:pt x="1" y="95526"/>
                    <a:pt x="124" y="123346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miter lim="307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36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64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46.xml"/><Relationship Id="rId33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45.xml"/><Relationship Id="rId32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47.xml"/><Relationship Id="rId34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49.xml"/><Relationship Id="rId36" Type="http://schemas.openxmlformats.org/officeDocument/2006/relationships/theme" Target="../theme/theme3.xml"/><Relationship Id="rId17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Didact Gothic"/>
              <a:buNone/>
              <a:defRPr b="1" i="0" sz="4200" u="none" cap="none" strike="noStrik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31"/>
          <p:cNvSpPr txBox="1"/>
          <p:nvPr>
            <p:ph idx="1" type="body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43205d2fdc_2_0"/>
          <p:cNvSpPr txBox="1"/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Didact Gothic"/>
              <a:buNone/>
              <a:defRPr b="1" i="0" sz="4200" u="none" cap="none" strike="noStrik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67" name="Google Shape;467;g243205d2fdc_2_0"/>
          <p:cNvSpPr txBox="1"/>
          <p:nvPr>
            <p:ph idx="1" type="body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49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5.png"/><Relationship Id="rId4" Type="http://schemas.openxmlformats.org/officeDocument/2006/relationships/image" Target="../media/image16.png"/><Relationship Id="rId5" Type="http://schemas.openxmlformats.org/officeDocument/2006/relationships/image" Target="../media/image9.png"/><Relationship Id="rId6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25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31.png"/><Relationship Id="rId7" Type="http://schemas.openxmlformats.org/officeDocument/2006/relationships/image" Target="../media/image20.png"/><Relationship Id="rId8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drive.google.com/file/d/1qho5lvBK-0YLxE7x2QGbJoXTnh3v-HMU/view" TargetMode="External"/><Relationship Id="rId4" Type="http://schemas.openxmlformats.org/officeDocument/2006/relationships/image" Target="../media/image15.jpg"/><Relationship Id="rId5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png"/><Relationship Id="rId4" Type="http://schemas.openxmlformats.org/officeDocument/2006/relationships/image" Target="../media/image30.png"/><Relationship Id="rId5" Type="http://schemas.openxmlformats.org/officeDocument/2006/relationships/image" Target="../media/image26.png"/><Relationship Id="rId6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Relationship Id="rId4" Type="http://schemas.openxmlformats.org/officeDocument/2006/relationships/image" Target="../media/image47.png"/><Relationship Id="rId9" Type="http://schemas.openxmlformats.org/officeDocument/2006/relationships/image" Target="../media/image44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32.png"/><Relationship Id="rId8" Type="http://schemas.openxmlformats.org/officeDocument/2006/relationships/image" Target="../media/image37.png"/><Relationship Id="rId10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jpg"/><Relationship Id="rId4" Type="http://schemas.openxmlformats.org/officeDocument/2006/relationships/image" Target="../media/image42.png"/><Relationship Id="rId9" Type="http://schemas.openxmlformats.org/officeDocument/2006/relationships/image" Target="../media/image43.png"/><Relationship Id="rId5" Type="http://schemas.openxmlformats.org/officeDocument/2006/relationships/image" Target="../media/image51.jpg"/><Relationship Id="rId6" Type="http://schemas.openxmlformats.org/officeDocument/2006/relationships/image" Target="../media/image35.png"/><Relationship Id="rId7" Type="http://schemas.openxmlformats.org/officeDocument/2006/relationships/image" Target="../media/image34.png"/><Relationship Id="rId8" Type="http://schemas.openxmlformats.org/officeDocument/2006/relationships/image" Target="../media/image36.png"/><Relationship Id="rId11" Type="http://schemas.openxmlformats.org/officeDocument/2006/relationships/image" Target="../media/image48.png"/><Relationship Id="rId10" Type="http://schemas.openxmlformats.org/officeDocument/2006/relationships/image" Target="../media/image46.png"/><Relationship Id="rId12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434f024d99_1_0"/>
          <p:cNvSpPr txBox="1"/>
          <p:nvPr>
            <p:ph type="ctrTitle"/>
          </p:nvPr>
        </p:nvSpPr>
        <p:spPr>
          <a:xfrm>
            <a:off x="2208450" y="681200"/>
            <a:ext cx="4727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0" lang="vi" sz="5000">
                <a:latin typeface="Montserrat Alternates ExtraBold"/>
                <a:ea typeface="Montserrat Alternates ExtraBold"/>
                <a:cs typeface="Montserrat Alternates ExtraBold"/>
                <a:sym typeface="Montserrat Alternates ExtraBold"/>
              </a:rPr>
              <a:t>Who are</a:t>
            </a:r>
            <a:r>
              <a:rPr b="0" lang="vi" sz="5000">
                <a:latin typeface="Montserrat Alternates ExtraBold"/>
                <a:ea typeface="Montserrat Alternates ExtraBold"/>
                <a:cs typeface="Montserrat Alternates ExtraBold"/>
                <a:sym typeface="Montserrat Alternates ExtraBold"/>
              </a:rPr>
              <a:t> </a:t>
            </a:r>
            <a:r>
              <a:rPr b="0" lang="vi" sz="5000">
                <a:solidFill>
                  <a:schemeClr val="dk1"/>
                </a:solidFill>
                <a:latin typeface="Montserrat Alternates ExtraBold"/>
                <a:ea typeface="Montserrat Alternates ExtraBold"/>
                <a:cs typeface="Montserrat Alternates ExtraBold"/>
                <a:sym typeface="Montserrat Alternates ExtraBold"/>
              </a:rPr>
              <a:t>We?</a:t>
            </a:r>
            <a:endParaRPr b="0" sz="5000">
              <a:solidFill>
                <a:schemeClr val="dk1"/>
              </a:solidFill>
              <a:latin typeface="Montserrat Alternates ExtraBold"/>
              <a:ea typeface="Montserrat Alternates ExtraBold"/>
              <a:cs typeface="Montserrat Alternates ExtraBold"/>
              <a:sym typeface="Montserrat Alternates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2434f024d99_1_36"/>
          <p:cNvSpPr txBox="1"/>
          <p:nvPr/>
        </p:nvSpPr>
        <p:spPr>
          <a:xfrm>
            <a:off x="1810500" y="1916100"/>
            <a:ext cx="55230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D</a:t>
            </a:r>
            <a:r>
              <a:rPr b="1" lang="vi"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on’t worry though because </a:t>
            </a:r>
            <a:r>
              <a:rPr b="1" lang="vi" sz="3000">
                <a:solidFill>
                  <a:schemeClr val="lt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Multiverse of Health</a:t>
            </a:r>
            <a:r>
              <a:rPr b="1" lang="vi"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will put your mind at ease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9" name="Google Shape;939;g242ddb3caa7_0_0"/>
          <p:cNvCxnSpPr/>
          <p:nvPr/>
        </p:nvCxnSpPr>
        <p:spPr>
          <a:xfrm>
            <a:off x="3740375" y="1103100"/>
            <a:ext cx="4500" cy="344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0" name="Google Shape;940;g242ddb3caa7_0_0"/>
          <p:cNvCxnSpPr/>
          <p:nvPr/>
        </p:nvCxnSpPr>
        <p:spPr>
          <a:xfrm rot="10800000">
            <a:off x="586025" y="2817675"/>
            <a:ext cx="3158700" cy="1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1" name="Google Shape;941;g242ddb3caa7_0_0"/>
          <p:cNvSpPr txBox="1"/>
          <p:nvPr/>
        </p:nvSpPr>
        <p:spPr>
          <a:xfrm>
            <a:off x="586050" y="1293900"/>
            <a:ext cx="2827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2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Mission: </a:t>
            </a:r>
            <a:endParaRPr b="1" sz="2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Josefin Sans"/>
                <a:ea typeface="Josefin Sans"/>
                <a:cs typeface="Josefin Sans"/>
                <a:sym typeface="Josefin Sans"/>
              </a:rPr>
              <a:t>To offer affordable, automated and remote mental health counseling services to Generation Z of Vietnamese.</a:t>
            </a:r>
            <a:endParaRPr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942" name="Google Shape;942;g242ddb3caa7_0_0"/>
          <p:cNvSpPr txBox="1"/>
          <p:nvPr/>
        </p:nvSpPr>
        <p:spPr>
          <a:xfrm>
            <a:off x="637600" y="3003450"/>
            <a:ext cx="29202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2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Vision: </a:t>
            </a:r>
            <a:endParaRPr b="1" sz="2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Josefin Sans"/>
                <a:ea typeface="Josefin Sans"/>
                <a:cs typeface="Josefin Sans"/>
                <a:sym typeface="Josefin Sans"/>
              </a:rPr>
              <a:t>To establish as the top psychiatry counseling application for Generation Z.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Josefin Sans"/>
                <a:ea typeface="Josefin Sans"/>
                <a:cs typeface="Josefin Sans"/>
                <a:sym typeface="Josefin Sans"/>
              </a:rPr>
              <a:t>Meditech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43" name="Google Shape;943;g242ddb3caa7_0_0"/>
          <p:cNvSpPr txBox="1"/>
          <p:nvPr/>
        </p:nvSpPr>
        <p:spPr>
          <a:xfrm>
            <a:off x="4951625" y="458725"/>
            <a:ext cx="277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 SDG goals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4" name="Google Shape;944;g242ddb3caa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g242ddb3caa7_0_0"/>
          <p:cNvSpPr txBox="1"/>
          <p:nvPr/>
        </p:nvSpPr>
        <p:spPr>
          <a:xfrm>
            <a:off x="3910525" y="951325"/>
            <a:ext cx="5022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700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rPr>
              <a:t>Good health and well-being for all at all ages. UN indicator alignment: 3.5.1, 3.4.2, and 3.8.1 </a:t>
            </a:r>
            <a:endParaRPr sz="1700">
              <a:solidFill>
                <a:schemeClr val="lt2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46" name="Google Shape;946;g242ddb3caa7_0_0"/>
          <p:cNvSpPr txBox="1"/>
          <p:nvPr/>
        </p:nvSpPr>
        <p:spPr>
          <a:xfrm>
            <a:off x="4430950" y="1989775"/>
            <a:ext cx="108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3.5.1</a:t>
            </a:r>
            <a:endParaRPr b="1" sz="16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47" name="Google Shape;947;g242ddb3caa7_0_0"/>
          <p:cNvSpPr txBox="1"/>
          <p:nvPr/>
        </p:nvSpPr>
        <p:spPr>
          <a:xfrm>
            <a:off x="4235875" y="4302238"/>
            <a:ext cx="1370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25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SUD</a:t>
            </a:r>
            <a:endParaRPr b="1" sz="2500">
              <a:solidFill>
                <a:schemeClr val="dk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pic>
        <p:nvPicPr>
          <p:cNvPr id="948" name="Google Shape;948;g242ddb3caa7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2300" y="2420875"/>
            <a:ext cx="1537250" cy="1812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g242ddb3caa7_0_0"/>
          <p:cNvSpPr txBox="1"/>
          <p:nvPr/>
        </p:nvSpPr>
        <p:spPr>
          <a:xfrm>
            <a:off x="7145775" y="1892700"/>
            <a:ext cx="898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3.4.2 </a:t>
            </a:r>
            <a:endParaRPr b="1" sz="16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50" name="Google Shape;950;g242ddb3caa7_0_0"/>
          <p:cNvSpPr/>
          <p:nvPr/>
        </p:nvSpPr>
        <p:spPr>
          <a:xfrm>
            <a:off x="6748950" y="2531875"/>
            <a:ext cx="1686900" cy="1637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51" name="Google Shape;951;g242ddb3caa7_0_0"/>
          <p:cNvCxnSpPr>
            <a:stCxn id="950" idx="0"/>
          </p:cNvCxnSpPr>
          <p:nvPr/>
        </p:nvCxnSpPr>
        <p:spPr>
          <a:xfrm>
            <a:off x="7592400" y="2531875"/>
            <a:ext cx="5100" cy="82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2" name="Google Shape;952;g242ddb3caa7_0_0"/>
          <p:cNvCxnSpPr>
            <a:endCxn id="950" idx="6"/>
          </p:cNvCxnSpPr>
          <p:nvPr/>
        </p:nvCxnSpPr>
        <p:spPr>
          <a:xfrm flipH="1" rot="10800000">
            <a:off x="7607850" y="3350575"/>
            <a:ext cx="828000" cy="1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3" name="Google Shape;953;g242ddb3caa7_0_0"/>
          <p:cNvCxnSpPr/>
          <p:nvPr/>
        </p:nvCxnSpPr>
        <p:spPr>
          <a:xfrm>
            <a:off x="7587241" y="3361043"/>
            <a:ext cx="797400" cy="24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4" name="Google Shape;954;g242ddb3caa7_0_0"/>
          <p:cNvSpPr txBox="1"/>
          <p:nvPr/>
        </p:nvSpPr>
        <p:spPr>
          <a:xfrm>
            <a:off x="7650126" y="2842108"/>
            <a:ext cx="67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rgbClr val="C8D3F4"/>
                </a:solidFill>
                <a:latin typeface="Josefin Sans"/>
                <a:ea typeface="Josefin Sans"/>
                <a:cs typeface="Josefin Sans"/>
                <a:sym typeface="Josefin Sans"/>
              </a:rPr>
              <a:t>25%</a:t>
            </a:r>
            <a:endParaRPr b="1">
              <a:solidFill>
                <a:srgbClr val="C8D3F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55" name="Google Shape;955;g242ddb3caa7_0_0"/>
          <p:cNvSpPr txBox="1"/>
          <p:nvPr/>
        </p:nvSpPr>
        <p:spPr>
          <a:xfrm>
            <a:off x="7983922" y="3265168"/>
            <a:ext cx="672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900">
                <a:solidFill>
                  <a:srgbClr val="C8D3F4"/>
                </a:solidFill>
                <a:latin typeface="Josefin Sans"/>
                <a:ea typeface="Josefin Sans"/>
                <a:cs typeface="Josefin Sans"/>
                <a:sym typeface="Josefin Sans"/>
              </a:rPr>
              <a:t>4.1%</a:t>
            </a:r>
            <a:endParaRPr b="1" sz="900">
              <a:solidFill>
                <a:srgbClr val="C8D3F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56" name="Google Shape;956;g242ddb3caa7_0_0"/>
          <p:cNvSpPr txBox="1"/>
          <p:nvPr/>
        </p:nvSpPr>
        <p:spPr>
          <a:xfrm>
            <a:off x="6614225" y="4233400"/>
            <a:ext cx="1907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Decrease suicide rate a</a:t>
            </a:r>
            <a:r>
              <a:rPr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mong 10.000 gen Z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243205d2fdc_2_711"/>
          <p:cNvSpPr txBox="1"/>
          <p:nvPr/>
        </p:nvSpPr>
        <p:spPr>
          <a:xfrm>
            <a:off x="656425" y="643963"/>
            <a:ext cx="5257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700">
                <a:solidFill>
                  <a:schemeClr val="lt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Inadequacy in mental health healthcare</a:t>
            </a:r>
            <a:endParaRPr sz="1700">
              <a:solidFill>
                <a:schemeClr val="lt2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962" name="Google Shape;962;g243205d2fdc_2_711"/>
          <p:cNvSpPr txBox="1"/>
          <p:nvPr/>
        </p:nvSpPr>
        <p:spPr>
          <a:xfrm>
            <a:off x="656425" y="1155900"/>
            <a:ext cx="852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43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41</a:t>
            </a:r>
            <a:r>
              <a:rPr b="1" lang="vi" sz="43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b="1" sz="43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63" name="Google Shape;963;g243205d2fdc_2_711"/>
          <p:cNvSpPr txBox="1"/>
          <p:nvPr/>
        </p:nvSpPr>
        <p:spPr>
          <a:xfrm>
            <a:off x="1508425" y="1369625"/>
            <a:ext cx="42999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5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psychiatric hospitals in 63 provinces</a:t>
            </a:r>
            <a:br>
              <a:rPr lang="vi" sz="15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vi" sz="15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satisfying the needs of </a:t>
            </a:r>
            <a:r>
              <a:rPr b="1" lang="vi" sz="15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only </a:t>
            </a:r>
            <a:r>
              <a:rPr b="1" lang="vi" sz="44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20%</a:t>
            </a:r>
            <a:endParaRPr b="1" sz="44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964" name="Google Shape;964;g243205d2fdc_2_711"/>
          <p:cNvGrpSpPr/>
          <p:nvPr/>
        </p:nvGrpSpPr>
        <p:grpSpPr>
          <a:xfrm>
            <a:off x="5531466" y="1369623"/>
            <a:ext cx="1022518" cy="976391"/>
            <a:chOff x="7257487" y="3242621"/>
            <a:chExt cx="394977" cy="395732"/>
          </a:xfrm>
        </p:grpSpPr>
        <p:sp>
          <p:nvSpPr>
            <p:cNvPr id="965" name="Google Shape;965;g243205d2fdc_2_711"/>
            <p:cNvSpPr/>
            <p:nvPr/>
          </p:nvSpPr>
          <p:spPr>
            <a:xfrm>
              <a:off x="7606141" y="3499479"/>
              <a:ext cx="23193" cy="23161"/>
            </a:xfrm>
            <a:custGeom>
              <a:rect b="b" l="l" r="r" t="t"/>
              <a:pathLst>
                <a:path extrusionOk="0" h="715" w="716">
                  <a:moveTo>
                    <a:pt x="1" y="0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66" name="Google Shape;966;g243205d2fdc_2_711"/>
            <p:cNvSpPr/>
            <p:nvPr/>
          </p:nvSpPr>
          <p:spPr>
            <a:xfrm>
              <a:off x="7606141" y="3453193"/>
              <a:ext cx="23193" cy="23161"/>
            </a:xfrm>
            <a:custGeom>
              <a:rect b="b" l="l" r="r" t="t"/>
              <a:pathLst>
                <a:path extrusionOk="0" h="715" w="716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67" name="Google Shape;967;g243205d2fdc_2_711"/>
            <p:cNvSpPr/>
            <p:nvPr/>
          </p:nvSpPr>
          <p:spPr>
            <a:xfrm>
              <a:off x="7606141" y="3545765"/>
              <a:ext cx="23193" cy="23161"/>
            </a:xfrm>
            <a:custGeom>
              <a:rect b="b" l="l" r="r" t="t"/>
              <a:pathLst>
                <a:path extrusionOk="0" h="715" w="716">
                  <a:moveTo>
                    <a:pt x="1" y="0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68" name="Google Shape;968;g243205d2fdc_2_711"/>
            <p:cNvSpPr/>
            <p:nvPr/>
          </p:nvSpPr>
          <p:spPr>
            <a:xfrm>
              <a:off x="7606141" y="3406129"/>
              <a:ext cx="23193" cy="23193"/>
            </a:xfrm>
            <a:custGeom>
              <a:rect b="b" l="l" r="r" t="t"/>
              <a:pathLst>
                <a:path extrusionOk="0" h="716" w="716">
                  <a:moveTo>
                    <a:pt x="1" y="1"/>
                  </a:moveTo>
                  <a:lnTo>
                    <a:pt x="1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69" name="Google Shape;969;g243205d2fdc_2_711"/>
            <p:cNvSpPr/>
            <p:nvPr/>
          </p:nvSpPr>
          <p:spPr>
            <a:xfrm>
              <a:off x="7257487" y="3359875"/>
              <a:ext cx="92610" cy="278478"/>
            </a:xfrm>
            <a:custGeom>
              <a:rect b="b" l="l" r="r" t="t"/>
              <a:pathLst>
                <a:path extrusionOk="0" h="8597" w="2859">
                  <a:moveTo>
                    <a:pt x="715" y="0"/>
                  </a:moveTo>
                  <a:lnTo>
                    <a:pt x="715" y="714"/>
                  </a:lnTo>
                  <a:lnTo>
                    <a:pt x="1787" y="714"/>
                  </a:lnTo>
                  <a:cubicBezTo>
                    <a:pt x="1977" y="714"/>
                    <a:pt x="2144" y="881"/>
                    <a:pt x="2144" y="1072"/>
                  </a:cubicBezTo>
                  <a:lnTo>
                    <a:pt x="2144" y="6811"/>
                  </a:lnTo>
                  <a:cubicBezTo>
                    <a:pt x="2144" y="7001"/>
                    <a:pt x="1977" y="7168"/>
                    <a:pt x="1787" y="7168"/>
                  </a:cubicBezTo>
                  <a:lnTo>
                    <a:pt x="715" y="7168"/>
                  </a:lnTo>
                  <a:lnTo>
                    <a:pt x="715" y="7883"/>
                  </a:lnTo>
                  <a:lnTo>
                    <a:pt x="358" y="7883"/>
                  </a:lnTo>
                  <a:cubicBezTo>
                    <a:pt x="144" y="7883"/>
                    <a:pt x="1" y="8025"/>
                    <a:pt x="1" y="8240"/>
                  </a:cubicBezTo>
                  <a:cubicBezTo>
                    <a:pt x="1" y="8430"/>
                    <a:pt x="144" y="8597"/>
                    <a:pt x="358" y="8597"/>
                  </a:cubicBezTo>
                  <a:lnTo>
                    <a:pt x="2858" y="8597"/>
                  </a:lnTo>
                  <a:lnTo>
                    <a:pt x="28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0" name="Google Shape;970;g243205d2fdc_2_711"/>
            <p:cNvSpPr/>
            <p:nvPr/>
          </p:nvSpPr>
          <p:spPr>
            <a:xfrm>
              <a:off x="7280647" y="3453193"/>
              <a:ext cx="23161" cy="23161"/>
            </a:xfrm>
            <a:custGeom>
              <a:rect b="b" l="l" r="r" t="t"/>
              <a:pathLst>
                <a:path extrusionOk="0" h="715" w="715">
                  <a:moveTo>
                    <a:pt x="0" y="1"/>
                  </a:moveTo>
                  <a:lnTo>
                    <a:pt x="0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1" name="Google Shape;971;g243205d2fdc_2_711"/>
            <p:cNvSpPr/>
            <p:nvPr/>
          </p:nvSpPr>
          <p:spPr>
            <a:xfrm>
              <a:off x="7280647" y="3499479"/>
              <a:ext cx="23161" cy="23161"/>
            </a:xfrm>
            <a:custGeom>
              <a:rect b="b" l="l" r="r" t="t"/>
              <a:pathLst>
                <a:path extrusionOk="0" h="715" w="715">
                  <a:moveTo>
                    <a:pt x="0" y="0"/>
                  </a:moveTo>
                  <a:lnTo>
                    <a:pt x="0" y="715"/>
                  </a:lnTo>
                  <a:lnTo>
                    <a:pt x="715" y="715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2" name="Google Shape;972;g243205d2fdc_2_711"/>
            <p:cNvSpPr/>
            <p:nvPr/>
          </p:nvSpPr>
          <p:spPr>
            <a:xfrm>
              <a:off x="7280647" y="3406129"/>
              <a:ext cx="23161" cy="23193"/>
            </a:xfrm>
            <a:custGeom>
              <a:rect b="b" l="l" r="r" t="t"/>
              <a:pathLst>
                <a:path extrusionOk="0" h="716" w="715">
                  <a:moveTo>
                    <a:pt x="0" y="1"/>
                  </a:moveTo>
                  <a:lnTo>
                    <a:pt x="0" y="715"/>
                  </a:lnTo>
                  <a:lnTo>
                    <a:pt x="715" y="71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3" name="Google Shape;973;g243205d2fdc_2_711"/>
            <p:cNvSpPr/>
            <p:nvPr/>
          </p:nvSpPr>
          <p:spPr>
            <a:xfrm>
              <a:off x="7280647" y="3545765"/>
              <a:ext cx="23161" cy="23161"/>
            </a:xfrm>
            <a:custGeom>
              <a:rect b="b" l="l" r="r" t="t"/>
              <a:pathLst>
                <a:path extrusionOk="0" h="715" w="715">
                  <a:moveTo>
                    <a:pt x="0" y="0"/>
                  </a:moveTo>
                  <a:lnTo>
                    <a:pt x="0" y="715"/>
                  </a:lnTo>
                  <a:lnTo>
                    <a:pt x="715" y="715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4" name="Google Shape;974;g243205d2fdc_2_711"/>
            <p:cNvSpPr/>
            <p:nvPr/>
          </p:nvSpPr>
          <p:spPr>
            <a:xfrm>
              <a:off x="7257487" y="3290430"/>
              <a:ext cx="92610" cy="46321"/>
            </a:xfrm>
            <a:custGeom>
              <a:rect b="b" l="l" r="r" t="t"/>
              <a:pathLst>
                <a:path extrusionOk="0" h="1430" w="2859">
                  <a:moveTo>
                    <a:pt x="358" y="1"/>
                  </a:moveTo>
                  <a:cubicBezTo>
                    <a:pt x="144" y="1"/>
                    <a:pt x="1" y="167"/>
                    <a:pt x="1" y="358"/>
                  </a:cubicBezTo>
                  <a:lnTo>
                    <a:pt x="1" y="1072"/>
                  </a:lnTo>
                  <a:cubicBezTo>
                    <a:pt x="1" y="1287"/>
                    <a:pt x="144" y="1430"/>
                    <a:pt x="358" y="1430"/>
                  </a:cubicBezTo>
                  <a:lnTo>
                    <a:pt x="2858" y="1430"/>
                  </a:lnTo>
                  <a:lnTo>
                    <a:pt x="2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5" name="Google Shape;975;g243205d2fdc_2_711"/>
            <p:cNvSpPr/>
            <p:nvPr/>
          </p:nvSpPr>
          <p:spPr>
            <a:xfrm>
              <a:off x="7559855" y="3290430"/>
              <a:ext cx="92610" cy="46321"/>
            </a:xfrm>
            <a:custGeom>
              <a:rect b="b" l="l" r="r" t="t"/>
              <a:pathLst>
                <a:path extrusionOk="0" h="1430" w="2859">
                  <a:moveTo>
                    <a:pt x="1" y="1"/>
                  </a:moveTo>
                  <a:lnTo>
                    <a:pt x="1" y="1430"/>
                  </a:lnTo>
                  <a:lnTo>
                    <a:pt x="2501" y="1430"/>
                  </a:lnTo>
                  <a:cubicBezTo>
                    <a:pt x="2716" y="1430"/>
                    <a:pt x="2859" y="1287"/>
                    <a:pt x="2859" y="1072"/>
                  </a:cubicBezTo>
                  <a:lnTo>
                    <a:pt x="2859" y="358"/>
                  </a:lnTo>
                  <a:cubicBezTo>
                    <a:pt x="2859" y="167"/>
                    <a:pt x="2716" y="1"/>
                    <a:pt x="2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6" name="Google Shape;976;g243205d2fdc_2_711"/>
            <p:cNvSpPr/>
            <p:nvPr/>
          </p:nvSpPr>
          <p:spPr>
            <a:xfrm>
              <a:off x="7466537" y="3406129"/>
              <a:ext cx="70227" cy="23193"/>
            </a:xfrm>
            <a:custGeom>
              <a:rect b="b" l="l" r="r" t="t"/>
              <a:pathLst>
                <a:path extrusionOk="0" h="716" w="2168">
                  <a:moveTo>
                    <a:pt x="0" y="1"/>
                  </a:moveTo>
                  <a:lnTo>
                    <a:pt x="0" y="715"/>
                  </a:lnTo>
                  <a:lnTo>
                    <a:pt x="2168" y="715"/>
                  </a:lnTo>
                  <a:lnTo>
                    <a:pt x="2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7" name="Google Shape;977;g243205d2fdc_2_711"/>
            <p:cNvSpPr/>
            <p:nvPr/>
          </p:nvSpPr>
          <p:spPr>
            <a:xfrm>
              <a:off x="7466537" y="3453193"/>
              <a:ext cx="70227" cy="23161"/>
            </a:xfrm>
            <a:custGeom>
              <a:rect b="b" l="l" r="r" t="t"/>
              <a:pathLst>
                <a:path extrusionOk="0" h="715" w="2168">
                  <a:moveTo>
                    <a:pt x="0" y="1"/>
                  </a:moveTo>
                  <a:lnTo>
                    <a:pt x="0" y="715"/>
                  </a:lnTo>
                  <a:lnTo>
                    <a:pt x="2168" y="715"/>
                  </a:lnTo>
                  <a:lnTo>
                    <a:pt x="2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8" name="Google Shape;978;g243205d2fdc_2_711"/>
            <p:cNvSpPr/>
            <p:nvPr/>
          </p:nvSpPr>
          <p:spPr>
            <a:xfrm>
              <a:off x="7373187" y="3453193"/>
              <a:ext cx="70227" cy="23161"/>
            </a:xfrm>
            <a:custGeom>
              <a:rect b="b" l="l" r="r" t="t"/>
              <a:pathLst>
                <a:path extrusionOk="0" h="715" w="2168">
                  <a:moveTo>
                    <a:pt x="1" y="1"/>
                  </a:moveTo>
                  <a:lnTo>
                    <a:pt x="1" y="715"/>
                  </a:lnTo>
                  <a:lnTo>
                    <a:pt x="2168" y="715"/>
                  </a:lnTo>
                  <a:lnTo>
                    <a:pt x="2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79" name="Google Shape;979;g243205d2fdc_2_711"/>
            <p:cNvSpPr/>
            <p:nvPr/>
          </p:nvSpPr>
          <p:spPr>
            <a:xfrm>
              <a:off x="7443378" y="3592051"/>
              <a:ext cx="23193" cy="46289"/>
            </a:xfrm>
            <a:custGeom>
              <a:rect b="b" l="l" r="r" t="t"/>
              <a:pathLst>
                <a:path extrusionOk="0" h="1429" w="716">
                  <a:moveTo>
                    <a:pt x="1" y="0"/>
                  </a:moveTo>
                  <a:lnTo>
                    <a:pt x="1" y="1429"/>
                  </a:lnTo>
                  <a:lnTo>
                    <a:pt x="715" y="1429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80" name="Google Shape;980;g243205d2fdc_2_711"/>
            <p:cNvSpPr/>
            <p:nvPr/>
          </p:nvSpPr>
          <p:spPr>
            <a:xfrm>
              <a:off x="7373187" y="3545765"/>
              <a:ext cx="163582" cy="92578"/>
            </a:xfrm>
            <a:custGeom>
              <a:rect b="b" l="l" r="r" t="t"/>
              <a:pathLst>
                <a:path extrusionOk="0" h="2858" w="5050">
                  <a:moveTo>
                    <a:pt x="1" y="0"/>
                  </a:moveTo>
                  <a:lnTo>
                    <a:pt x="1" y="2858"/>
                  </a:lnTo>
                  <a:lnTo>
                    <a:pt x="1454" y="2858"/>
                  </a:lnTo>
                  <a:lnTo>
                    <a:pt x="1454" y="1072"/>
                  </a:lnTo>
                  <a:cubicBezTo>
                    <a:pt x="1454" y="858"/>
                    <a:pt x="1620" y="715"/>
                    <a:pt x="1811" y="715"/>
                  </a:cubicBezTo>
                  <a:lnTo>
                    <a:pt x="3240" y="715"/>
                  </a:lnTo>
                  <a:cubicBezTo>
                    <a:pt x="3430" y="715"/>
                    <a:pt x="3597" y="858"/>
                    <a:pt x="3597" y="1072"/>
                  </a:cubicBezTo>
                  <a:lnTo>
                    <a:pt x="3597" y="2858"/>
                  </a:lnTo>
                  <a:lnTo>
                    <a:pt x="5050" y="2858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81" name="Google Shape;981;g243205d2fdc_2_711"/>
            <p:cNvSpPr/>
            <p:nvPr/>
          </p:nvSpPr>
          <p:spPr>
            <a:xfrm>
              <a:off x="7373187" y="3499479"/>
              <a:ext cx="70227" cy="23161"/>
            </a:xfrm>
            <a:custGeom>
              <a:rect b="b" l="l" r="r" t="t"/>
              <a:pathLst>
                <a:path extrusionOk="0" h="715" w="2168">
                  <a:moveTo>
                    <a:pt x="1" y="0"/>
                  </a:moveTo>
                  <a:lnTo>
                    <a:pt x="1" y="715"/>
                  </a:lnTo>
                  <a:lnTo>
                    <a:pt x="2168" y="715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82" name="Google Shape;982;g243205d2fdc_2_711"/>
            <p:cNvSpPr/>
            <p:nvPr/>
          </p:nvSpPr>
          <p:spPr>
            <a:xfrm>
              <a:off x="7373187" y="3406129"/>
              <a:ext cx="70227" cy="23193"/>
            </a:xfrm>
            <a:custGeom>
              <a:rect b="b" l="l" r="r" t="t"/>
              <a:pathLst>
                <a:path extrusionOk="0" h="716" w="2168">
                  <a:moveTo>
                    <a:pt x="1" y="1"/>
                  </a:moveTo>
                  <a:lnTo>
                    <a:pt x="1" y="715"/>
                  </a:lnTo>
                  <a:lnTo>
                    <a:pt x="2168" y="715"/>
                  </a:lnTo>
                  <a:lnTo>
                    <a:pt x="2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83" name="Google Shape;983;g243205d2fdc_2_711"/>
            <p:cNvSpPr/>
            <p:nvPr/>
          </p:nvSpPr>
          <p:spPr>
            <a:xfrm>
              <a:off x="7466537" y="3499479"/>
              <a:ext cx="70227" cy="23161"/>
            </a:xfrm>
            <a:custGeom>
              <a:rect b="b" l="l" r="r" t="t"/>
              <a:pathLst>
                <a:path extrusionOk="0" h="715" w="2168">
                  <a:moveTo>
                    <a:pt x="0" y="0"/>
                  </a:moveTo>
                  <a:lnTo>
                    <a:pt x="0" y="715"/>
                  </a:lnTo>
                  <a:lnTo>
                    <a:pt x="2168" y="715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84" name="Google Shape;984;g243205d2fdc_2_711"/>
            <p:cNvSpPr/>
            <p:nvPr/>
          </p:nvSpPr>
          <p:spPr>
            <a:xfrm>
              <a:off x="7559855" y="3359875"/>
              <a:ext cx="92610" cy="278478"/>
            </a:xfrm>
            <a:custGeom>
              <a:rect b="b" l="l" r="r" t="t"/>
              <a:pathLst>
                <a:path extrusionOk="0" h="8597" w="2859">
                  <a:moveTo>
                    <a:pt x="1" y="0"/>
                  </a:moveTo>
                  <a:lnTo>
                    <a:pt x="1" y="8597"/>
                  </a:lnTo>
                  <a:lnTo>
                    <a:pt x="2501" y="8597"/>
                  </a:lnTo>
                  <a:cubicBezTo>
                    <a:pt x="2716" y="8597"/>
                    <a:pt x="2859" y="8430"/>
                    <a:pt x="2859" y="8240"/>
                  </a:cubicBezTo>
                  <a:cubicBezTo>
                    <a:pt x="2859" y="8025"/>
                    <a:pt x="2716" y="7883"/>
                    <a:pt x="2501" y="7883"/>
                  </a:cubicBezTo>
                  <a:lnTo>
                    <a:pt x="2144" y="7883"/>
                  </a:lnTo>
                  <a:lnTo>
                    <a:pt x="2144" y="7168"/>
                  </a:lnTo>
                  <a:lnTo>
                    <a:pt x="1073" y="7168"/>
                  </a:lnTo>
                  <a:cubicBezTo>
                    <a:pt x="882" y="7168"/>
                    <a:pt x="715" y="7001"/>
                    <a:pt x="715" y="6811"/>
                  </a:cubicBezTo>
                  <a:lnTo>
                    <a:pt x="715" y="1072"/>
                  </a:lnTo>
                  <a:cubicBezTo>
                    <a:pt x="715" y="881"/>
                    <a:pt x="882" y="714"/>
                    <a:pt x="1073" y="714"/>
                  </a:cubicBezTo>
                  <a:lnTo>
                    <a:pt x="2144" y="714"/>
                  </a:lnTo>
                  <a:lnTo>
                    <a:pt x="21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  <p:sp>
          <p:nvSpPr>
            <p:cNvPr id="985" name="Google Shape;985;g243205d2fdc_2_711"/>
            <p:cNvSpPr/>
            <p:nvPr/>
          </p:nvSpPr>
          <p:spPr>
            <a:xfrm>
              <a:off x="7373187" y="3242621"/>
              <a:ext cx="163582" cy="140421"/>
            </a:xfrm>
            <a:custGeom>
              <a:rect b="b" l="l" r="r" t="t"/>
              <a:pathLst>
                <a:path extrusionOk="0" h="4335" w="5050">
                  <a:moveTo>
                    <a:pt x="2525" y="1096"/>
                  </a:moveTo>
                  <a:cubicBezTo>
                    <a:pt x="2716" y="1096"/>
                    <a:pt x="2882" y="1286"/>
                    <a:pt x="2882" y="1477"/>
                  </a:cubicBezTo>
                  <a:lnTo>
                    <a:pt x="2882" y="1834"/>
                  </a:lnTo>
                  <a:lnTo>
                    <a:pt x="3240" y="1834"/>
                  </a:lnTo>
                  <a:cubicBezTo>
                    <a:pt x="3430" y="1834"/>
                    <a:pt x="3597" y="2001"/>
                    <a:pt x="3597" y="2191"/>
                  </a:cubicBezTo>
                  <a:cubicBezTo>
                    <a:pt x="3597" y="2405"/>
                    <a:pt x="3430" y="2548"/>
                    <a:pt x="3240" y="2548"/>
                  </a:cubicBezTo>
                  <a:lnTo>
                    <a:pt x="2882" y="2548"/>
                  </a:lnTo>
                  <a:lnTo>
                    <a:pt x="2882" y="2906"/>
                  </a:lnTo>
                  <a:cubicBezTo>
                    <a:pt x="2882" y="3120"/>
                    <a:pt x="2716" y="3263"/>
                    <a:pt x="2525" y="3263"/>
                  </a:cubicBezTo>
                  <a:cubicBezTo>
                    <a:pt x="2335" y="3263"/>
                    <a:pt x="2168" y="3120"/>
                    <a:pt x="2168" y="2906"/>
                  </a:cubicBezTo>
                  <a:lnTo>
                    <a:pt x="2168" y="2548"/>
                  </a:lnTo>
                  <a:lnTo>
                    <a:pt x="1811" y="2548"/>
                  </a:lnTo>
                  <a:cubicBezTo>
                    <a:pt x="1620" y="2548"/>
                    <a:pt x="1454" y="2405"/>
                    <a:pt x="1454" y="2191"/>
                  </a:cubicBezTo>
                  <a:cubicBezTo>
                    <a:pt x="1454" y="2001"/>
                    <a:pt x="1620" y="1834"/>
                    <a:pt x="1811" y="1834"/>
                  </a:cubicBezTo>
                  <a:lnTo>
                    <a:pt x="2168" y="1834"/>
                  </a:lnTo>
                  <a:lnTo>
                    <a:pt x="2168" y="1477"/>
                  </a:lnTo>
                  <a:cubicBezTo>
                    <a:pt x="2168" y="1286"/>
                    <a:pt x="2335" y="1096"/>
                    <a:pt x="2525" y="1096"/>
                  </a:cubicBezTo>
                  <a:close/>
                  <a:moveTo>
                    <a:pt x="358" y="0"/>
                  </a:moveTo>
                  <a:cubicBezTo>
                    <a:pt x="168" y="0"/>
                    <a:pt x="1" y="191"/>
                    <a:pt x="1" y="381"/>
                  </a:cubicBezTo>
                  <a:lnTo>
                    <a:pt x="1" y="4334"/>
                  </a:lnTo>
                  <a:lnTo>
                    <a:pt x="5050" y="4334"/>
                  </a:lnTo>
                  <a:lnTo>
                    <a:pt x="5050" y="381"/>
                  </a:lnTo>
                  <a:cubicBezTo>
                    <a:pt x="5050" y="191"/>
                    <a:pt x="4883" y="0"/>
                    <a:pt x="4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C3C3B"/>
                </a:solidFill>
              </a:endParaRPr>
            </a:p>
          </p:txBody>
        </p:sp>
      </p:grpSp>
      <p:sp>
        <p:nvSpPr>
          <p:cNvPr id="986" name="Google Shape;986;g243205d2fdc_2_711"/>
          <p:cNvSpPr/>
          <p:nvPr/>
        </p:nvSpPr>
        <p:spPr>
          <a:xfrm>
            <a:off x="1167400" y="3231575"/>
            <a:ext cx="521400" cy="6012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6F6F97"/>
              </a:gs>
              <a:gs pos="100000">
                <a:srgbClr val="3B3B48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g243205d2fdc_2_711"/>
          <p:cNvSpPr txBox="1"/>
          <p:nvPr/>
        </p:nvSpPr>
        <p:spPr>
          <a:xfrm>
            <a:off x="1860900" y="3193625"/>
            <a:ext cx="6855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This has challenged psychiatrists who want to maintain high-quality support for patients. This is corresponding to </a:t>
            </a:r>
            <a:r>
              <a:rPr b="1" lang="vi" sz="1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3.8.1 </a:t>
            </a:r>
            <a:r>
              <a:rPr lang="vi" sz="1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UN goal</a:t>
            </a:r>
            <a:endParaRPr sz="17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988" name="Google Shape;988;g243205d2fdc_2_7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243205d2fdc_2_741"/>
          <p:cNvSpPr txBox="1"/>
          <p:nvPr/>
        </p:nvSpPr>
        <p:spPr>
          <a:xfrm>
            <a:off x="380750" y="284350"/>
            <a:ext cx="5542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40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Target </a:t>
            </a:r>
            <a:r>
              <a:rPr b="1" lang="vi" sz="4000">
                <a:solidFill>
                  <a:schemeClr val="lt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social issue</a:t>
            </a:r>
            <a:endParaRPr b="1" i="0" sz="4000" u="none" cap="none" strike="noStrike">
              <a:solidFill>
                <a:schemeClr val="lt2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994" name="Google Shape;994;g243205d2fdc_2_741"/>
          <p:cNvSpPr txBox="1"/>
          <p:nvPr/>
        </p:nvSpPr>
        <p:spPr>
          <a:xfrm>
            <a:off x="470400" y="1978650"/>
            <a:ext cx="3676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vi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1. Generation Z </a:t>
            </a:r>
            <a:endParaRPr b="1" sz="30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      (From 15 to 24 years old)       </a:t>
            </a:r>
            <a:endParaRPr b="1"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95" name="Google Shape;995;g243205d2fdc_2_741"/>
          <p:cNvSpPr txBox="1"/>
          <p:nvPr/>
        </p:nvSpPr>
        <p:spPr>
          <a:xfrm>
            <a:off x="480000" y="3039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2. Psychologists</a:t>
            </a:r>
            <a:r>
              <a:rPr b="1" lang="vi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96" name="Google Shape;996;g243205d2fdc_2_7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4600" y="0"/>
            <a:ext cx="3508525" cy="509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g243205d2fdc_2_7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375" y="4252850"/>
            <a:ext cx="1117629" cy="3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g243205d2fdc_2_741"/>
          <p:cNvSpPr/>
          <p:nvPr/>
        </p:nvSpPr>
        <p:spPr>
          <a:xfrm>
            <a:off x="7162950" y="1572025"/>
            <a:ext cx="1228500" cy="549300"/>
          </a:xfrm>
          <a:prstGeom prst="rect">
            <a:avLst/>
          </a:prstGeom>
          <a:solidFill>
            <a:srgbClr val="FCFC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g243205d2fdc_2_741"/>
          <p:cNvSpPr txBox="1"/>
          <p:nvPr/>
        </p:nvSpPr>
        <p:spPr>
          <a:xfrm>
            <a:off x="7128000" y="1600375"/>
            <a:ext cx="129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solidFill>
                  <a:srgbClr val="525272"/>
                </a:solidFill>
                <a:latin typeface="Josefin Sans"/>
                <a:ea typeface="Josefin Sans"/>
                <a:cs typeface="Josefin Sans"/>
                <a:sym typeface="Josefin Sans"/>
              </a:rPr>
              <a:t>725-850 USD/month</a:t>
            </a:r>
            <a:endParaRPr sz="1000">
              <a:solidFill>
                <a:srgbClr val="525272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00" name="Google Shape;1000;g243205d2fdc_2_741"/>
          <p:cNvSpPr txBox="1"/>
          <p:nvPr/>
        </p:nvSpPr>
        <p:spPr>
          <a:xfrm>
            <a:off x="2181275" y="1420275"/>
            <a:ext cx="63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Montserrat Medium"/>
                <a:ea typeface="Montserrat Medium"/>
                <a:cs typeface="Montserrat Medium"/>
                <a:sym typeface="Montserrat Medium"/>
              </a:rPr>
              <a:t>B2C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01" name="Google Shape;1001;g243205d2fdc_2_741"/>
          <p:cNvSpPr txBox="1"/>
          <p:nvPr/>
        </p:nvSpPr>
        <p:spPr>
          <a:xfrm>
            <a:off x="3296000" y="2756225"/>
            <a:ext cx="63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Montserrat Medium"/>
                <a:ea typeface="Montserrat Medium"/>
                <a:cs typeface="Montserrat Medium"/>
                <a:sym typeface="Montserrat Medium"/>
              </a:rPr>
              <a:t>B2B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243205d2fdc_2_750"/>
          <p:cNvSpPr txBox="1"/>
          <p:nvPr/>
        </p:nvSpPr>
        <p:spPr>
          <a:xfrm>
            <a:off x="484825" y="1144275"/>
            <a:ext cx="3411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1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UNICEF, 2018:</a:t>
            </a:r>
            <a:endParaRPr sz="17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07" name="Google Shape;1007;g243205d2fdc_2_750"/>
          <p:cNvSpPr txBox="1"/>
          <p:nvPr/>
        </p:nvSpPr>
        <p:spPr>
          <a:xfrm>
            <a:off x="1362425" y="1622325"/>
            <a:ext cx="996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4000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rPr>
              <a:t>3M</a:t>
            </a:r>
            <a:endParaRPr b="1" sz="4000">
              <a:solidFill>
                <a:schemeClr val="lt2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08" name="Google Shape;1008;g243205d2fdc_2_750"/>
          <p:cNvSpPr txBox="1"/>
          <p:nvPr/>
        </p:nvSpPr>
        <p:spPr>
          <a:xfrm>
            <a:off x="1362425" y="2462175"/>
            <a:ext cx="2403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4000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rPr>
              <a:t>8% - 29%</a:t>
            </a:r>
            <a:endParaRPr b="1" sz="4000">
              <a:solidFill>
                <a:schemeClr val="lt2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009" name="Google Shape;1009;g243205d2fdc_2_7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738" y="1736775"/>
            <a:ext cx="2476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g243205d2fdc_2_7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388" y="1736775"/>
            <a:ext cx="333375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g243205d2fdc_2_750"/>
          <p:cNvSpPr txBox="1"/>
          <p:nvPr/>
        </p:nvSpPr>
        <p:spPr>
          <a:xfrm>
            <a:off x="3765425" y="1822425"/>
            <a:ext cx="1478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Vietnamese teenagers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012" name="Google Shape;1012;g243205d2fdc_2_7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750" y="252035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g243205d2fdc_2_750"/>
          <p:cNvSpPr txBox="1"/>
          <p:nvPr/>
        </p:nvSpPr>
        <p:spPr>
          <a:xfrm>
            <a:off x="3765425" y="2691650"/>
            <a:ext cx="153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For children and adolescents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14" name="Google Shape;1014;g243205d2fdc_2_750"/>
          <p:cNvSpPr txBox="1"/>
          <p:nvPr/>
        </p:nvSpPr>
        <p:spPr>
          <a:xfrm>
            <a:off x="1362425" y="3358175"/>
            <a:ext cx="1671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4000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rPr>
              <a:t>20% +</a:t>
            </a:r>
            <a:endParaRPr b="1" sz="4000">
              <a:solidFill>
                <a:schemeClr val="lt2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015" name="Google Shape;1015;g243205d2fdc_2_7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4825" y="3482863"/>
            <a:ext cx="635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g243205d2fdc_2_750"/>
          <p:cNvSpPr txBox="1"/>
          <p:nvPr/>
        </p:nvSpPr>
        <p:spPr>
          <a:xfrm>
            <a:off x="3765425" y="3558275"/>
            <a:ext cx="1671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R</a:t>
            </a:r>
            <a:r>
              <a:rPr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eceiving proper treatment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17" name="Google Shape;1017;g243205d2fdc_2_750"/>
          <p:cNvSpPr txBox="1"/>
          <p:nvPr/>
        </p:nvSpPr>
        <p:spPr>
          <a:xfrm>
            <a:off x="380750" y="284350"/>
            <a:ext cx="5542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40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Target </a:t>
            </a:r>
            <a:r>
              <a:rPr b="1" lang="vi" sz="4000">
                <a:solidFill>
                  <a:schemeClr val="lt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social issue</a:t>
            </a:r>
            <a:endParaRPr b="1" i="0" sz="4000" u="none" cap="none" strike="noStrike">
              <a:solidFill>
                <a:schemeClr val="lt2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pic>
        <p:nvPicPr>
          <p:cNvPr id="1018" name="Google Shape;1018;g243205d2fdc_2_7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9675" y="4254175"/>
            <a:ext cx="1117629" cy="3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g243205d2fdc_2_750"/>
          <p:cNvSpPr txBox="1"/>
          <p:nvPr/>
        </p:nvSpPr>
        <p:spPr>
          <a:xfrm>
            <a:off x="5863300" y="1622325"/>
            <a:ext cx="28893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0</a:t>
            </a: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4 main </a:t>
            </a:r>
            <a:r>
              <a:rPr b="1" lang="vi" sz="1600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rPr>
              <a:t>root causes </a:t>
            </a: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of targeted social issue</a:t>
            </a: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: </a:t>
            </a:r>
            <a:endParaRPr sz="16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"/>
              <a:buChar char="-"/>
            </a:pP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Personal</a:t>
            </a:r>
            <a:endParaRPr sz="16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"/>
              <a:buChar char="-"/>
            </a:pP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Family </a:t>
            </a:r>
            <a:endParaRPr sz="16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"/>
              <a:buChar char="-"/>
            </a:pP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School</a:t>
            </a:r>
            <a:endParaRPr sz="16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"/>
              <a:buChar char="-"/>
            </a:pPr>
            <a:r>
              <a:rPr lang="vi"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Community</a:t>
            </a:r>
            <a:endParaRPr sz="16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cxnSp>
        <p:nvCxnSpPr>
          <p:cNvPr id="1020" name="Google Shape;1020;g243205d2fdc_2_750"/>
          <p:cNvCxnSpPr/>
          <p:nvPr/>
        </p:nvCxnSpPr>
        <p:spPr>
          <a:xfrm>
            <a:off x="5579963" y="1084550"/>
            <a:ext cx="4500" cy="344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Google Shape;1025;g24348bf5aee_1_1"/>
          <p:cNvPicPr preferRelativeResize="0"/>
          <p:nvPr/>
        </p:nvPicPr>
        <p:blipFill rotWithShape="1">
          <a:blip r:embed="rId3">
            <a:alphaModFix/>
          </a:blip>
          <a:srcRect b="5859" l="0" r="0" t="-5860"/>
          <a:stretch/>
        </p:blipFill>
        <p:spPr>
          <a:xfrm>
            <a:off x="0" y="502950"/>
            <a:ext cx="4830325" cy="362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g24348bf5aee_1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1825" y="707475"/>
            <a:ext cx="4830290" cy="3622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7" name="Google Shape;1027;g24348bf5aee_1_1"/>
          <p:cNvCxnSpPr/>
          <p:nvPr/>
        </p:nvCxnSpPr>
        <p:spPr>
          <a:xfrm>
            <a:off x="4572000" y="244663"/>
            <a:ext cx="0" cy="465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28" name="Google Shape;1028;g24348bf5aee_1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Google Shape;1033;g24348bf5aee_1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6650" y="644662"/>
            <a:ext cx="4894350" cy="367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g24348bf5aee_1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1675" y="534275"/>
            <a:ext cx="5188700" cy="3891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5" name="Google Shape;1035;g24348bf5aee_1_6"/>
          <p:cNvCxnSpPr/>
          <p:nvPr/>
        </p:nvCxnSpPr>
        <p:spPr>
          <a:xfrm>
            <a:off x="4601975" y="221825"/>
            <a:ext cx="0" cy="465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36" name="Google Shape;1036;g24348bf5aee_1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243205d308b_0_0"/>
          <p:cNvSpPr txBox="1"/>
          <p:nvPr/>
        </p:nvSpPr>
        <p:spPr>
          <a:xfrm>
            <a:off x="381975" y="178725"/>
            <a:ext cx="4717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40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Solutions-How</a:t>
            </a:r>
            <a:endParaRPr b="1" sz="4000">
              <a:solidFill>
                <a:schemeClr val="dk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1042" name="Google Shape;1042;g243205d308b_0_0"/>
          <p:cNvSpPr txBox="1"/>
          <p:nvPr/>
        </p:nvSpPr>
        <p:spPr>
          <a:xfrm>
            <a:off x="1045958" y="2404655"/>
            <a:ext cx="184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6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 Small province</a:t>
            </a:r>
            <a:endParaRPr sz="1900"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043" name="Google Shape;1043;g243205d308b_0_0"/>
          <p:cNvSpPr/>
          <p:nvPr/>
        </p:nvSpPr>
        <p:spPr>
          <a:xfrm>
            <a:off x="2610453" y="1245550"/>
            <a:ext cx="3378600" cy="579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600">
                <a:solidFill>
                  <a:srgbClr val="FFFFF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Treating mental health in </a:t>
            </a:r>
            <a:endParaRPr b="1" sz="1900">
              <a:solidFill>
                <a:srgbClr val="FFFFFF"/>
              </a:solidFill>
            </a:endParaRPr>
          </a:p>
        </p:txBody>
      </p:sp>
      <p:grpSp>
        <p:nvGrpSpPr>
          <p:cNvPr id="1044" name="Google Shape;1044;g243205d308b_0_0"/>
          <p:cNvGrpSpPr/>
          <p:nvPr/>
        </p:nvGrpSpPr>
        <p:grpSpPr>
          <a:xfrm>
            <a:off x="1677628" y="1825040"/>
            <a:ext cx="579702" cy="579767"/>
            <a:chOff x="2533775" y="2179375"/>
            <a:chExt cx="644400" cy="644400"/>
          </a:xfrm>
        </p:grpSpPr>
        <p:sp>
          <p:nvSpPr>
            <p:cNvPr id="1045" name="Google Shape;1045;g243205d308b_0_0"/>
            <p:cNvSpPr/>
            <p:nvPr/>
          </p:nvSpPr>
          <p:spPr>
            <a:xfrm>
              <a:off x="2533775" y="2179375"/>
              <a:ext cx="644400" cy="644400"/>
            </a:xfrm>
            <a:prstGeom prst="flowChartConnector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46" name="Google Shape;1046;g243205d308b_0_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58913" y="2321213"/>
              <a:ext cx="394125" cy="3607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047" name="Google Shape;1047;g243205d308b_0_0"/>
          <p:cNvCxnSpPr>
            <a:stCxn id="1043" idx="1"/>
            <a:endCxn id="1045" idx="0"/>
          </p:cNvCxnSpPr>
          <p:nvPr/>
        </p:nvCxnSpPr>
        <p:spPr>
          <a:xfrm flipH="1">
            <a:off x="1967553" y="1535350"/>
            <a:ext cx="642900" cy="289800"/>
          </a:xfrm>
          <a:prstGeom prst="bentConnector2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8" name="Google Shape;1048;g243205d308b_0_0"/>
          <p:cNvCxnSpPr>
            <a:stCxn id="1043" idx="3"/>
            <a:endCxn id="1049" idx="0"/>
          </p:cNvCxnSpPr>
          <p:nvPr/>
        </p:nvCxnSpPr>
        <p:spPr>
          <a:xfrm>
            <a:off x="5989053" y="1535350"/>
            <a:ext cx="475200" cy="289500"/>
          </a:xfrm>
          <a:prstGeom prst="bentConnector2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50" name="Google Shape;1050;g243205d308b_0_0"/>
          <p:cNvGrpSpPr/>
          <p:nvPr/>
        </p:nvGrpSpPr>
        <p:grpSpPr>
          <a:xfrm>
            <a:off x="6174340" y="1824857"/>
            <a:ext cx="579712" cy="579712"/>
            <a:chOff x="6287787" y="1973564"/>
            <a:chExt cx="598197" cy="598197"/>
          </a:xfrm>
        </p:grpSpPr>
        <p:sp>
          <p:nvSpPr>
            <p:cNvPr id="1049" name="Google Shape;1049;g243205d308b_0_0"/>
            <p:cNvSpPr/>
            <p:nvPr/>
          </p:nvSpPr>
          <p:spPr>
            <a:xfrm>
              <a:off x="6287787" y="1973564"/>
              <a:ext cx="598197" cy="598197"/>
            </a:xfrm>
            <a:prstGeom prst="flowChartConnector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51" name="Google Shape;1051;g243205d308b_0_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03025" y="2125325"/>
              <a:ext cx="367700" cy="294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2" name="Google Shape;1052;g243205d308b_0_0"/>
          <p:cNvSpPr txBox="1"/>
          <p:nvPr/>
        </p:nvSpPr>
        <p:spPr>
          <a:xfrm>
            <a:off x="5542767" y="2404655"/>
            <a:ext cx="184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6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 B</a:t>
            </a:r>
            <a:r>
              <a:rPr lang="vi" sz="16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ig cities</a:t>
            </a:r>
            <a:endParaRPr sz="1900"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053" name="Google Shape;1053;g243205d308b_0_0"/>
          <p:cNvSpPr txBox="1"/>
          <p:nvPr/>
        </p:nvSpPr>
        <p:spPr>
          <a:xfrm>
            <a:off x="812300" y="2719528"/>
            <a:ext cx="22659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C</a:t>
            </a:r>
            <a:r>
              <a:rPr lang="vi" sz="12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an not access healthcare service as just big cities</a:t>
            </a:r>
            <a:endParaRPr sz="15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1054" name="Google Shape;1054;g243205d308b_0_0"/>
          <p:cNvSpPr txBox="1"/>
          <p:nvPr/>
        </p:nvSpPr>
        <p:spPr>
          <a:xfrm>
            <a:off x="5002401" y="2822450"/>
            <a:ext cx="78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Time</a:t>
            </a:r>
            <a:endParaRPr sz="15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1055" name="Google Shape;1055;g243205d308b_0_0"/>
          <p:cNvSpPr txBox="1"/>
          <p:nvPr/>
        </p:nvSpPr>
        <p:spPr>
          <a:xfrm>
            <a:off x="7208806" y="2822450"/>
            <a:ext cx="85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Expense</a:t>
            </a:r>
            <a:endParaRPr sz="15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cxnSp>
        <p:nvCxnSpPr>
          <p:cNvPr id="1056" name="Google Shape;1056;g243205d308b_0_0"/>
          <p:cNvCxnSpPr>
            <a:stCxn id="1054" idx="3"/>
            <a:endCxn id="1052" idx="2"/>
          </p:cNvCxnSpPr>
          <p:nvPr/>
        </p:nvCxnSpPr>
        <p:spPr>
          <a:xfrm flipH="1" rot="10800000">
            <a:off x="5792301" y="2835800"/>
            <a:ext cx="672000" cy="171300"/>
          </a:xfrm>
          <a:prstGeom prst="straightConnector1">
            <a:avLst/>
          </a:prstGeom>
          <a:noFill/>
          <a:ln cap="flat" cmpd="sng" w="9525">
            <a:solidFill>
              <a:srgbClr val="0A0A0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7" name="Google Shape;1057;g243205d308b_0_0"/>
          <p:cNvCxnSpPr>
            <a:stCxn id="1052" idx="2"/>
            <a:endCxn id="1055" idx="1"/>
          </p:cNvCxnSpPr>
          <p:nvPr/>
        </p:nvCxnSpPr>
        <p:spPr>
          <a:xfrm>
            <a:off x="6464367" y="2835755"/>
            <a:ext cx="744300" cy="171300"/>
          </a:xfrm>
          <a:prstGeom prst="straightConnector1">
            <a:avLst/>
          </a:prstGeom>
          <a:noFill/>
          <a:ln cap="flat" cmpd="sng" w="9525">
            <a:solidFill>
              <a:srgbClr val="0A0A0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8" name="Google Shape;1058;g243205d308b_0_0"/>
          <p:cNvSpPr/>
          <p:nvPr/>
        </p:nvSpPr>
        <p:spPr>
          <a:xfrm>
            <a:off x="1394625" y="3726975"/>
            <a:ext cx="672000" cy="429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g243205d308b_0_0"/>
          <p:cNvSpPr/>
          <p:nvPr/>
        </p:nvSpPr>
        <p:spPr>
          <a:xfrm>
            <a:off x="2349375" y="3652125"/>
            <a:ext cx="4015800" cy="5796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7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Remote mental support.</a:t>
            </a:r>
            <a:endParaRPr sz="20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pic>
        <p:nvPicPr>
          <p:cNvPr id="1060" name="Google Shape;1060;g243205d308b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5250" y="46017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5" name="Google Shape;1065;g243205d308b_0_28"/>
          <p:cNvGraphicFramePr/>
          <p:nvPr/>
        </p:nvGraphicFramePr>
        <p:xfrm>
          <a:off x="864463" y="115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{D15FD073-3DAF-498B-930F-23D59E0E7657}</a:tableStyleId>
              </a:tblPr>
              <a:tblGrid>
                <a:gridCol w="3770825"/>
                <a:gridCol w="3644250"/>
              </a:tblGrid>
              <a:tr h="502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600">
                          <a:solidFill>
                            <a:srgbClr val="9E3C1E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Direct c</a:t>
                      </a:r>
                      <a:r>
                        <a:rPr b="1" lang="vi" sz="1600">
                          <a:solidFill>
                            <a:srgbClr val="9E3C1E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ompetitors’ solutions</a:t>
                      </a:r>
                      <a:endParaRPr>
                        <a:solidFill>
                          <a:srgbClr val="9E3C1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600">
                          <a:solidFill>
                            <a:srgbClr val="9E3C1E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MoH’s solutions</a:t>
                      </a:r>
                      <a:endParaRPr>
                        <a:solidFill>
                          <a:srgbClr val="9E3C1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2667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200"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Focusing on mental health</a:t>
                      </a:r>
                      <a:r>
                        <a:rPr lang="vi" sz="1200">
                          <a:latin typeface="Montserrat Alternates Medium"/>
                          <a:ea typeface="Montserrat Alternates Medium"/>
                          <a:cs typeface="Montserrat Alternates Medium"/>
                          <a:sym typeface="Montserrat Alternates Medium"/>
                        </a:rPr>
                        <a:t> </a:t>
                      </a:r>
                      <a:endParaRPr sz="1200">
                        <a:latin typeface="Montserrat Alternates Medium"/>
                        <a:ea typeface="Montserrat Alternates Medium"/>
                        <a:cs typeface="Montserrat Alternates Medium"/>
                        <a:sym typeface="Montserrat Alternates Medium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200"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interfaces friendly</a:t>
                      </a:r>
                      <a:r>
                        <a:rPr lang="vi" sz="1200">
                          <a:latin typeface="Montserrat Alternates Medium"/>
                          <a:ea typeface="Montserrat Alternates Medium"/>
                          <a:cs typeface="Montserrat Alternates Medium"/>
                          <a:sym typeface="Montserrat Alternates Medium"/>
                        </a:rPr>
                        <a:t> </a:t>
                      </a:r>
                      <a:endParaRPr sz="1200">
                        <a:latin typeface="Montserrat Alternates Medium"/>
                        <a:ea typeface="Montserrat Alternates Medium"/>
                        <a:cs typeface="Montserrat Alternates Medium"/>
                        <a:sym typeface="Montserrat Alternates Medium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200"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clear pricing</a:t>
                      </a:r>
                      <a:r>
                        <a:rPr lang="vi" sz="1200">
                          <a:latin typeface="Montserrat Alternates Medium"/>
                          <a:ea typeface="Montserrat Alternates Medium"/>
                          <a:cs typeface="Montserrat Alternates Medium"/>
                          <a:sym typeface="Montserrat Alternates Medium"/>
                        </a:rPr>
                        <a:t>. </a:t>
                      </a:r>
                      <a:endParaRPr sz="1200">
                        <a:latin typeface="Montserrat Alternates Medium"/>
                        <a:ea typeface="Montserrat Alternates Medium"/>
                        <a:cs typeface="Montserrat Alternates Medium"/>
                        <a:sym typeface="Montserrat Alternates Medium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Montserrat Alternates Medium"/>
                        <a:ea typeface="Montserrat Alternates Medium"/>
                        <a:cs typeface="Montserrat Alternates Medium"/>
                        <a:sym typeface="Montserrat Alternates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3C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pic>
        <p:nvPicPr>
          <p:cNvPr id="1066" name="Google Shape;1066;g243205d308b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7237" y="1771650"/>
            <a:ext cx="719925" cy="719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7" name="Google Shape;1067;g243205d308b_0_28"/>
          <p:cNvGrpSpPr/>
          <p:nvPr/>
        </p:nvGrpSpPr>
        <p:grpSpPr>
          <a:xfrm>
            <a:off x="1997638" y="2667675"/>
            <a:ext cx="2454300" cy="1089125"/>
            <a:chOff x="2117750" y="2960450"/>
            <a:chExt cx="2454300" cy="1089125"/>
          </a:xfrm>
        </p:grpSpPr>
        <p:sp>
          <p:nvSpPr>
            <p:cNvPr id="1068" name="Google Shape;1068;g243205d308b_0_28"/>
            <p:cNvSpPr txBox="1"/>
            <p:nvPr/>
          </p:nvSpPr>
          <p:spPr>
            <a:xfrm>
              <a:off x="2117750" y="3255475"/>
              <a:ext cx="24543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" sz="1200"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Unclear pricing system and creates an unpleasant user experience</a:t>
              </a:r>
              <a:endParaRPr sz="12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1069" name="Google Shape;1069;g243205d308b_0_28"/>
            <p:cNvSpPr txBox="1"/>
            <p:nvPr/>
          </p:nvSpPr>
          <p:spPr>
            <a:xfrm>
              <a:off x="2117750" y="2960450"/>
              <a:ext cx="914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vi" sz="1200"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VMOOD</a:t>
              </a:r>
              <a:endParaRPr b="1" sz="1500"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pic>
        <p:nvPicPr>
          <p:cNvPr id="1070" name="Google Shape;1070;g243205d308b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7224" y="2667676"/>
            <a:ext cx="719925" cy="716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1" name="Google Shape;1071;g243205d308b_0_28"/>
          <p:cNvGrpSpPr/>
          <p:nvPr/>
        </p:nvGrpSpPr>
        <p:grpSpPr>
          <a:xfrm>
            <a:off x="1974700" y="1690650"/>
            <a:ext cx="2500200" cy="881950"/>
            <a:chOff x="3565450" y="3138600"/>
            <a:chExt cx="2500200" cy="881950"/>
          </a:xfrm>
        </p:grpSpPr>
        <p:sp>
          <p:nvSpPr>
            <p:cNvPr id="1072" name="Google Shape;1072;g243205d308b_0_28"/>
            <p:cNvSpPr txBox="1"/>
            <p:nvPr/>
          </p:nvSpPr>
          <p:spPr>
            <a:xfrm>
              <a:off x="3565450" y="3438850"/>
              <a:ext cx="25002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" sz="1200"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Not aiming specifically to treat mental illness</a:t>
              </a:r>
              <a:endParaRPr sz="12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1073" name="Google Shape;1073;g243205d308b_0_28"/>
            <p:cNvSpPr txBox="1"/>
            <p:nvPr/>
          </p:nvSpPr>
          <p:spPr>
            <a:xfrm>
              <a:off x="3565450" y="3138600"/>
              <a:ext cx="914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vi" sz="1200"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SENME</a:t>
              </a:r>
              <a:endParaRPr b="1" sz="1500"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pic>
        <p:nvPicPr>
          <p:cNvPr id="1074" name="Google Shape;1074;g243205d308b_0_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243205d308b_1_33"/>
          <p:cNvSpPr/>
          <p:nvPr/>
        </p:nvSpPr>
        <p:spPr>
          <a:xfrm>
            <a:off x="2896813" y="683500"/>
            <a:ext cx="2991900" cy="471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700">
                <a:solidFill>
                  <a:srgbClr val="FFFFFF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Indirect competitors</a:t>
            </a:r>
            <a:endParaRPr sz="2000">
              <a:solidFill>
                <a:srgbClr val="FFFFFF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80" name="Google Shape;1080;g243205d308b_1_33"/>
          <p:cNvSpPr/>
          <p:nvPr/>
        </p:nvSpPr>
        <p:spPr>
          <a:xfrm>
            <a:off x="604938" y="1523475"/>
            <a:ext cx="1001100" cy="586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1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support hotlines</a:t>
            </a:r>
            <a:endParaRPr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081" name="Google Shape;1081;g243205d308b_1_33"/>
          <p:cNvSpPr/>
          <p:nvPr/>
        </p:nvSpPr>
        <p:spPr>
          <a:xfrm>
            <a:off x="2125531" y="1523475"/>
            <a:ext cx="1170900" cy="586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1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BetterHelp</a:t>
            </a:r>
            <a:endParaRPr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082" name="Google Shape;1082;g243205d308b_1_33"/>
          <p:cNvSpPr/>
          <p:nvPr/>
        </p:nvSpPr>
        <p:spPr>
          <a:xfrm>
            <a:off x="3807313" y="1523475"/>
            <a:ext cx="1170900" cy="586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1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Headspace</a:t>
            </a:r>
            <a:endParaRPr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083" name="Google Shape;1083;g243205d308b_1_33"/>
          <p:cNvSpPr/>
          <p:nvPr/>
        </p:nvSpPr>
        <p:spPr>
          <a:xfrm>
            <a:off x="5506319" y="1523475"/>
            <a:ext cx="1170900" cy="586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1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Youper</a:t>
            </a:r>
            <a:endParaRPr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084" name="Google Shape;1084;g243205d308b_1_33"/>
          <p:cNvSpPr/>
          <p:nvPr/>
        </p:nvSpPr>
        <p:spPr>
          <a:xfrm>
            <a:off x="7196713" y="1523475"/>
            <a:ext cx="1170900" cy="586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100"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psychiatry hospitals</a:t>
            </a:r>
            <a:endParaRPr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cxnSp>
        <p:nvCxnSpPr>
          <p:cNvPr id="1085" name="Google Shape;1085;g243205d308b_1_33"/>
          <p:cNvCxnSpPr>
            <a:stCxn id="1079" idx="1"/>
            <a:endCxn id="1080" idx="0"/>
          </p:cNvCxnSpPr>
          <p:nvPr/>
        </p:nvCxnSpPr>
        <p:spPr>
          <a:xfrm flipH="1">
            <a:off x="1105513" y="919450"/>
            <a:ext cx="1791300" cy="603900"/>
          </a:xfrm>
          <a:prstGeom prst="bentConnector2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6" name="Google Shape;1086;g243205d308b_1_33"/>
          <p:cNvCxnSpPr>
            <a:stCxn id="1079" idx="1"/>
            <a:endCxn id="1081" idx="0"/>
          </p:cNvCxnSpPr>
          <p:nvPr/>
        </p:nvCxnSpPr>
        <p:spPr>
          <a:xfrm flipH="1">
            <a:off x="2711113" y="919450"/>
            <a:ext cx="185700" cy="603900"/>
          </a:xfrm>
          <a:prstGeom prst="bentConnector2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7" name="Google Shape;1087;g243205d308b_1_33"/>
          <p:cNvCxnSpPr>
            <a:stCxn id="1079" idx="3"/>
            <a:endCxn id="1083" idx="0"/>
          </p:cNvCxnSpPr>
          <p:nvPr/>
        </p:nvCxnSpPr>
        <p:spPr>
          <a:xfrm>
            <a:off x="5888713" y="919450"/>
            <a:ext cx="203100" cy="603900"/>
          </a:xfrm>
          <a:prstGeom prst="bentConnector2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8" name="Google Shape;1088;g243205d308b_1_33"/>
          <p:cNvCxnSpPr>
            <a:stCxn id="1079" idx="3"/>
            <a:endCxn id="1084" idx="0"/>
          </p:cNvCxnSpPr>
          <p:nvPr/>
        </p:nvCxnSpPr>
        <p:spPr>
          <a:xfrm>
            <a:off x="5888713" y="919450"/>
            <a:ext cx="1893600" cy="603900"/>
          </a:xfrm>
          <a:prstGeom prst="bentConnector2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9" name="Google Shape;1089;g243205d308b_1_33"/>
          <p:cNvCxnSpPr>
            <a:stCxn id="1079" idx="2"/>
            <a:endCxn id="1082" idx="0"/>
          </p:cNvCxnSpPr>
          <p:nvPr/>
        </p:nvCxnSpPr>
        <p:spPr>
          <a:xfrm>
            <a:off x="4392763" y="1155400"/>
            <a:ext cx="0" cy="3681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0" name="Google Shape;1090;g243205d308b_1_33"/>
          <p:cNvSpPr txBox="1"/>
          <p:nvPr/>
        </p:nvSpPr>
        <p:spPr>
          <a:xfrm>
            <a:off x="466188" y="2143863"/>
            <a:ext cx="1278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unavailable 24/7</a:t>
            </a:r>
            <a:endParaRPr sz="1200"/>
          </a:p>
        </p:txBody>
      </p:sp>
      <p:sp>
        <p:nvSpPr>
          <p:cNvPr id="1091" name="Google Shape;1091;g243205d308b_1_33"/>
          <p:cNvSpPr txBox="1"/>
          <p:nvPr/>
        </p:nvSpPr>
        <p:spPr>
          <a:xfrm>
            <a:off x="2520075" y="2202450"/>
            <a:ext cx="391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unavailable for Vietnamese</a:t>
            </a:r>
            <a:endParaRPr sz="1200"/>
          </a:p>
        </p:txBody>
      </p:sp>
      <p:sp>
        <p:nvSpPr>
          <p:cNvPr id="1092" name="Google Shape;1092;g243205d308b_1_33"/>
          <p:cNvSpPr txBox="1"/>
          <p:nvPr/>
        </p:nvSpPr>
        <p:spPr>
          <a:xfrm>
            <a:off x="6886513" y="2143863"/>
            <a:ext cx="1791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geographically </a:t>
            </a: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unavailable </a:t>
            </a:r>
            <a:endParaRPr sz="1500"/>
          </a:p>
        </p:txBody>
      </p:sp>
      <p:sp>
        <p:nvSpPr>
          <p:cNvPr id="1093" name="Google Shape;1093;g243205d308b_1_33"/>
          <p:cNvSpPr/>
          <p:nvPr/>
        </p:nvSpPr>
        <p:spPr>
          <a:xfrm>
            <a:off x="1384825" y="3275225"/>
            <a:ext cx="740700" cy="603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g243205d308b_1_33"/>
          <p:cNvSpPr/>
          <p:nvPr/>
        </p:nvSpPr>
        <p:spPr>
          <a:xfrm>
            <a:off x="2340150" y="2777200"/>
            <a:ext cx="4186200" cy="17187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3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MoH will offer:</a:t>
            </a:r>
            <a:endParaRPr sz="13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 Alternates Medium"/>
              <a:buChar char="●"/>
            </a:pPr>
            <a:r>
              <a:rPr lang="vi" sz="13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support 24/7</a:t>
            </a:r>
            <a:endParaRPr sz="13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 Alternates Medium"/>
              <a:buChar char="●"/>
            </a:pPr>
            <a:r>
              <a:rPr lang="vi" sz="13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affordable price</a:t>
            </a:r>
            <a:endParaRPr sz="13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 Alternates Medium"/>
              <a:buChar char="●"/>
            </a:pPr>
            <a:r>
              <a:rPr lang="vi" sz="13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qualified therapists with the whole experience in Vietnamese</a:t>
            </a:r>
            <a:endParaRPr sz="1300"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pic>
        <p:nvPicPr>
          <p:cNvPr id="1095" name="Google Shape;1095;g243205d308b_1_33"/>
          <p:cNvPicPr preferRelativeResize="0"/>
          <p:nvPr/>
        </p:nvPicPr>
        <p:blipFill rotWithShape="1">
          <a:blip r:embed="rId3">
            <a:alphaModFix/>
          </a:blip>
          <a:srcRect b="-3369" l="15210" r="-15209" t="3370"/>
          <a:stretch/>
        </p:blipFill>
        <p:spPr>
          <a:xfrm rot="396839">
            <a:off x="6110475" y="3257585"/>
            <a:ext cx="1585650" cy="158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g243205d308b_1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Google Shape;1101;g243205d308b_1_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375" y="1567925"/>
            <a:ext cx="620850" cy="542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2" name="Google Shape;1102;g243205d308b_1_90"/>
          <p:cNvGrpSpPr/>
          <p:nvPr/>
        </p:nvGrpSpPr>
        <p:grpSpPr>
          <a:xfrm>
            <a:off x="1331325" y="1567925"/>
            <a:ext cx="3000000" cy="1150825"/>
            <a:chOff x="1626825" y="469725"/>
            <a:chExt cx="3000000" cy="1150825"/>
          </a:xfrm>
        </p:grpSpPr>
        <p:sp>
          <p:nvSpPr>
            <p:cNvPr id="1103" name="Google Shape;1103;g243205d308b_1_90"/>
            <p:cNvSpPr txBox="1"/>
            <p:nvPr/>
          </p:nvSpPr>
          <p:spPr>
            <a:xfrm>
              <a:off x="1626825" y="469725"/>
              <a:ext cx="30000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vi" sz="17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Safe space</a:t>
              </a:r>
              <a:endParaRPr b="1" sz="1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104" name="Google Shape;1104;g243205d308b_1_90"/>
            <p:cNvSpPr txBox="1"/>
            <p:nvPr/>
          </p:nvSpPr>
          <p:spPr>
            <a:xfrm>
              <a:off x="1626825" y="826450"/>
              <a:ext cx="26964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" sz="12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to talk with a licensed therapist with support, guidance and tools</a:t>
              </a:r>
              <a:endParaRPr sz="12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pic>
        <p:nvPicPr>
          <p:cNvPr id="1105" name="Google Shape;1105;g243205d308b_1_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380" y="2931150"/>
            <a:ext cx="567483" cy="492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6" name="Google Shape;1106;g243205d308b_1_90"/>
          <p:cNvGrpSpPr/>
          <p:nvPr/>
        </p:nvGrpSpPr>
        <p:grpSpPr>
          <a:xfrm>
            <a:off x="1304650" y="2931150"/>
            <a:ext cx="3270300" cy="960250"/>
            <a:chOff x="1726025" y="2940500"/>
            <a:chExt cx="3270300" cy="960250"/>
          </a:xfrm>
        </p:grpSpPr>
        <p:sp>
          <p:nvSpPr>
            <p:cNvPr id="1107" name="Google Shape;1107;g243205d308b_1_90"/>
            <p:cNvSpPr txBox="1"/>
            <p:nvPr/>
          </p:nvSpPr>
          <p:spPr>
            <a:xfrm>
              <a:off x="1726025" y="2940500"/>
              <a:ext cx="32703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vi" sz="17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Providing additional avenues</a:t>
              </a:r>
              <a:endParaRPr b="1" sz="1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108" name="Google Shape;1108;g243205d308b_1_90"/>
            <p:cNvSpPr txBox="1"/>
            <p:nvPr/>
          </p:nvSpPr>
          <p:spPr>
            <a:xfrm>
              <a:off x="1726025" y="3319050"/>
              <a:ext cx="30000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" sz="12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F</a:t>
              </a:r>
              <a:r>
                <a:rPr lang="vi" sz="12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or self-care, stress management, and self-reflection</a:t>
              </a:r>
              <a:endParaRPr sz="12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sp>
        <p:nvSpPr>
          <p:cNvPr id="1109" name="Google Shape;1109;g243205d308b_1_90"/>
          <p:cNvSpPr txBox="1"/>
          <p:nvPr/>
        </p:nvSpPr>
        <p:spPr>
          <a:xfrm>
            <a:off x="2851050" y="494750"/>
            <a:ext cx="3441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2400">
                <a:solidFill>
                  <a:srgbClr val="D66B6B"/>
                </a:solidFill>
                <a:latin typeface="Josefin Sans"/>
                <a:ea typeface="Josefin Sans"/>
                <a:cs typeface="Josefin Sans"/>
                <a:sym typeface="Josefin Sans"/>
              </a:rPr>
              <a:t>Online therapy counseling sessions</a:t>
            </a:r>
            <a:endParaRPr sz="1000">
              <a:solidFill>
                <a:srgbClr val="D66B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110" name="Google Shape;1110;g243205d308b_1_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2800" y="1668075"/>
            <a:ext cx="314325" cy="26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g243205d308b_1_90"/>
          <p:cNvSpPr/>
          <p:nvPr/>
        </p:nvSpPr>
        <p:spPr>
          <a:xfrm>
            <a:off x="4927175" y="2545738"/>
            <a:ext cx="1273800" cy="892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social engineering required</a:t>
            </a:r>
            <a:endParaRPr b="1" sz="1200"/>
          </a:p>
        </p:txBody>
      </p:sp>
      <p:sp>
        <p:nvSpPr>
          <p:cNvPr id="1112" name="Google Shape;1112;g243205d308b_1_90"/>
          <p:cNvSpPr txBox="1"/>
          <p:nvPr/>
        </p:nvSpPr>
        <p:spPr>
          <a:xfrm>
            <a:off x="6490175" y="3438550"/>
            <a:ext cx="21945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To </a:t>
            </a:r>
            <a:r>
              <a:rPr b="1"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identify</a:t>
            </a:r>
            <a:r>
              <a:rPr b="1"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 patterns</a:t>
            </a: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 and </a:t>
            </a:r>
            <a:r>
              <a:rPr b="1"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develop interventions </a:t>
            </a:r>
            <a:endParaRPr sz="1200"/>
          </a:p>
        </p:txBody>
      </p:sp>
      <p:cxnSp>
        <p:nvCxnSpPr>
          <p:cNvPr id="1113" name="Google Shape;1113;g243205d308b_1_90"/>
          <p:cNvCxnSpPr>
            <a:stCxn id="1111" idx="0"/>
            <a:endCxn id="1114" idx="1"/>
          </p:cNvCxnSpPr>
          <p:nvPr/>
        </p:nvCxnSpPr>
        <p:spPr>
          <a:xfrm rot="-5400000">
            <a:off x="5774525" y="1939288"/>
            <a:ext cx="396000" cy="816900"/>
          </a:xfrm>
          <a:prstGeom prst="bentConnector2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4" name="Google Shape;1114;g243205d308b_1_90"/>
          <p:cNvSpPr txBox="1"/>
          <p:nvPr/>
        </p:nvSpPr>
        <p:spPr>
          <a:xfrm>
            <a:off x="6381025" y="1858750"/>
            <a:ext cx="21945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Involving using </a:t>
            </a:r>
            <a:r>
              <a:rPr b="1"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social</a:t>
            </a:r>
            <a:r>
              <a:rPr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 and </a:t>
            </a:r>
            <a:r>
              <a:rPr b="1" lang="vi" sz="1200">
                <a:latin typeface="Montserrat Alternates"/>
                <a:ea typeface="Montserrat Alternates"/>
                <a:cs typeface="Montserrat Alternates"/>
                <a:sym typeface="Montserrat Alternates"/>
              </a:rPr>
              <a:t>behavioral sciences</a:t>
            </a:r>
            <a:endParaRPr sz="1200"/>
          </a:p>
        </p:txBody>
      </p:sp>
      <p:cxnSp>
        <p:nvCxnSpPr>
          <p:cNvPr id="1115" name="Google Shape;1115;g243205d308b_1_90"/>
          <p:cNvCxnSpPr>
            <a:stCxn id="1111" idx="2"/>
            <a:endCxn id="1112" idx="1"/>
          </p:cNvCxnSpPr>
          <p:nvPr/>
        </p:nvCxnSpPr>
        <p:spPr>
          <a:xfrm flipH="1" rot="-5400000">
            <a:off x="5881625" y="3120988"/>
            <a:ext cx="291000" cy="926100"/>
          </a:xfrm>
          <a:prstGeom prst="bentConnector2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16" name="Google Shape;1116;g243205d308b_1_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243205d308b_1_63"/>
          <p:cNvSpPr txBox="1"/>
          <p:nvPr/>
        </p:nvSpPr>
        <p:spPr>
          <a:xfrm>
            <a:off x="1776175" y="122775"/>
            <a:ext cx="5800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Invention design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2" name="Google Shape;1122;g243205d308b_1_63"/>
          <p:cNvSpPr/>
          <p:nvPr/>
        </p:nvSpPr>
        <p:spPr>
          <a:xfrm>
            <a:off x="2160175" y="937350"/>
            <a:ext cx="5032500" cy="768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1700">
                <a:solidFill>
                  <a:srgbClr val="FEF0E6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MoH - a social engineer creating a newer system for treating mental illness.</a:t>
            </a:r>
            <a:endParaRPr>
              <a:solidFill>
                <a:srgbClr val="FEF0E6"/>
              </a:solidFill>
            </a:endParaRPr>
          </a:p>
        </p:txBody>
      </p:sp>
      <p:pic>
        <p:nvPicPr>
          <p:cNvPr id="1123" name="Google Shape;1123;g243205d308b_1_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g243205d308b_1_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275" y="1974612"/>
            <a:ext cx="913550" cy="9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g243205d308b_1_63"/>
          <p:cNvSpPr txBox="1"/>
          <p:nvPr/>
        </p:nvSpPr>
        <p:spPr>
          <a:xfrm>
            <a:off x="1951400" y="2092200"/>
            <a:ext cx="2457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Montserrat Medium"/>
                <a:ea typeface="Montserrat Medium"/>
                <a:cs typeface="Montserrat Medium"/>
                <a:sym typeface="Montserrat Medium"/>
              </a:rPr>
              <a:t>Reduce time and save money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26" name="Google Shape;1126;g243205d308b_1_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6238" y="3389950"/>
            <a:ext cx="1117624" cy="836420"/>
          </a:xfrm>
          <a:prstGeom prst="rect">
            <a:avLst/>
          </a:prstGeom>
          <a:noFill/>
          <a:ln>
            <a:noFill/>
          </a:ln>
        </p:spPr>
      </p:pic>
      <p:sp>
        <p:nvSpPr>
          <p:cNvPr id="1127" name="Google Shape;1127;g243205d308b_1_63"/>
          <p:cNvSpPr txBox="1"/>
          <p:nvPr/>
        </p:nvSpPr>
        <p:spPr>
          <a:xfrm>
            <a:off x="2060300" y="3608063"/>
            <a:ext cx="184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Montserrat Medium"/>
                <a:ea typeface="Montserrat Medium"/>
                <a:cs typeface="Montserrat Medium"/>
                <a:sym typeface="Montserrat Medium"/>
              </a:rPr>
              <a:t>Certified services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28" name="Google Shape;1128;g243205d308b_1_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8575" y="1959362"/>
            <a:ext cx="510975" cy="881269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g243205d308b_1_63"/>
          <p:cNvSpPr txBox="1"/>
          <p:nvPr/>
        </p:nvSpPr>
        <p:spPr>
          <a:xfrm>
            <a:off x="5568938" y="2231275"/>
            <a:ext cx="222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Montserrat Medium"/>
                <a:ea typeface="Montserrat Medium"/>
                <a:cs typeface="Montserrat Medium"/>
                <a:sym typeface="Montserrat Medium"/>
              </a:rPr>
              <a:t>Exclusive app features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30" name="Google Shape;1130;g243205d308b_1_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7285" y="3373158"/>
            <a:ext cx="913550" cy="916232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g243205d308b_1_63"/>
          <p:cNvSpPr txBox="1"/>
          <p:nvPr/>
        </p:nvSpPr>
        <p:spPr>
          <a:xfrm>
            <a:off x="5568950" y="3518375"/>
            <a:ext cx="27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Montserrat Medium"/>
                <a:ea typeface="Montserrat Medium"/>
                <a:cs typeface="Montserrat Medium"/>
                <a:sym typeface="Montserrat Medium"/>
              </a:rPr>
              <a:t>Using social engineer to identify patterns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6" name="Google Shape;1136;g243205d308b_1_131"/>
          <p:cNvGraphicFramePr/>
          <p:nvPr/>
        </p:nvGraphicFramePr>
        <p:xfrm>
          <a:off x="539750" y="108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{D15FD073-3DAF-498B-930F-23D59E0E7657}</a:tableStyleId>
              </a:tblPr>
              <a:tblGrid>
                <a:gridCol w="4095750"/>
                <a:gridCol w="4095750"/>
              </a:tblGrid>
              <a:tr h="675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vi" sz="1500">
                          <a:solidFill>
                            <a:srgbClr val="FEF0E6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Positive impact</a:t>
                      </a:r>
                      <a:endParaRPr b="1" sz="1800">
                        <a:solidFill>
                          <a:srgbClr val="FEF0E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vi" sz="1500">
                          <a:solidFill>
                            <a:srgbClr val="FEF0E6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Nega</a:t>
                      </a:r>
                      <a:r>
                        <a:rPr b="1" lang="vi" sz="1500">
                          <a:solidFill>
                            <a:srgbClr val="FEF0E6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tive impact</a:t>
                      </a:r>
                      <a:endParaRPr>
                        <a:solidFill>
                          <a:srgbClr val="FEF0E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2474900">
                <a:tc>
                  <a:txBody>
                    <a:bodyPr/>
                    <a:lstStyle/>
                    <a:p>
                      <a:pPr indent="-311150" lvl="0" marL="4572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Montserrat Alternates"/>
                        <a:buChar char="●"/>
                      </a:pPr>
                      <a:r>
                        <a:rPr lang="vi" sz="1300">
                          <a:solidFill>
                            <a:schemeClr val="dk1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Promoting mental health awareness</a:t>
                      </a:r>
                      <a:endParaRPr sz="1300">
                        <a:solidFill>
                          <a:schemeClr val="dk1"/>
                        </a:solidFill>
                        <a:latin typeface="Montserrat Alternates"/>
                        <a:ea typeface="Montserrat Alternates"/>
                        <a:cs typeface="Montserrat Alternates"/>
                        <a:sym typeface="Montserrat Alternates"/>
                      </a:endParaRPr>
                    </a:p>
                    <a:p>
                      <a:pPr indent="0" lvl="0" marL="4572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chemeClr val="dk1"/>
                        </a:solidFill>
                        <a:latin typeface="Montserrat Alternates"/>
                        <a:ea typeface="Montserrat Alternates"/>
                        <a:cs typeface="Montserrat Alternates"/>
                        <a:sym typeface="Montserrat Alternates"/>
                      </a:endParaRPr>
                    </a:p>
                    <a:p>
                      <a:pPr indent="-311150" lvl="0" marL="4572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Montserrat Alternates"/>
                        <a:buChar char="●"/>
                      </a:pPr>
                      <a:r>
                        <a:rPr lang="vi" sz="1300">
                          <a:solidFill>
                            <a:schemeClr val="dk1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Reducing stigma</a:t>
                      </a:r>
                      <a:endParaRPr sz="1300">
                        <a:solidFill>
                          <a:schemeClr val="dk1"/>
                        </a:solidFill>
                        <a:latin typeface="Montserrat Alternates"/>
                        <a:ea typeface="Montserrat Alternates"/>
                        <a:cs typeface="Montserrat Alternates"/>
                        <a:sym typeface="Montserrat Alternates"/>
                      </a:endParaRPr>
                    </a:p>
                    <a:p>
                      <a:pPr indent="0" lvl="0" marL="4572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chemeClr val="dk1"/>
                        </a:solidFill>
                        <a:latin typeface="Montserrat Alternates"/>
                        <a:ea typeface="Montserrat Alternates"/>
                        <a:cs typeface="Montserrat Alternates"/>
                        <a:sym typeface="Montserrat Alternates"/>
                      </a:endParaRPr>
                    </a:p>
                    <a:p>
                      <a:pPr indent="-311150" lvl="0" marL="4572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Montserrat Alternates"/>
                        <a:buChar char="●"/>
                      </a:pPr>
                      <a:r>
                        <a:rPr lang="vi" sz="1300">
                          <a:solidFill>
                            <a:schemeClr val="dk1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Improving access to mental health services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-311150" lvl="0" marL="4572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Montserrat Alternates"/>
                        <a:buChar char="●"/>
                      </a:pPr>
                      <a:r>
                        <a:rPr lang="vi" sz="1300">
                          <a:solidFill>
                            <a:schemeClr val="dk1"/>
                          </a:solidFill>
                          <a:latin typeface="Montserrat Alternates"/>
                          <a:ea typeface="Montserrat Alternates"/>
                          <a:cs typeface="Montserrat Alternates"/>
                          <a:sym typeface="Montserrat Alternates"/>
                        </a:rPr>
                        <a:t>Lack of cultural sensitivity and diversity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A0A0A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pic>
        <p:nvPicPr>
          <p:cNvPr id="1137" name="Google Shape;1137;g243205d308b_1_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2439157a28f_4_17"/>
          <p:cNvSpPr txBox="1"/>
          <p:nvPr/>
        </p:nvSpPr>
        <p:spPr>
          <a:xfrm>
            <a:off x="968568" y="2321855"/>
            <a:ext cx="2638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rPr>
              <a:t>Psychology</a:t>
            </a:r>
            <a:r>
              <a:rPr b="1"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Industry</a:t>
            </a:r>
            <a:endParaRPr/>
          </a:p>
        </p:txBody>
      </p:sp>
      <p:pic>
        <p:nvPicPr>
          <p:cNvPr id="1143" name="Google Shape;1143;g2439157a28f_4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092" y="877550"/>
            <a:ext cx="1630820" cy="1630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g2439157a28f_4_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0945" y="888597"/>
            <a:ext cx="1539113" cy="118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g2439157a28f_4_17"/>
          <p:cNvSpPr txBox="1"/>
          <p:nvPr/>
        </p:nvSpPr>
        <p:spPr>
          <a:xfrm>
            <a:off x="5549655" y="2183671"/>
            <a:ext cx="277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Multiverse of </a:t>
            </a:r>
            <a:r>
              <a:rPr b="1" lang="vi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rPr>
              <a:t>Health </a:t>
            </a:r>
            <a:endParaRPr>
              <a:solidFill>
                <a:schemeClr val="lt2"/>
              </a:solidFill>
            </a:endParaRPr>
          </a:p>
        </p:txBody>
      </p:sp>
      <p:pic>
        <p:nvPicPr>
          <p:cNvPr id="1146" name="Google Shape;1146;g2439157a28f_4_17"/>
          <p:cNvPicPr preferRelativeResize="0"/>
          <p:nvPr/>
        </p:nvPicPr>
        <p:blipFill rotWithShape="1">
          <a:blip r:embed="rId5">
            <a:alphaModFix/>
          </a:blip>
          <a:srcRect b="4519" l="0" r="0" t="-4520"/>
          <a:stretch/>
        </p:blipFill>
        <p:spPr>
          <a:xfrm>
            <a:off x="5771806" y="2692001"/>
            <a:ext cx="1630821" cy="1881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g2439157a28f_4_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8586" y="2736128"/>
            <a:ext cx="2164710" cy="2164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g2439157a28f_4_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54078" y="825490"/>
            <a:ext cx="659797" cy="60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g2439157a28f_4_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07755" y="2183682"/>
            <a:ext cx="1852665" cy="926335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g2439157a28f_4_17"/>
          <p:cNvSpPr txBox="1"/>
          <p:nvPr/>
        </p:nvSpPr>
        <p:spPr>
          <a:xfrm>
            <a:off x="3133291" y="1867650"/>
            <a:ext cx="2638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2"/>
              </a:solidFill>
            </a:endParaRPr>
          </a:p>
        </p:txBody>
      </p:sp>
      <p:pic>
        <p:nvPicPr>
          <p:cNvPr id="1151" name="Google Shape;1151;g2439157a28f_4_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g2439157a28f_4_17"/>
          <p:cNvSpPr txBox="1"/>
          <p:nvPr/>
        </p:nvSpPr>
        <p:spPr>
          <a:xfrm>
            <a:off x="2987175" y="213325"/>
            <a:ext cx="2638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40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Newness</a:t>
            </a:r>
            <a:endParaRPr b="1" sz="4000">
              <a:solidFill>
                <a:schemeClr val="dk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" name="Google Shape;1157;g24348bf5aee_1_35" title="demo web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146176" cy="458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g24348bf5aee_1_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6376" y="2956451"/>
            <a:ext cx="2107249" cy="210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3" name="Google Shape;1163;g24320d5dfbc_0_15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3525" y="-158225"/>
            <a:ext cx="5453750" cy="545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g24320d5dfbc_0_15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65841">
            <a:off x="7137281" y="3086639"/>
            <a:ext cx="1856297" cy="1856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g24320d5dfbc_0_158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45351">
            <a:off x="89554" y="583881"/>
            <a:ext cx="1689700" cy="168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g24320d5dfbc_0_15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600" y="213325"/>
            <a:ext cx="1117629" cy="3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g24320d5dfbc_0_1586"/>
          <p:cNvSpPr/>
          <p:nvPr/>
        </p:nvSpPr>
        <p:spPr>
          <a:xfrm>
            <a:off x="4815925" y="427450"/>
            <a:ext cx="2436900" cy="719100"/>
          </a:xfrm>
          <a:prstGeom prst="rect">
            <a:avLst/>
          </a:prstGeom>
          <a:solidFill>
            <a:srgbClr val="FEF0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g24320d5dfbc_0_1586"/>
          <p:cNvSpPr txBox="1"/>
          <p:nvPr/>
        </p:nvSpPr>
        <p:spPr>
          <a:xfrm>
            <a:off x="4741075" y="517350"/>
            <a:ext cx="258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rgbClr val="525272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Personnel is not efficient</a:t>
            </a:r>
            <a:endParaRPr>
              <a:solidFill>
                <a:srgbClr val="525272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169" name="Google Shape;1169;g24320d5dfbc_0_1586"/>
          <p:cNvSpPr/>
          <p:nvPr/>
        </p:nvSpPr>
        <p:spPr>
          <a:xfrm>
            <a:off x="4741075" y="3863125"/>
            <a:ext cx="2301900" cy="85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g24320d5dfbc_0_1586"/>
          <p:cNvSpPr txBox="1"/>
          <p:nvPr/>
        </p:nvSpPr>
        <p:spPr>
          <a:xfrm>
            <a:off x="4741075" y="3785775"/>
            <a:ext cx="258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solidFill>
                  <a:srgbClr val="525272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Vietnamese’s lack of mental health awareness</a:t>
            </a:r>
            <a:endParaRPr>
              <a:solidFill>
                <a:srgbClr val="525272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" name="Google Shape;1175;g24320d5dfbc_0_19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079283">
            <a:off x="-804015" y="372163"/>
            <a:ext cx="4293299" cy="2414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g24320d5dfbc_0_19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9997" y="1684631"/>
            <a:ext cx="1339525" cy="133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g24320d5dfbc_0_1982"/>
          <p:cNvSpPr txBox="1"/>
          <p:nvPr/>
        </p:nvSpPr>
        <p:spPr>
          <a:xfrm>
            <a:off x="1348599" y="3240400"/>
            <a:ext cx="1678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CUSTOMER</a:t>
            </a:r>
            <a:endParaRPr b="1" sz="18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178" name="Google Shape;1178;g24320d5dfbc_0_19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681722">
            <a:off x="2777319" y="1164803"/>
            <a:ext cx="616109" cy="110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g24320d5dfbc_0_19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9483" y="1767639"/>
            <a:ext cx="1339525" cy="133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g24320d5dfbc_0_19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03400" y="575475"/>
            <a:ext cx="5474702" cy="3079469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g24320d5dfbc_0_1982"/>
          <p:cNvSpPr txBox="1"/>
          <p:nvPr/>
        </p:nvSpPr>
        <p:spPr>
          <a:xfrm>
            <a:off x="3708949" y="3240400"/>
            <a:ext cx="1678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THERAPISTS</a:t>
            </a:r>
            <a:endParaRPr sz="1800"/>
          </a:p>
        </p:txBody>
      </p:sp>
      <p:sp>
        <p:nvSpPr>
          <p:cNvPr id="1182" name="Google Shape;1182;g24320d5dfbc_0_1982"/>
          <p:cNvSpPr txBox="1"/>
          <p:nvPr/>
        </p:nvSpPr>
        <p:spPr>
          <a:xfrm>
            <a:off x="6069288" y="3240400"/>
            <a:ext cx="15936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1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INVESTOR</a:t>
            </a:r>
            <a:r>
              <a:rPr b="1" lang="vi" sz="1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S</a:t>
            </a:r>
            <a:endParaRPr sz="1800"/>
          </a:p>
        </p:txBody>
      </p:sp>
      <p:pic>
        <p:nvPicPr>
          <p:cNvPr id="1183" name="Google Shape;1183;g24320d5dfbc_0_19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62138" y="1114950"/>
            <a:ext cx="4237723" cy="238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g24320d5dfbc_0_198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775638">
            <a:off x="5409505" y="946459"/>
            <a:ext cx="2742987" cy="1542930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g24320d5dfbc_0_1982"/>
          <p:cNvSpPr txBox="1"/>
          <p:nvPr/>
        </p:nvSpPr>
        <p:spPr>
          <a:xfrm>
            <a:off x="1706550" y="3329650"/>
            <a:ext cx="546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72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7200">
              <a:solidFill>
                <a:schemeClr val="lt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86" name="Google Shape;1186;g24320d5dfbc_0_1982"/>
          <p:cNvSpPr txBox="1"/>
          <p:nvPr/>
        </p:nvSpPr>
        <p:spPr>
          <a:xfrm>
            <a:off x="4117700" y="3329650"/>
            <a:ext cx="861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72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187" name="Google Shape;1187;g24320d5dfbc_0_1982"/>
          <p:cNvSpPr txBox="1"/>
          <p:nvPr/>
        </p:nvSpPr>
        <p:spPr>
          <a:xfrm>
            <a:off x="6405388" y="3329650"/>
            <a:ext cx="751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72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/>
          </a:p>
        </p:txBody>
      </p:sp>
      <p:sp>
        <p:nvSpPr>
          <p:cNvPr id="1188" name="Google Shape;1188;g24320d5dfbc_0_1982"/>
          <p:cNvSpPr txBox="1"/>
          <p:nvPr/>
        </p:nvSpPr>
        <p:spPr>
          <a:xfrm>
            <a:off x="2064525" y="363100"/>
            <a:ext cx="547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30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T</a:t>
            </a:r>
            <a:r>
              <a:rPr b="1" lang="vi" sz="30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hree </a:t>
            </a:r>
            <a:r>
              <a:rPr b="1" lang="vi" sz="3000">
                <a:solidFill>
                  <a:schemeClr val="lt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Stakeholder</a:t>
            </a:r>
            <a:r>
              <a:rPr b="1" lang="vi" sz="30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Groups</a:t>
            </a:r>
            <a:endParaRPr b="1" sz="3000">
              <a:solidFill>
                <a:schemeClr val="dk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pic>
        <p:nvPicPr>
          <p:cNvPr id="1189" name="Google Shape;1189;g24320d5dfbc_0_198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0975" y="445482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4" name="Google Shape;1194;g2439157a28f_2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750" y="2468204"/>
            <a:ext cx="1357548" cy="135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g2439157a28f_2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1752" y="1033648"/>
            <a:ext cx="2151851" cy="14345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g2439157a28f_2_5"/>
          <p:cNvSpPr txBox="1"/>
          <p:nvPr/>
        </p:nvSpPr>
        <p:spPr>
          <a:xfrm>
            <a:off x="493125" y="62325"/>
            <a:ext cx="507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vi" sz="24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Social media and support</a:t>
            </a:r>
            <a:endParaRPr sz="2400"/>
          </a:p>
        </p:txBody>
      </p:sp>
      <p:sp>
        <p:nvSpPr>
          <p:cNvPr id="1197" name="Google Shape;1197;g2439157a28f_2_5"/>
          <p:cNvSpPr/>
          <p:nvPr/>
        </p:nvSpPr>
        <p:spPr>
          <a:xfrm>
            <a:off x="951750" y="3825750"/>
            <a:ext cx="1357500" cy="9234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rgbClr val="5A637E"/>
                </a:solidFill>
                <a:latin typeface="Josefin Sans"/>
                <a:ea typeface="Josefin Sans"/>
                <a:cs typeface="Josefin Sans"/>
                <a:sym typeface="Josefin Sans"/>
              </a:rPr>
              <a:t>Champion - </a:t>
            </a:r>
            <a:r>
              <a:rPr b="1" lang="vi">
                <a:solidFill>
                  <a:srgbClr val="5A637E"/>
                </a:solidFill>
                <a:latin typeface="Josefin Sans"/>
                <a:ea typeface="Josefin Sans"/>
                <a:cs typeface="Josefin Sans"/>
                <a:sym typeface="Josefin Sans"/>
              </a:rPr>
              <a:t>VinUni Idea Big Competition</a:t>
            </a:r>
            <a:endParaRPr b="1">
              <a:solidFill>
                <a:srgbClr val="5A637E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98" name="Google Shape;1198;g2439157a28f_2_5"/>
          <p:cNvSpPr/>
          <p:nvPr/>
        </p:nvSpPr>
        <p:spPr>
          <a:xfrm>
            <a:off x="3103600" y="1033650"/>
            <a:ext cx="1023900" cy="14346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rgbClr val="5A637E"/>
                </a:solidFill>
                <a:latin typeface="Josefin Sans"/>
                <a:ea typeface="Josefin Sans"/>
                <a:cs typeface="Josefin Sans"/>
                <a:sym typeface="Josefin Sans"/>
              </a:rPr>
              <a:t>12th place at VSIC</a:t>
            </a:r>
            <a:endParaRPr b="1">
              <a:solidFill>
                <a:srgbClr val="5A637E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199" name="Google Shape;1199;g2439157a28f_2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5502" y="2468200"/>
            <a:ext cx="1801887" cy="135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g2439157a28f_2_5"/>
          <p:cNvSpPr/>
          <p:nvPr/>
        </p:nvSpPr>
        <p:spPr>
          <a:xfrm>
            <a:off x="2325500" y="3825750"/>
            <a:ext cx="1801800" cy="9234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vi">
                <a:solidFill>
                  <a:srgbClr val="5A637E"/>
                </a:solidFill>
                <a:latin typeface="Josefin Sans"/>
                <a:ea typeface="Josefin Sans"/>
                <a:cs typeface="Josefin Sans"/>
                <a:sym typeface="Josefin Sans"/>
              </a:rPr>
              <a:t>Appeared in “MucTim” newspapers</a:t>
            </a:r>
            <a:endParaRPr b="1">
              <a:solidFill>
                <a:srgbClr val="5A637E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201" name="Google Shape;1201;g2439157a28f_2_5"/>
          <p:cNvPicPr preferRelativeResize="0"/>
          <p:nvPr/>
        </p:nvPicPr>
        <p:blipFill rotWithShape="1">
          <a:blip r:embed="rId6">
            <a:alphaModFix/>
          </a:blip>
          <a:srcRect b="59967" l="0" r="0" t="0"/>
          <a:stretch/>
        </p:blipFill>
        <p:spPr>
          <a:xfrm>
            <a:off x="4921800" y="1009663"/>
            <a:ext cx="2934475" cy="133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g2439157a28f_2_5"/>
          <p:cNvPicPr preferRelativeResize="0"/>
          <p:nvPr/>
        </p:nvPicPr>
        <p:blipFill rotWithShape="1">
          <a:blip r:embed="rId7">
            <a:alphaModFix/>
          </a:blip>
          <a:srcRect b="0" l="0" r="38593" t="59761"/>
          <a:stretch/>
        </p:blipFill>
        <p:spPr>
          <a:xfrm>
            <a:off x="5563425" y="2345150"/>
            <a:ext cx="2292850" cy="78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g2439157a28f_2_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25387" y="3134100"/>
            <a:ext cx="1615075" cy="161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g2439157a28f_2_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277075" y="1265300"/>
            <a:ext cx="34856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g2439157a28f_2_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61500" y="2565325"/>
            <a:ext cx="348550" cy="3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g2439157a28f_2_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75950" y="3741513"/>
            <a:ext cx="400200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g2439157a28f_2_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38550" y="4564975"/>
            <a:ext cx="1117629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2439157a28f_3_17"/>
          <p:cNvSpPr txBox="1"/>
          <p:nvPr/>
        </p:nvSpPr>
        <p:spPr>
          <a:xfrm>
            <a:off x="466175" y="447600"/>
            <a:ext cx="5701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vi" sz="21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Our improvement strategy</a:t>
            </a:r>
            <a:endParaRPr b="1" sz="1100"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1213" name="Google Shape;1213;g2439157a28f_3_17"/>
          <p:cNvSpPr/>
          <p:nvPr/>
        </p:nvSpPr>
        <p:spPr>
          <a:xfrm>
            <a:off x="2896825" y="1031875"/>
            <a:ext cx="2991900" cy="5868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3000"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We learn from</a:t>
            </a:r>
            <a:endParaRPr sz="3000">
              <a:solidFill>
                <a:schemeClr val="dk1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214" name="Google Shape;1214;g2439157a28f_3_17"/>
          <p:cNvSpPr/>
          <p:nvPr/>
        </p:nvSpPr>
        <p:spPr>
          <a:xfrm>
            <a:off x="604938" y="1986750"/>
            <a:ext cx="1456800" cy="5868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800">
                <a:solidFill>
                  <a:schemeClr val="dk1"/>
                </a:solidFill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Mentors</a:t>
            </a:r>
            <a:endParaRPr sz="1800">
              <a:solidFill>
                <a:schemeClr val="dk1"/>
              </a:solidFill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215" name="Google Shape;1215;g2439157a28f_3_17"/>
          <p:cNvSpPr/>
          <p:nvPr/>
        </p:nvSpPr>
        <p:spPr>
          <a:xfrm>
            <a:off x="3353263" y="1986750"/>
            <a:ext cx="2079000" cy="5868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800">
                <a:solidFill>
                  <a:schemeClr val="dk1"/>
                </a:solidFill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Competitions</a:t>
            </a:r>
            <a:endParaRPr sz="1800">
              <a:solidFill>
                <a:schemeClr val="dk1"/>
              </a:solidFill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1216" name="Google Shape;1216;g2439157a28f_3_17"/>
          <p:cNvSpPr/>
          <p:nvPr/>
        </p:nvSpPr>
        <p:spPr>
          <a:xfrm>
            <a:off x="6576313" y="1986750"/>
            <a:ext cx="1791300" cy="5868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1800">
                <a:solidFill>
                  <a:schemeClr val="dk1"/>
                </a:solidFill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Research &amp; Analysis</a:t>
            </a:r>
            <a:endParaRPr sz="1800">
              <a:solidFill>
                <a:schemeClr val="dk1"/>
              </a:solidFill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cxnSp>
        <p:nvCxnSpPr>
          <p:cNvPr id="1217" name="Google Shape;1217;g2439157a28f_3_17"/>
          <p:cNvCxnSpPr>
            <a:stCxn id="1213" idx="1"/>
            <a:endCxn id="1214" idx="0"/>
          </p:cNvCxnSpPr>
          <p:nvPr/>
        </p:nvCxnSpPr>
        <p:spPr>
          <a:xfrm flipH="1">
            <a:off x="1333225" y="1325275"/>
            <a:ext cx="1563600" cy="661500"/>
          </a:xfrm>
          <a:prstGeom prst="bentConnector2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8" name="Google Shape;1218;g2439157a28f_3_17"/>
          <p:cNvCxnSpPr>
            <a:stCxn id="1213" idx="3"/>
            <a:endCxn id="1216" idx="0"/>
          </p:cNvCxnSpPr>
          <p:nvPr/>
        </p:nvCxnSpPr>
        <p:spPr>
          <a:xfrm>
            <a:off x="5888725" y="1325275"/>
            <a:ext cx="1583100" cy="661500"/>
          </a:xfrm>
          <a:prstGeom prst="bentConnector2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9" name="Google Shape;1219;g2439157a28f_3_17"/>
          <p:cNvCxnSpPr>
            <a:stCxn id="1213" idx="2"/>
            <a:endCxn id="1215" idx="0"/>
          </p:cNvCxnSpPr>
          <p:nvPr/>
        </p:nvCxnSpPr>
        <p:spPr>
          <a:xfrm>
            <a:off x="4392775" y="1618675"/>
            <a:ext cx="0" cy="368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0" name="Google Shape;1220;g2439157a28f_3_17"/>
          <p:cNvSpPr txBox="1"/>
          <p:nvPr/>
        </p:nvSpPr>
        <p:spPr>
          <a:xfrm>
            <a:off x="466188" y="2607138"/>
            <a:ext cx="12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21" name="Google Shape;1221;g2439157a28f_3_17"/>
          <p:cNvSpPr txBox="1"/>
          <p:nvPr/>
        </p:nvSpPr>
        <p:spPr>
          <a:xfrm>
            <a:off x="6886513" y="2607138"/>
            <a:ext cx="179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222" name="Google Shape;1222;g2439157a28f_3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6725" y="4564975"/>
            <a:ext cx="1117629" cy="3651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3" name="Google Shape;1223;g2439157a28f_3_17"/>
          <p:cNvGraphicFramePr/>
          <p:nvPr/>
        </p:nvGraphicFramePr>
        <p:xfrm>
          <a:off x="832675" y="2889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{D15FD073-3DAF-498B-930F-23D59E0E7657}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>
                          <a:solidFill>
                            <a:schemeClr val="accent6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Project development</a:t>
                      </a:r>
                      <a:endParaRPr>
                        <a:solidFill>
                          <a:schemeClr val="accent6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>
                          <a:solidFill>
                            <a:schemeClr val="accent6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Competition</a:t>
                      </a:r>
                      <a:endParaRPr>
                        <a:solidFill>
                          <a:schemeClr val="accent6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>
                          <a:solidFill>
                            <a:schemeClr val="accent6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Specialists/ psychology consults</a:t>
                      </a:r>
                      <a:endParaRPr>
                        <a:solidFill>
                          <a:schemeClr val="accent6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Research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Talent management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Time management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Teamwork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Problems regarding legal issues, transactions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How to attract psychologist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Pitching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GenZ mental illness issue and common problems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Pricing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200">
                          <a:solidFill>
                            <a:schemeClr val="dk1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Which services to offer</a:t>
                      </a:r>
                      <a:endParaRPr sz="1200">
                        <a:solidFill>
                          <a:schemeClr val="dk1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" name="Google Shape;1228;g22abeb03fc0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3" name="Google Shape;1233;g22abeb03fc0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30"/>
          <p:cNvSpPr txBox="1"/>
          <p:nvPr>
            <p:ph idx="4294967295" type="ctrTitle"/>
          </p:nvPr>
        </p:nvSpPr>
        <p:spPr>
          <a:xfrm>
            <a:off x="2178450" y="1942875"/>
            <a:ext cx="478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Didact Gothic"/>
              <a:buNone/>
            </a:pPr>
            <a:r>
              <a:rPr b="1" i="0" lang="vi" sz="7200" u="none" cap="none" strike="noStrike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Tha</a:t>
            </a:r>
            <a:r>
              <a:rPr b="1" i="0" lang="vi" sz="7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nks!</a:t>
            </a:r>
            <a:endParaRPr b="1" i="0" sz="7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9" name="Google Shape;1239;p30"/>
          <p:cNvSpPr txBox="1"/>
          <p:nvPr>
            <p:ph idx="4294967295" type="subTitle"/>
          </p:nvPr>
        </p:nvSpPr>
        <p:spPr>
          <a:xfrm>
            <a:off x="3744900" y="2910425"/>
            <a:ext cx="35487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</a:pPr>
            <a:r>
              <a:rPr lang="vi" sz="1600"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Any questions?</a:t>
            </a:r>
            <a:endParaRPr b="0" i="0" sz="1600" u="none" cap="none" strike="noStrike">
              <a:solidFill>
                <a:schemeClr val="dk1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1240" name="Google Shape;1240;p30"/>
          <p:cNvSpPr txBox="1"/>
          <p:nvPr/>
        </p:nvSpPr>
        <p:spPr>
          <a:xfrm>
            <a:off x="894075" y="2800275"/>
            <a:ext cx="166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rld Parkinson's Disease Day by Slidesgo">
  <a:themeElements>
    <a:clrScheme name="Simple Light">
      <a:dk1>
        <a:srgbClr val="525272"/>
      </a:dk1>
      <a:lt1>
        <a:srgbClr val="838391"/>
      </a:lt1>
      <a:dk2>
        <a:srgbClr val="95C4C6"/>
      </a:dk2>
      <a:lt2>
        <a:srgbClr val="D66B6B"/>
      </a:lt2>
      <a:accent1>
        <a:srgbClr val="F28C8C"/>
      </a:accent1>
      <a:accent2>
        <a:srgbClr val="FFB8B8"/>
      </a:accent2>
      <a:accent3>
        <a:srgbClr val="A06944"/>
      </a:accent3>
      <a:accent4>
        <a:srgbClr val="E8BC7E"/>
      </a:accent4>
      <a:accent5>
        <a:srgbClr val="F9DCC7"/>
      </a:accent5>
      <a:accent6>
        <a:srgbClr val="FEF0E6"/>
      </a:accent6>
      <a:hlink>
        <a:srgbClr val="5252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orld Parkinson's Disease Day by Slidesgo">
  <a:themeElements>
    <a:clrScheme name="Simple Light">
      <a:dk1>
        <a:srgbClr val="525272"/>
      </a:dk1>
      <a:lt1>
        <a:srgbClr val="838391"/>
      </a:lt1>
      <a:dk2>
        <a:srgbClr val="95C4C6"/>
      </a:dk2>
      <a:lt2>
        <a:srgbClr val="D66B6B"/>
      </a:lt2>
      <a:accent1>
        <a:srgbClr val="F28C8C"/>
      </a:accent1>
      <a:accent2>
        <a:srgbClr val="FFB8B8"/>
      </a:accent2>
      <a:accent3>
        <a:srgbClr val="A06944"/>
      </a:accent3>
      <a:accent4>
        <a:srgbClr val="E8BC7E"/>
      </a:accent4>
      <a:accent5>
        <a:srgbClr val="F9DCC7"/>
      </a:accent5>
      <a:accent6>
        <a:srgbClr val="FEF0E6"/>
      </a:accent6>
      <a:hlink>
        <a:srgbClr val="5252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