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58" r:id="rId6"/>
    <p:sldId id="259" r:id="rId7"/>
    <p:sldId id="276" r:id="rId8"/>
    <p:sldId id="277" r:id="rId9"/>
    <p:sldId id="278" r:id="rId10"/>
    <p:sldId id="279" r:id="rId11"/>
    <p:sldId id="282" r:id="rId12"/>
    <p:sldId id="283" r:id="rId13"/>
    <p:sldId id="286" r:id="rId14"/>
    <p:sldId id="284" r:id="rId15"/>
    <p:sldId id="280" r:id="rId16"/>
    <p:sldId id="285" r:id="rId17"/>
    <p:sldId id="281" r:id="rId18"/>
    <p:sldId id="27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93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9C128F-AFDF-4EE1-BAF5-F89964F15272}" v="21" dt="2023-05-13T22:04:56.5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718"/>
  </p:normalViewPr>
  <p:slideViewPr>
    <p:cSldViewPr snapToGrid="0">
      <p:cViewPr varScale="1">
        <p:scale>
          <a:sx n="82" d="100"/>
          <a:sy n="82" d="100"/>
        </p:scale>
        <p:origin x="300" y="90"/>
      </p:cViewPr>
      <p:guideLst/>
    </p:cSldViewPr>
  </p:slideViewPr>
  <p:notesTextViewPr>
    <p:cViewPr>
      <p:scale>
        <a:sx n="1" d="1"/>
        <a:sy n="1" d="1"/>
      </p:scale>
      <p:origin x="0" y="0"/>
    </p:cViewPr>
  </p:notesTextViewPr>
  <p:sorterViewPr>
    <p:cViewPr>
      <p:scale>
        <a:sx n="126" d="100"/>
        <a:sy n="12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VARO LOPEZ ZEPEDA" userId="dbae23099b8d0dbc" providerId="LiveId" clId="{C09C128F-AFDF-4EE1-BAF5-F89964F15272}"/>
    <pc:docChg chg="undo custSel addSld delSld modSld sldOrd">
      <pc:chgData name="ALVARO LOPEZ ZEPEDA" userId="dbae23099b8d0dbc" providerId="LiveId" clId="{C09C128F-AFDF-4EE1-BAF5-F89964F15272}" dt="2023-05-14T03:47:24.482" v="2814" actId="20577"/>
      <pc:docMkLst>
        <pc:docMk/>
      </pc:docMkLst>
      <pc:sldChg chg="addSp delSp modSp mod">
        <pc:chgData name="ALVARO LOPEZ ZEPEDA" userId="dbae23099b8d0dbc" providerId="LiveId" clId="{C09C128F-AFDF-4EE1-BAF5-F89964F15272}" dt="2023-05-02T01:22:26.480" v="10" actId="478"/>
        <pc:sldMkLst>
          <pc:docMk/>
          <pc:sldMk cId="2259308896" sldId="256"/>
        </pc:sldMkLst>
        <pc:picChg chg="add del mod">
          <ac:chgData name="ALVARO LOPEZ ZEPEDA" userId="dbae23099b8d0dbc" providerId="LiveId" clId="{C09C128F-AFDF-4EE1-BAF5-F89964F15272}" dt="2023-05-02T01:22:26.480" v="10" actId="478"/>
          <ac:picMkLst>
            <pc:docMk/>
            <pc:sldMk cId="2259308896" sldId="256"/>
            <ac:picMk id="5" creationId="{08D878DB-D947-77FB-683B-1CE4824D8D1B}"/>
          </ac:picMkLst>
        </pc:picChg>
      </pc:sldChg>
      <pc:sldChg chg="modSp del mod">
        <pc:chgData name="ALVARO LOPEZ ZEPEDA" userId="dbae23099b8d0dbc" providerId="LiveId" clId="{C09C128F-AFDF-4EE1-BAF5-F89964F15272}" dt="2023-05-02T03:07:47.411" v="1412" actId="47"/>
        <pc:sldMkLst>
          <pc:docMk/>
          <pc:sldMk cId="1325608595" sldId="257"/>
        </pc:sldMkLst>
        <pc:spChg chg="mod">
          <ac:chgData name="ALVARO LOPEZ ZEPEDA" userId="dbae23099b8d0dbc" providerId="LiveId" clId="{C09C128F-AFDF-4EE1-BAF5-F89964F15272}" dt="2023-05-02T03:07:45.522" v="1411" actId="20577"/>
          <ac:spMkLst>
            <pc:docMk/>
            <pc:sldMk cId="1325608595" sldId="257"/>
            <ac:spMk id="3" creationId="{22788C46-D0BC-4307-AE55-7601A139E7CB}"/>
          </ac:spMkLst>
        </pc:spChg>
      </pc:sldChg>
      <pc:sldChg chg="delSp modSp mod">
        <pc:chgData name="ALVARO LOPEZ ZEPEDA" userId="dbae23099b8d0dbc" providerId="LiveId" clId="{C09C128F-AFDF-4EE1-BAF5-F89964F15272}" dt="2023-05-13T20:34:43.365" v="2234" actId="20577"/>
        <pc:sldMkLst>
          <pc:docMk/>
          <pc:sldMk cId="1639799154" sldId="258"/>
        </pc:sldMkLst>
        <pc:spChg chg="mod">
          <ac:chgData name="ALVARO LOPEZ ZEPEDA" userId="dbae23099b8d0dbc" providerId="LiveId" clId="{C09C128F-AFDF-4EE1-BAF5-F89964F15272}" dt="2023-05-13T20:34:43.365" v="2234" actId="20577"/>
          <ac:spMkLst>
            <pc:docMk/>
            <pc:sldMk cId="1639799154" sldId="258"/>
            <ac:spMk id="3" creationId="{95B371F2-DBA5-415A-82C8-651F587B857A}"/>
          </ac:spMkLst>
        </pc:spChg>
        <pc:spChg chg="del mod">
          <ac:chgData name="ALVARO LOPEZ ZEPEDA" userId="dbae23099b8d0dbc" providerId="LiveId" clId="{C09C128F-AFDF-4EE1-BAF5-F89964F15272}" dt="2023-05-02T03:19:00.106" v="1421" actId="478"/>
          <ac:spMkLst>
            <pc:docMk/>
            <pc:sldMk cId="1639799154" sldId="258"/>
            <ac:spMk id="4" creationId="{DB056174-CBC5-7B48-9681-7DDAC423337E}"/>
          </ac:spMkLst>
        </pc:spChg>
      </pc:sldChg>
      <pc:sldChg chg="del">
        <pc:chgData name="ALVARO LOPEZ ZEPEDA" userId="dbae23099b8d0dbc" providerId="LiveId" clId="{C09C128F-AFDF-4EE1-BAF5-F89964F15272}" dt="2023-05-02T01:21:27.714" v="2" actId="47"/>
        <pc:sldMkLst>
          <pc:docMk/>
          <pc:sldMk cId="700209266" sldId="264"/>
        </pc:sldMkLst>
      </pc:sldChg>
      <pc:sldChg chg="del">
        <pc:chgData name="ALVARO LOPEZ ZEPEDA" userId="dbae23099b8d0dbc" providerId="LiveId" clId="{C09C128F-AFDF-4EE1-BAF5-F89964F15272}" dt="2023-05-02T01:21:32.137" v="4" actId="47"/>
        <pc:sldMkLst>
          <pc:docMk/>
          <pc:sldMk cId="2563119616" sldId="265"/>
        </pc:sldMkLst>
      </pc:sldChg>
      <pc:sldChg chg="del">
        <pc:chgData name="ALVARO LOPEZ ZEPEDA" userId="dbae23099b8d0dbc" providerId="LiveId" clId="{C09C128F-AFDF-4EE1-BAF5-F89964F15272}" dt="2023-05-02T01:21:35.601" v="5" actId="47"/>
        <pc:sldMkLst>
          <pc:docMk/>
          <pc:sldMk cId="2721508595" sldId="266"/>
        </pc:sldMkLst>
      </pc:sldChg>
      <pc:sldChg chg="del">
        <pc:chgData name="ALVARO LOPEZ ZEPEDA" userId="dbae23099b8d0dbc" providerId="LiveId" clId="{C09C128F-AFDF-4EE1-BAF5-F89964F15272}" dt="2023-05-02T01:21:37.585" v="6" actId="47"/>
        <pc:sldMkLst>
          <pc:docMk/>
          <pc:sldMk cId="445070695" sldId="267"/>
        </pc:sldMkLst>
      </pc:sldChg>
      <pc:sldChg chg="del">
        <pc:chgData name="ALVARO LOPEZ ZEPEDA" userId="dbae23099b8d0dbc" providerId="LiveId" clId="{C09C128F-AFDF-4EE1-BAF5-F89964F15272}" dt="2023-05-02T01:21:28.979" v="3" actId="47"/>
        <pc:sldMkLst>
          <pc:docMk/>
          <pc:sldMk cId="932498405" sldId="270"/>
        </pc:sldMkLst>
      </pc:sldChg>
      <pc:sldChg chg="delSp modSp mod">
        <pc:chgData name="ALVARO LOPEZ ZEPEDA" userId="dbae23099b8d0dbc" providerId="LiveId" clId="{C09C128F-AFDF-4EE1-BAF5-F89964F15272}" dt="2023-05-02T03:21:49.182" v="1477" actId="20577"/>
        <pc:sldMkLst>
          <pc:docMk/>
          <pc:sldMk cId="2251849559" sldId="276"/>
        </pc:sldMkLst>
        <pc:spChg chg="mod">
          <ac:chgData name="ALVARO LOPEZ ZEPEDA" userId="dbae23099b8d0dbc" providerId="LiveId" clId="{C09C128F-AFDF-4EE1-BAF5-F89964F15272}" dt="2023-05-02T03:21:49.182" v="1477" actId="20577"/>
          <ac:spMkLst>
            <pc:docMk/>
            <pc:sldMk cId="2251849559" sldId="276"/>
            <ac:spMk id="3" creationId="{61C4E3A9-B9C8-3AE0-B126-947B77C61173}"/>
          </ac:spMkLst>
        </pc:spChg>
        <pc:spChg chg="del">
          <ac:chgData name="ALVARO LOPEZ ZEPEDA" userId="dbae23099b8d0dbc" providerId="LiveId" clId="{C09C128F-AFDF-4EE1-BAF5-F89964F15272}" dt="2023-05-02T03:19:04.095" v="1422" actId="478"/>
          <ac:spMkLst>
            <pc:docMk/>
            <pc:sldMk cId="2251849559" sldId="276"/>
            <ac:spMk id="4" creationId="{ED8B5A32-2109-FA84-8780-84FC5C204BC8}"/>
          </ac:spMkLst>
        </pc:spChg>
        <pc:spChg chg="mod">
          <ac:chgData name="ALVARO LOPEZ ZEPEDA" userId="dbae23099b8d0dbc" providerId="LiveId" clId="{C09C128F-AFDF-4EE1-BAF5-F89964F15272}" dt="2023-05-02T01:40:54.518" v="176" actId="20577"/>
          <ac:spMkLst>
            <pc:docMk/>
            <pc:sldMk cId="2251849559" sldId="276"/>
            <ac:spMk id="6" creationId="{2D4BAF25-36D9-9516-3340-360E1B9CFCEC}"/>
          </ac:spMkLst>
        </pc:spChg>
        <pc:spChg chg="mod">
          <ac:chgData name="ALVARO LOPEZ ZEPEDA" userId="dbae23099b8d0dbc" providerId="LiveId" clId="{C09C128F-AFDF-4EE1-BAF5-F89964F15272}" dt="2023-05-02T01:41:04.399" v="184" actId="20577"/>
          <ac:spMkLst>
            <pc:docMk/>
            <pc:sldMk cId="2251849559" sldId="276"/>
            <ac:spMk id="9" creationId="{DF44BD6D-A419-8EC6-CB67-F1B1B10942AC}"/>
          </ac:spMkLst>
        </pc:spChg>
      </pc:sldChg>
      <pc:sldChg chg="delSp mod">
        <pc:chgData name="ALVARO LOPEZ ZEPEDA" userId="dbae23099b8d0dbc" providerId="LiveId" clId="{C09C128F-AFDF-4EE1-BAF5-F89964F15272}" dt="2023-05-02T01:21:15.469" v="0" actId="478"/>
        <pc:sldMkLst>
          <pc:docMk/>
          <pc:sldMk cId="4056291927" sldId="277"/>
        </pc:sldMkLst>
        <pc:spChg chg="del">
          <ac:chgData name="ALVARO LOPEZ ZEPEDA" userId="dbae23099b8d0dbc" providerId="LiveId" clId="{C09C128F-AFDF-4EE1-BAF5-F89964F15272}" dt="2023-05-02T01:21:15.469" v="0" actId="478"/>
          <ac:spMkLst>
            <pc:docMk/>
            <pc:sldMk cId="4056291927" sldId="277"/>
            <ac:spMk id="3" creationId="{07026100-5A57-8371-D054-2A2F1669E91D}"/>
          </ac:spMkLst>
        </pc:spChg>
      </pc:sldChg>
      <pc:sldChg chg="addSp delSp modSp mod modClrScheme chgLayout">
        <pc:chgData name="ALVARO LOPEZ ZEPEDA" userId="dbae23099b8d0dbc" providerId="LiveId" clId="{C09C128F-AFDF-4EE1-BAF5-F89964F15272}" dt="2023-05-14T03:45:59.329" v="2767" actId="20577"/>
        <pc:sldMkLst>
          <pc:docMk/>
          <pc:sldMk cId="274731538" sldId="278"/>
        </pc:sldMkLst>
        <pc:spChg chg="mod ord">
          <ac:chgData name="ALVARO LOPEZ ZEPEDA" userId="dbae23099b8d0dbc" providerId="LiveId" clId="{C09C128F-AFDF-4EE1-BAF5-F89964F15272}" dt="2023-05-13T20:20:28.795" v="2079" actId="700"/>
          <ac:spMkLst>
            <pc:docMk/>
            <pc:sldMk cId="274731538" sldId="278"/>
            <ac:spMk id="2" creationId="{B35D36A0-E3C2-7072-005D-D563C84C0768}"/>
          </ac:spMkLst>
        </pc:spChg>
        <pc:spChg chg="mod ord">
          <ac:chgData name="ALVARO LOPEZ ZEPEDA" userId="dbae23099b8d0dbc" providerId="LiveId" clId="{C09C128F-AFDF-4EE1-BAF5-F89964F15272}" dt="2023-05-14T03:45:59.329" v="2767" actId="20577"/>
          <ac:spMkLst>
            <pc:docMk/>
            <pc:sldMk cId="274731538" sldId="278"/>
            <ac:spMk id="3" creationId="{2E6CB634-3DA6-BBFB-C1FB-BA24A2575E96}"/>
          </ac:spMkLst>
        </pc:spChg>
        <pc:spChg chg="del">
          <ac:chgData name="ALVARO LOPEZ ZEPEDA" userId="dbae23099b8d0dbc" providerId="LiveId" clId="{C09C128F-AFDF-4EE1-BAF5-F89964F15272}" dt="2023-05-02T03:18:48.501" v="1419" actId="478"/>
          <ac:spMkLst>
            <pc:docMk/>
            <pc:sldMk cId="274731538" sldId="278"/>
            <ac:spMk id="4" creationId="{FB2052F5-4D3F-9D16-2854-B74184DE5FD0}"/>
          </ac:spMkLst>
        </pc:spChg>
        <pc:spChg chg="mod ord">
          <ac:chgData name="ALVARO LOPEZ ZEPEDA" userId="dbae23099b8d0dbc" providerId="LiveId" clId="{C09C128F-AFDF-4EE1-BAF5-F89964F15272}" dt="2023-05-13T20:20:28.795" v="2079" actId="700"/>
          <ac:spMkLst>
            <pc:docMk/>
            <pc:sldMk cId="274731538" sldId="278"/>
            <ac:spMk id="5" creationId="{099C8064-C4BA-C101-06BC-8D3B9060EE1A}"/>
          </ac:spMkLst>
        </pc:spChg>
        <pc:spChg chg="mod ord">
          <ac:chgData name="ALVARO LOPEZ ZEPEDA" userId="dbae23099b8d0dbc" providerId="LiveId" clId="{C09C128F-AFDF-4EE1-BAF5-F89964F15272}" dt="2023-05-13T20:20:28.795" v="2079" actId="700"/>
          <ac:spMkLst>
            <pc:docMk/>
            <pc:sldMk cId="274731538" sldId="278"/>
            <ac:spMk id="6" creationId="{6FA6C5D3-AADD-801C-1873-71A49A940C60}"/>
          </ac:spMkLst>
        </pc:spChg>
        <pc:spChg chg="add del mod ord">
          <ac:chgData name="ALVARO LOPEZ ZEPEDA" userId="dbae23099b8d0dbc" providerId="LiveId" clId="{C09C128F-AFDF-4EE1-BAF5-F89964F15272}" dt="2023-05-13T19:47:26.544" v="1558" actId="700"/>
          <ac:spMkLst>
            <pc:docMk/>
            <pc:sldMk cId="274731538" sldId="278"/>
            <ac:spMk id="7" creationId="{BA4AFDE9-3EB2-3FD7-5017-3296B6E95CE1}"/>
          </ac:spMkLst>
        </pc:spChg>
        <pc:spChg chg="add del mod ord">
          <ac:chgData name="ALVARO LOPEZ ZEPEDA" userId="dbae23099b8d0dbc" providerId="LiveId" clId="{C09C128F-AFDF-4EE1-BAF5-F89964F15272}" dt="2023-05-13T19:47:26.544" v="1558" actId="700"/>
          <ac:spMkLst>
            <pc:docMk/>
            <pc:sldMk cId="274731538" sldId="278"/>
            <ac:spMk id="8" creationId="{B6C35CAD-F920-5243-6361-597928852997}"/>
          </ac:spMkLst>
        </pc:spChg>
        <pc:spChg chg="add del mod ord">
          <ac:chgData name="ALVARO LOPEZ ZEPEDA" userId="dbae23099b8d0dbc" providerId="LiveId" clId="{C09C128F-AFDF-4EE1-BAF5-F89964F15272}" dt="2023-05-13T19:47:26.544" v="1558" actId="700"/>
          <ac:spMkLst>
            <pc:docMk/>
            <pc:sldMk cId="274731538" sldId="278"/>
            <ac:spMk id="9" creationId="{3E8C240A-3897-8E05-BAAC-EDDEF180C38B}"/>
          </ac:spMkLst>
        </pc:spChg>
        <pc:spChg chg="add del mod ord">
          <ac:chgData name="ALVARO LOPEZ ZEPEDA" userId="dbae23099b8d0dbc" providerId="LiveId" clId="{C09C128F-AFDF-4EE1-BAF5-F89964F15272}" dt="2023-05-13T19:54:30.314" v="1574" actId="478"/>
          <ac:spMkLst>
            <pc:docMk/>
            <pc:sldMk cId="274731538" sldId="278"/>
            <ac:spMk id="10" creationId="{275FF491-5E02-A267-ABE8-B0D40126A062}"/>
          </ac:spMkLst>
        </pc:spChg>
        <pc:spChg chg="add del mod ord">
          <ac:chgData name="ALVARO LOPEZ ZEPEDA" userId="dbae23099b8d0dbc" providerId="LiveId" clId="{C09C128F-AFDF-4EE1-BAF5-F89964F15272}" dt="2023-05-13T19:53:25.590" v="1560" actId="478"/>
          <ac:spMkLst>
            <pc:docMk/>
            <pc:sldMk cId="274731538" sldId="278"/>
            <ac:spMk id="11" creationId="{91BC5435-9D6D-6D3C-E88D-717C44C0EF64}"/>
          </ac:spMkLst>
        </pc:spChg>
        <pc:spChg chg="add del mod ord">
          <ac:chgData name="ALVARO LOPEZ ZEPEDA" userId="dbae23099b8d0dbc" providerId="LiveId" clId="{C09C128F-AFDF-4EE1-BAF5-F89964F15272}" dt="2023-05-13T19:53:35.598" v="1562" actId="478"/>
          <ac:spMkLst>
            <pc:docMk/>
            <pc:sldMk cId="274731538" sldId="278"/>
            <ac:spMk id="12" creationId="{7CF71962-471B-AA8C-9D0E-D5E5450E79B1}"/>
          </ac:spMkLst>
        </pc:spChg>
        <pc:spChg chg="add del mod">
          <ac:chgData name="ALVARO LOPEZ ZEPEDA" userId="dbae23099b8d0dbc" providerId="LiveId" clId="{C09C128F-AFDF-4EE1-BAF5-F89964F15272}" dt="2023-05-13T19:53:52.217" v="1567" actId="22"/>
          <ac:spMkLst>
            <pc:docMk/>
            <pc:sldMk cId="274731538" sldId="278"/>
            <ac:spMk id="14" creationId="{793FC96F-6B44-24CF-E775-19FA372FB2FE}"/>
          </ac:spMkLst>
        </pc:spChg>
        <pc:spChg chg="add del">
          <ac:chgData name="ALVARO LOPEZ ZEPEDA" userId="dbae23099b8d0dbc" providerId="LiveId" clId="{C09C128F-AFDF-4EE1-BAF5-F89964F15272}" dt="2023-05-13T19:54:05.838" v="1569" actId="22"/>
          <ac:spMkLst>
            <pc:docMk/>
            <pc:sldMk cId="274731538" sldId="278"/>
            <ac:spMk id="16" creationId="{B707A692-E15E-19DB-C0A9-1078923DE739}"/>
          </ac:spMkLst>
        </pc:spChg>
        <pc:spChg chg="add del mod">
          <ac:chgData name="ALVARO LOPEZ ZEPEDA" userId="dbae23099b8d0dbc" providerId="LiveId" clId="{C09C128F-AFDF-4EE1-BAF5-F89964F15272}" dt="2023-05-13T20:17:14.039" v="2078" actId="478"/>
          <ac:spMkLst>
            <pc:docMk/>
            <pc:sldMk cId="274731538" sldId="278"/>
            <ac:spMk id="17" creationId="{07F73738-5D19-8521-B1BF-906B7799A5A5}"/>
          </ac:spMkLst>
        </pc:spChg>
        <pc:spChg chg="add del mod ord">
          <ac:chgData name="ALVARO LOPEZ ZEPEDA" userId="dbae23099b8d0dbc" providerId="LiveId" clId="{C09C128F-AFDF-4EE1-BAF5-F89964F15272}" dt="2023-05-13T20:21:25.790" v="2085" actId="931"/>
          <ac:spMkLst>
            <pc:docMk/>
            <pc:sldMk cId="274731538" sldId="278"/>
            <ac:spMk id="18" creationId="{36EF2D2B-4FAF-5F51-A285-32DAD6F0FB34}"/>
          </ac:spMkLst>
        </pc:spChg>
        <pc:spChg chg="add del mod ord">
          <ac:chgData name="ALVARO LOPEZ ZEPEDA" userId="dbae23099b8d0dbc" providerId="LiveId" clId="{C09C128F-AFDF-4EE1-BAF5-F89964F15272}" dt="2023-05-13T20:20:34.264" v="2080" actId="478"/>
          <ac:spMkLst>
            <pc:docMk/>
            <pc:sldMk cId="274731538" sldId="278"/>
            <ac:spMk id="19" creationId="{E04854E1-FE16-0A83-3D01-71C4ABD6C859}"/>
          </ac:spMkLst>
        </pc:spChg>
        <pc:spChg chg="add del mod ord">
          <ac:chgData name="ALVARO LOPEZ ZEPEDA" userId="dbae23099b8d0dbc" providerId="LiveId" clId="{C09C128F-AFDF-4EE1-BAF5-F89964F15272}" dt="2023-05-13T20:21:04.451" v="2083" actId="478"/>
          <ac:spMkLst>
            <pc:docMk/>
            <pc:sldMk cId="274731538" sldId="278"/>
            <ac:spMk id="20" creationId="{19BF5906-09F6-5087-54A4-A6DE89567A70}"/>
          </ac:spMkLst>
        </pc:spChg>
        <pc:picChg chg="add del mod">
          <ac:chgData name="ALVARO LOPEZ ZEPEDA" userId="dbae23099b8d0dbc" providerId="LiveId" clId="{C09C128F-AFDF-4EE1-BAF5-F89964F15272}" dt="2023-05-13T19:47:20.611" v="1556" actId="34307"/>
          <ac:picMkLst>
            <pc:docMk/>
            <pc:sldMk cId="274731538" sldId="278"/>
            <ac:picMk id="4" creationId="{31BC2017-E597-DFE1-1A39-EC3D43208E44}"/>
          </ac:picMkLst>
        </pc:picChg>
        <pc:picChg chg="add mod">
          <ac:chgData name="ALVARO LOPEZ ZEPEDA" userId="dbae23099b8d0dbc" providerId="LiveId" clId="{C09C128F-AFDF-4EE1-BAF5-F89964F15272}" dt="2023-05-13T20:21:27.635" v="2086" actId="27614"/>
          <ac:picMkLst>
            <pc:docMk/>
            <pc:sldMk cId="274731538" sldId="278"/>
            <ac:picMk id="24" creationId="{840ECF4E-3942-6C9D-3CB8-A6F1D9738AAB}"/>
          </ac:picMkLst>
        </pc:picChg>
      </pc:sldChg>
      <pc:sldChg chg="delSp modSp mod">
        <pc:chgData name="ALVARO LOPEZ ZEPEDA" userId="dbae23099b8d0dbc" providerId="LiveId" clId="{C09C128F-AFDF-4EE1-BAF5-F89964F15272}" dt="2023-05-14T03:47:24.482" v="2814" actId="20577"/>
        <pc:sldMkLst>
          <pc:docMk/>
          <pc:sldMk cId="3710166743" sldId="279"/>
        </pc:sldMkLst>
        <pc:spChg chg="del">
          <ac:chgData name="ALVARO LOPEZ ZEPEDA" userId="dbae23099b8d0dbc" providerId="LiveId" clId="{C09C128F-AFDF-4EE1-BAF5-F89964F15272}" dt="2023-05-02T01:21:21.395" v="1" actId="478"/>
          <ac:spMkLst>
            <pc:docMk/>
            <pc:sldMk cId="3710166743" sldId="279"/>
            <ac:spMk id="2" creationId="{E1371EF8-8DFC-5411-854F-BA2DC65F584C}"/>
          </ac:spMkLst>
        </pc:spChg>
        <pc:spChg chg="mod">
          <ac:chgData name="ALVARO LOPEZ ZEPEDA" userId="dbae23099b8d0dbc" providerId="LiveId" clId="{C09C128F-AFDF-4EE1-BAF5-F89964F15272}" dt="2023-05-14T03:47:24.482" v="2814" actId="20577"/>
          <ac:spMkLst>
            <pc:docMk/>
            <pc:sldMk cId="3710166743" sldId="279"/>
            <ac:spMk id="3" creationId="{0D488036-A1B1-F6A3-748C-EFB8E0569296}"/>
          </ac:spMkLst>
        </pc:spChg>
        <pc:spChg chg="del mod">
          <ac:chgData name="ALVARO LOPEZ ZEPEDA" userId="dbae23099b8d0dbc" providerId="LiveId" clId="{C09C128F-AFDF-4EE1-BAF5-F89964F15272}" dt="2023-05-02T03:19:21.491" v="1427" actId="478"/>
          <ac:spMkLst>
            <pc:docMk/>
            <pc:sldMk cId="3710166743" sldId="279"/>
            <ac:spMk id="4" creationId="{D50B8C09-828E-B3F0-1996-C1AB67802813}"/>
          </ac:spMkLst>
        </pc:spChg>
        <pc:spChg chg="mod">
          <ac:chgData name="ALVARO LOPEZ ZEPEDA" userId="dbae23099b8d0dbc" providerId="LiveId" clId="{C09C128F-AFDF-4EE1-BAF5-F89964F15272}" dt="2023-05-02T03:19:18.005" v="1426" actId="20577"/>
          <ac:spMkLst>
            <pc:docMk/>
            <pc:sldMk cId="3710166743" sldId="279"/>
            <ac:spMk id="5" creationId="{C69AB7C2-DFE1-AF51-CFDF-200188B2C58C}"/>
          </ac:spMkLst>
        </pc:spChg>
      </pc:sldChg>
      <pc:sldChg chg="delSp modSp mod">
        <pc:chgData name="ALVARO LOPEZ ZEPEDA" userId="dbae23099b8d0dbc" providerId="LiveId" clId="{C09C128F-AFDF-4EE1-BAF5-F89964F15272}" dt="2023-05-13T21:51:05.426" v="2363" actId="12"/>
        <pc:sldMkLst>
          <pc:docMk/>
          <pc:sldMk cId="553365662" sldId="280"/>
        </pc:sldMkLst>
        <pc:spChg chg="mod">
          <ac:chgData name="ALVARO LOPEZ ZEPEDA" userId="dbae23099b8d0dbc" providerId="LiveId" clId="{C09C128F-AFDF-4EE1-BAF5-F89964F15272}" dt="2023-05-13T21:50:43.709" v="2351" actId="20577"/>
          <ac:spMkLst>
            <pc:docMk/>
            <pc:sldMk cId="553365662" sldId="280"/>
            <ac:spMk id="2" creationId="{A0C314DE-2689-59ED-7887-8AB40F2853F7}"/>
          </ac:spMkLst>
        </pc:spChg>
        <pc:spChg chg="mod">
          <ac:chgData name="ALVARO LOPEZ ZEPEDA" userId="dbae23099b8d0dbc" providerId="LiveId" clId="{C09C128F-AFDF-4EE1-BAF5-F89964F15272}" dt="2023-05-13T21:51:05.426" v="2363" actId="12"/>
          <ac:spMkLst>
            <pc:docMk/>
            <pc:sldMk cId="553365662" sldId="280"/>
            <ac:spMk id="3" creationId="{1E396C67-6A1C-4855-8FD9-9438D0503709}"/>
          </ac:spMkLst>
        </pc:spChg>
        <pc:spChg chg="del">
          <ac:chgData name="ALVARO LOPEZ ZEPEDA" userId="dbae23099b8d0dbc" providerId="LiveId" clId="{C09C128F-AFDF-4EE1-BAF5-F89964F15272}" dt="2023-05-02T03:19:36.106" v="1431" actId="478"/>
          <ac:spMkLst>
            <pc:docMk/>
            <pc:sldMk cId="553365662" sldId="280"/>
            <ac:spMk id="4" creationId="{2524BB4A-D38E-78C7-80E8-4B2743ED132E}"/>
          </ac:spMkLst>
        </pc:spChg>
        <pc:spChg chg="mod">
          <ac:chgData name="ALVARO LOPEZ ZEPEDA" userId="dbae23099b8d0dbc" providerId="LiveId" clId="{C09C128F-AFDF-4EE1-BAF5-F89964F15272}" dt="2023-05-02T03:19:39.116" v="1432"/>
          <ac:spMkLst>
            <pc:docMk/>
            <pc:sldMk cId="553365662" sldId="280"/>
            <ac:spMk id="5" creationId="{757CF78F-97EE-4ECD-F4B2-F41709F3D836}"/>
          </ac:spMkLst>
        </pc:spChg>
      </pc:sldChg>
      <pc:sldChg chg="delSp modSp mod ord">
        <pc:chgData name="ALVARO LOPEZ ZEPEDA" userId="dbae23099b8d0dbc" providerId="LiveId" clId="{C09C128F-AFDF-4EE1-BAF5-F89964F15272}" dt="2023-05-02T03:19:50.980" v="1436"/>
        <pc:sldMkLst>
          <pc:docMk/>
          <pc:sldMk cId="3325444049" sldId="281"/>
        </pc:sldMkLst>
        <pc:spChg chg="mod">
          <ac:chgData name="ALVARO LOPEZ ZEPEDA" userId="dbae23099b8d0dbc" providerId="LiveId" clId="{C09C128F-AFDF-4EE1-BAF5-F89964F15272}" dt="2023-05-02T02:09:30.793" v="228" actId="20577"/>
          <ac:spMkLst>
            <pc:docMk/>
            <pc:sldMk cId="3325444049" sldId="281"/>
            <ac:spMk id="2" creationId="{F2AF18EE-E915-5704-0DA8-E43CD917701C}"/>
          </ac:spMkLst>
        </pc:spChg>
        <pc:spChg chg="mod">
          <ac:chgData name="ALVARO LOPEZ ZEPEDA" userId="dbae23099b8d0dbc" providerId="LiveId" clId="{C09C128F-AFDF-4EE1-BAF5-F89964F15272}" dt="2023-05-02T02:09:39.458" v="238" actId="20577"/>
          <ac:spMkLst>
            <pc:docMk/>
            <pc:sldMk cId="3325444049" sldId="281"/>
            <ac:spMk id="3" creationId="{6C04B2FB-9E2F-F1A0-9DCD-6A3000153E69}"/>
          </ac:spMkLst>
        </pc:spChg>
        <pc:spChg chg="del">
          <ac:chgData name="ALVARO LOPEZ ZEPEDA" userId="dbae23099b8d0dbc" providerId="LiveId" clId="{C09C128F-AFDF-4EE1-BAF5-F89964F15272}" dt="2023-05-02T03:19:49.074" v="1435" actId="478"/>
          <ac:spMkLst>
            <pc:docMk/>
            <pc:sldMk cId="3325444049" sldId="281"/>
            <ac:spMk id="4" creationId="{78035DEA-16A7-CD1D-05B4-B7B8899D3EDD}"/>
          </ac:spMkLst>
        </pc:spChg>
        <pc:spChg chg="mod">
          <ac:chgData name="ALVARO LOPEZ ZEPEDA" userId="dbae23099b8d0dbc" providerId="LiveId" clId="{C09C128F-AFDF-4EE1-BAF5-F89964F15272}" dt="2023-05-02T03:19:50.980" v="1436"/>
          <ac:spMkLst>
            <pc:docMk/>
            <pc:sldMk cId="3325444049" sldId="281"/>
            <ac:spMk id="5" creationId="{B0A16CAF-8FBF-DDBD-9EC5-117B67757F01}"/>
          </ac:spMkLst>
        </pc:spChg>
      </pc:sldChg>
      <pc:sldChg chg="addSp delSp modSp new mod">
        <pc:chgData name="ALVARO LOPEZ ZEPEDA" userId="dbae23099b8d0dbc" providerId="LiveId" clId="{C09C128F-AFDF-4EE1-BAF5-F89964F15272}" dt="2023-05-13T20:25:16.038" v="2193" actId="20577"/>
        <pc:sldMkLst>
          <pc:docMk/>
          <pc:sldMk cId="1200541739" sldId="282"/>
        </pc:sldMkLst>
        <pc:spChg chg="mod">
          <ac:chgData name="ALVARO LOPEZ ZEPEDA" userId="dbae23099b8d0dbc" providerId="LiveId" clId="{C09C128F-AFDF-4EE1-BAF5-F89964F15272}" dt="2023-05-02T02:12:43.603" v="330" actId="20577"/>
          <ac:spMkLst>
            <pc:docMk/>
            <pc:sldMk cId="1200541739" sldId="282"/>
            <ac:spMk id="2" creationId="{C60AD993-32D2-38CE-60B7-30ACD729B7FA}"/>
          </ac:spMkLst>
        </pc:spChg>
        <pc:spChg chg="del">
          <ac:chgData name="ALVARO LOPEZ ZEPEDA" userId="dbae23099b8d0dbc" providerId="LiveId" clId="{C09C128F-AFDF-4EE1-BAF5-F89964F15272}" dt="2023-05-02T02:12:17.574" v="264" actId="931"/>
          <ac:spMkLst>
            <pc:docMk/>
            <pc:sldMk cId="1200541739" sldId="282"/>
            <ac:spMk id="3" creationId="{43A63EB3-1A19-7753-30EB-755199397DB3}"/>
          </ac:spMkLst>
        </pc:spChg>
        <pc:spChg chg="add del mod">
          <ac:chgData name="ALVARO LOPEZ ZEPEDA" userId="dbae23099b8d0dbc" providerId="LiveId" clId="{C09C128F-AFDF-4EE1-BAF5-F89964F15272}" dt="2023-05-13T20:23:22.246" v="2118"/>
          <ac:spMkLst>
            <pc:docMk/>
            <pc:sldMk cId="1200541739" sldId="282"/>
            <ac:spMk id="3" creationId="{4DEE51B6-2BA1-EE25-4D09-D5A0E75FC088}"/>
          </ac:spMkLst>
        </pc:spChg>
        <pc:spChg chg="del">
          <ac:chgData name="ALVARO LOPEZ ZEPEDA" userId="dbae23099b8d0dbc" providerId="LiveId" clId="{C09C128F-AFDF-4EE1-BAF5-F89964F15272}" dt="2023-05-02T02:12:21.535" v="265" actId="931"/>
          <ac:spMkLst>
            <pc:docMk/>
            <pc:sldMk cId="1200541739" sldId="282"/>
            <ac:spMk id="7" creationId="{A3C2F63F-3982-DB97-54E4-ACEB759AE642}"/>
          </ac:spMkLst>
        </pc:spChg>
        <pc:spChg chg="add mod">
          <ac:chgData name="ALVARO LOPEZ ZEPEDA" userId="dbae23099b8d0dbc" providerId="LiveId" clId="{C09C128F-AFDF-4EE1-BAF5-F89964F15272}" dt="2023-05-13T20:25:16.038" v="2193" actId="20577"/>
          <ac:spMkLst>
            <pc:docMk/>
            <pc:sldMk cId="1200541739" sldId="282"/>
            <ac:spMk id="7" creationId="{C506EFB4-8824-7E19-36E2-AA1EB86B4374}"/>
          </ac:spMkLst>
        </pc:spChg>
        <pc:spChg chg="mod">
          <ac:chgData name="ALVARO LOPEZ ZEPEDA" userId="dbae23099b8d0dbc" providerId="LiveId" clId="{C09C128F-AFDF-4EE1-BAF5-F89964F15272}" dt="2023-05-02T02:13:24.396" v="401" actId="20577"/>
          <ac:spMkLst>
            <pc:docMk/>
            <pc:sldMk cId="1200541739" sldId="282"/>
            <ac:spMk id="8" creationId="{82143B0E-A389-7D77-A115-8AFE4B0DD33B}"/>
          </ac:spMkLst>
        </pc:spChg>
        <pc:spChg chg="mod">
          <ac:chgData name="ALVARO LOPEZ ZEPEDA" userId="dbae23099b8d0dbc" providerId="LiveId" clId="{C09C128F-AFDF-4EE1-BAF5-F89964F15272}" dt="2023-05-13T20:23:27.406" v="2121" actId="20577"/>
          <ac:spMkLst>
            <pc:docMk/>
            <pc:sldMk cId="1200541739" sldId="282"/>
            <ac:spMk id="9" creationId="{265623CE-5DA2-D974-CF23-022517701FCC}"/>
          </ac:spMkLst>
        </pc:spChg>
        <pc:picChg chg="add mod">
          <ac:chgData name="ALVARO LOPEZ ZEPEDA" userId="dbae23099b8d0dbc" providerId="LiveId" clId="{C09C128F-AFDF-4EE1-BAF5-F89964F15272}" dt="2023-05-02T02:12:21.564" v="266" actId="27614"/>
          <ac:picMkLst>
            <pc:docMk/>
            <pc:sldMk cId="1200541739" sldId="282"/>
            <ac:picMk id="11" creationId="{5114FC16-0B2B-572A-A016-C7312FA4CB25}"/>
          </ac:picMkLst>
        </pc:picChg>
        <pc:picChg chg="add mod">
          <ac:chgData name="ALVARO LOPEZ ZEPEDA" userId="dbae23099b8d0dbc" providerId="LiveId" clId="{C09C128F-AFDF-4EE1-BAF5-F89964F15272}" dt="2023-05-02T02:12:23.048" v="268" actId="27614"/>
          <ac:picMkLst>
            <pc:docMk/>
            <pc:sldMk cId="1200541739" sldId="282"/>
            <ac:picMk id="13" creationId="{E46504DB-7799-EF17-C7C5-8478312DD8E0}"/>
          </ac:picMkLst>
        </pc:picChg>
      </pc:sldChg>
      <pc:sldChg chg="addSp delSp modSp new del mod">
        <pc:chgData name="ALVARO LOPEZ ZEPEDA" userId="dbae23099b8d0dbc" providerId="LiveId" clId="{C09C128F-AFDF-4EE1-BAF5-F89964F15272}" dt="2023-05-02T02:12:07.921" v="262" actId="47"/>
        <pc:sldMkLst>
          <pc:docMk/>
          <pc:sldMk cId="1322555428" sldId="282"/>
        </pc:sldMkLst>
        <pc:spChg chg="del">
          <ac:chgData name="ALVARO LOPEZ ZEPEDA" userId="dbae23099b8d0dbc" providerId="LiveId" clId="{C09C128F-AFDF-4EE1-BAF5-F89964F15272}" dt="2023-05-02T02:10:23.867" v="245" actId="478"/>
          <ac:spMkLst>
            <pc:docMk/>
            <pc:sldMk cId="1322555428" sldId="282"/>
            <ac:spMk id="2" creationId="{A939FF9D-2376-E642-5F41-5CC787C482B2}"/>
          </ac:spMkLst>
        </pc:spChg>
        <pc:spChg chg="add del mod">
          <ac:chgData name="ALVARO LOPEZ ZEPEDA" userId="dbae23099b8d0dbc" providerId="LiveId" clId="{C09C128F-AFDF-4EE1-BAF5-F89964F15272}" dt="2023-05-02T02:12:01.346" v="261" actId="931"/>
          <ac:spMkLst>
            <pc:docMk/>
            <pc:sldMk cId="1322555428" sldId="282"/>
            <ac:spMk id="3" creationId="{E553E56D-D7A5-EEEA-47E4-E2FB701FA4B5}"/>
          </ac:spMkLst>
        </pc:spChg>
        <pc:spChg chg="del mod">
          <ac:chgData name="ALVARO LOPEZ ZEPEDA" userId="dbae23099b8d0dbc" providerId="LiveId" clId="{C09C128F-AFDF-4EE1-BAF5-F89964F15272}" dt="2023-05-02T02:10:52.296" v="253" actId="931"/>
          <ac:spMkLst>
            <pc:docMk/>
            <pc:sldMk cId="1322555428" sldId="282"/>
            <ac:spMk id="7" creationId="{463F7FCA-27E9-DC73-25F9-D5EE44BDEB28}"/>
          </ac:spMkLst>
        </pc:spChg>
        <pc:spChg chg="del">
          <ac:chgData name="ALVARO LOPEZ ZEPEDA" userId="dbae23099b8d0dbc" providerId="LiveId" clId="{C09C128F-AFDF-4EE1-BAF5-F89964F15272}" dt="2023-05-02T02:10:10.711" v="242" actId="478"/>
          <ac:spMkLst>
            <pc:docMk/>
            <pc:sldMk cId="1322555428" sldId="282"/>
            <ac:spMk id="8" creationId="{045F86D7-2DA8-D682-5B12-EC9D06F8555E}"/>
          </ac:spMkLst>
        </pc:spChg>
        <pc:spChg chg="del">
          <ac:chgData name="ALVARO LOPEZ ZEPEDA" userId="dbae23099b8d0dbc" providerId="LiveId" clId="{C09C128F-AFDF-4EE1-BAF5-F89964F15272}" dt="2023-05-02T02:10:37.957" v="248" actId="478"/>
          <ac:spMkLst>
            <pc:docMk/>
            <pc:sldMk cId="1322555428" sldId="282"/>
            <ac:spMk id="9" creationId="{66AFB13E-6D68-8047-3779-C37719A48378}"/>
          </ac:spMkLst>
        </pc:spChg>
        <pc:picChg chg="add del mod">
          <ac:chgData name="ALVARO LOPEZ ZEPEDA" userId="dbae23099b8d0dbc" providerId="LiveId" clId="{C09C128F-AFDF-4EE1-BAF5-F89964F15272}" dt="2023-05-02T02:12:01.346" v="261" actId="931"/>
          <ac:picMkLst>
            <pc:docMk/>
            <pc:sldMk cId="1322555428" sldId="282"/>
            <ac:picMk id="11" creationId="{35DE73C1-5126-C08E-9475-04E06CA65694}"/>
          </ac:picMkLst>
        </pc:picChg>
        <pc:picChg chg="add mod">
          <ac:chgData name="ALVARO LOPEZ ZEPEDA" userId="dbae23099b8d0dbc" providerId="LiveId" clId="{C09C128F-AFDF-4EE1-BAF5-F89964F15272}" dt="2023-05-02T02:12:01.163" v="260" actId="931"/>
          <ac:picMkLst>
            <pc:docMk/>
            <pc:sldMk cId="1322555428" sldId="282"/>
            <ac:picMk id="13" creationId="{F7296098-E47D-7C76-C48D-8477C6A99E7B}"/>
          </ac:picMkLst>
        </pc:picChg>
      </pc:sldChg>
      <pc:sldChg chg="new del">
        <pc:chgData name="ALVARO LOPEZ ZEPEDA" userId="dbae23099b8d0dbc" providerId="LiveId" clId="{C09C128F-AFDF-4EE1-BAF5-F89964F15272}" dt="2023-05-02T02:09:57.645" v="240" actId="47"/>
        <pc:sldMkLst>
          <pc:docMk/>
          <pc:sldMk cId="2195019831" sldId="282"/>
        </pc:sldMkLst>
      </pc:sldChg>
      <pc:sldChg chg="addSp delSp modSp new mod modClrScheme chgLayout">
        <pc:chgData name="ALVARO LOPEZ ZEPEDA" userId="dbae23099b8d0dbc" providerId="LiveId" clId="{C09C128F-AFDF-4EE1-BAF5-F89964F15272}" dt="2023-05-10T20:20:21.100" v="1478" actId="1076"/>
        <pc:sldMkLst>
          <pc:docMk/>
          <pc:sldMk cId="2575751421" sldId="283"/>
        </pc:sldMkLst>
        <pc:spChg chg="mod ord">
          <ac:chgData name="ALVARO LOPEZ ZEPEDA" userId="dbae23099b8d0dbc" providerId="LiveId" clId="{C09C128F-AFDF-4EE1-BAF5-F89964F15272}" dt="2023-05-02T02:30:56.105" v="425" actId="20577"/>
          <ac:spMkLst>
            <pc:docMk/>
            <pc:sldMk cId="2575751421" sldId="283"/>
            <ac:spMk id="2" creationId="{122B9EBD-D8CC-48AA-F990-FEC0043CDF6D}"/>
          </ac:spMkLst>
        </pc:spChg>
        <pc:spChg chg="del mod ord">
          <ac:chgData name="ALVARO LOPEZ ZEPEDA" userId="dbae23099b8d0dbc" providerId="LiveId" clId="{C09C128F-AFDF-4EE1-BAF5-F89964F15272}" dt="2023-05-02T02:30:53.351" v="418" actId="700"/>
          <ac:spMkLst>
            <pc:docMk/>
            <pc:sldMk cId="2575751421" sldId="283"/>
            <ac:spMk id="3" creationId="{5AA359A0-DAF4-4515-89A5-70F75F5A2797}"/>
          </ac:spMkLst>
        </pc:spChg>
        <pc:spChg chg="del mod ord">
          <ac:chgData name="ALVARO LOPEZ ZEPEDA" userId="dbae23099b8d0dbc" providerId="LiveId" clId="{C09C128F-AFDF-4EE1-BAF5-F89964F15272}" dt="2023-05-02T03:19:27.162" v="1429" actId="478"/>
          <ac:spMkLst>
            <pc:docMk/>
            <pc:sldMk cId="2575751421" sldId="283"/>
            <ac:spMk id="4" creationId="{37D0AB7B-7DD3-D486-6935-C739162707A2}"/>
          </ac:spMkLst>
        </pc:spChg>
        <pc:spChg chg="mod ord">
          <ac:chgData name="ALVARO LOPEZ ZEPEDA" userId="dbae23099b8d0dbc" providerId="LiveId" clId="{C09C128F-AFDF-4EE1-BAF5-F89964F15272}" dt="2023-05-02T03:19:30.878" v="1430"/>
          <ac:spMkLst>
            <pc:docMk/>
            <pc:sldMk cId="2575751421" sldId="283"/>
            <ac:spMk id="5" creationId="{01111A8A-4F30-7EB7-A38E-D779C5994DB1}"/>
          </ac:spMkLst>
        </pc:spChg>
        <pc:spChg chg="mod ord">
          <ac:chgData name="ALVARO LOPEZ ZEPEDA" userId="dbae23099b8d0dbc" providerId="LiveId" clId="{C09C128F-AFDF-4EE1-BAF5-F89964F15272}" dt="2023-05-02T02:30:53.351" v="418" actId="700"/>
          <ac:spMkLst>
            <pc:docMk/>
            <pc:sldMk cId="2575751421" sldId="283"/>
            <ac:spMk id="6" creationId="{8189835D-3AF0-7625-4D65-153E330397A9}"/>
          </ac:spMkLst>
        </pc:spChg>
        <pc:spChg chg="add mod ord">
          <ac:chgData name="ALVARO LOPEZ ZEPEDA" userId="dbae23099b8d0dbc" providerId="LiveId" clId="{C09C128F-AFDF-4EE1-BAF5-F89964F15272}" dt="2023-05-02T02:43:24.543" v="1121" actId="20577"/>
          <ac:spMkLst>
            <pc:docMk/>
            <pc:sldMk cId="2575751421" sldId="283"/>
            <ac:spMk id="7" creationId="{BCB250BB-0152-1DB4-37B0-FEC29FA278ED}"/>
          </ac:spMkLst>
        </pc:spChg>
        <pc:spChg chg="add del mod ord">
          <ac:chgData name="ALVARO LOPEZ ZEPEDA" userId="dbae23099b8d0dbc" providerId="LiveId" clId="{C09C128F-AFDF-4EE1-BAF5-F89964F15272}" dt="2023-05-02T02:36:19.247" v="507" actId="931"/>
          <ac:spMkLst>
            <pc:docMk/>
            <pc:sldMk cId="2575751421" sldId="283"/>
            <ac:spMk id="8" creationId="{B78171AC-AF19-202A-7030-589302A8D9F8}"/>
          </ac:spMkLst>
        </pc:spChg>
        <pc:spChg chg="add mod ord">
          <ac:chgData name="ALVARO LOPEZ ZEPEDA" userId="dbae23099b8d0dbc" providerId="LiveId" clId="{C09C128F-AFDF-4EE1-BAF5-F89964F15272}" dt="2023-05-02T02:36:06.624" v="505" actId="20577"/>
          <ac:spMkLst>
            <pc:docMk/>
            <pc:sldMk cId="2575751421" sldId="283"/>
            <ac:spMk id="9" creationId="{8F204D3B-BF17-3654-C5CC-19C5876618BA}"/>
          </ac:spMkLst>
        </pc:spChg>
        <pc:spChg chg="add del mod ord">
          <ac:chgData name="ALVARO LOPEZ ZEPEDA" userId="dbae23099b8d0dbc" providerId="LiveId" clId="{C09C128F-AFDF-4EE1-BAF5-F89964F15272}" dt="2023-05-02T02:36:11.351" v="506" actId="478"/>
          <ac:spMkLst>
            <pc:docMk/>
            <pc:sldMk cId="2575751421" sldId="283"/>
            <ac:spMk id="10" creationId="{5609A865-44AD-8E71-8EAD-0FF6791A9158}"/>
          </ac:spMkLst>
        </pc:spChg>
        <pc:picChg chg="add mod">
          <ac:chgData name="ALVARO LOPEZ ZEPEDA" userId="dbae23099b8d0dbc" providerId="LiveId" clId="{C09C128F-AFDF-4EE1-BAF5-F89964F15272}" dt="2023-05-10T20:20:21.100" v="1478" actId="1076"/>
          <ac:picMkLst>
            <pc:docMk/>
            <pc:sldMk cId="2575751421" sldId="283"/>
            <ac:picMk id="12" creationId="{598411D8-56D3-71C3-117A-103DA553989A}"/>
          </ac:picMkLst>
        </pc:picChg>
      </pc:sldChg>
      <pc:sldChg chg="delSp modSp new mod">
        <pc:chgData name="ALVARO LOPEZ ZEPEDA" userId="dbae23099b8d0dbc" providerId="LiveId" clId="{C09C128F-AFDF-4EE1-BAF5-F89964F15272}" dt="2023-05-02T02:46:02.300" v="1141" actId="478"/>
        <pc:sldMkLst>
          <pc:docMk/>
          <pc:sldMk cId="3691206270" sldId="284"/>
        </pc:sldMkLst>
        <pc:spChg chg="mod">
          <ac:chgData name="ALVARO LOPEZ ZEPEDA" userId="dbae23099b8d0dbc" providerId="LiveId" clId="{C09C128F-AFDF-4EE1-BAF5-F89964F15272}" dt="2023-05-02T02:45:55.756" v="1140" actId="20577"/>
          <ac:spMkLst>
            <pc:docMk/>
            <pc:sldMk cId="3691206270" sldId="284"/>
            <ac:spMk id="2" creationId="{83F320FA-0484-3E37-F95E-285E38FC0E17}"/>
          </ac:spMkLst>
        </pc:spChg>
        <pc:spChg chg="del">
          <ac:chgData name="ALVARO LOPEZ ZEPEDA" userId="dbae23099b8d0dbc" providerId="LiveId" clId="{C09C128F-AFDF-4EE1-BAF5-F89964F15272}" dt="2023-05-02T02:46:02.300" v="1141" actId="478"/>
          <ac:spMkLst>
            <pc:docMk/>
            <pc:sldMk cId="3691206270" sldId="284"/>
            <ac:spMk id="3" creationId="{7E0E70CA-1203-2C44-D25E-2920E7EA08B0}"/>
          </ac:spMkLst>
        </pc:spChg>
      </pc:sldChg>
      <pc:sldChg chg="addSp delSp modSp new mod modClrScheme chgLayout">
        <pc:chgData name="ALVARO LOPEZ ZEPEDA" userId="dbae23099b8d0dbc" providerId="LiveId" clId="{C09C128F-AFDF-4EE1-BAF5-F89964F15272}" dt="2023-05-13T22:05:25.251" v="2453" actId="14100"/>
        <pc:sldMkLst>
          <pc:docMk/>
          <pc:sldMk cId="4290625340" sldId="285"/>
        </pc:sldMkLst>
        <pc:spChg chg="del mod ord">
          <ac:chgData name="ALVARO LOPEZ ZEPEDA" userId="dbae23099b8d0dbc" providerId="LiveId" clId="{C09C128F-AFDF-4EE1-BAF5-F89964F15272}" dt="2023-05-02T02:46:12.344" v="1143" actId="700"/>
          <ac:spMkLst>
            <pc:docMk/>
            <pc:sldMk cId="4290625340" sldId="285"/>
            <ac:spMk id="2" creationId="{810F0628-4278-A701-D209-FD56CD1B2AAF}"/>
          </ac:spMkLst>
        </pc:spChg>
        <pc:spChg chg="add del mod ord">
          <ac:chgData name="ALVARO LOPEZ ZEPEDA" userId="dbae23099b8d0dbc" providerId="LiveId" clId="{C09C128F-AFDF-4EE1-BAF5-F89964F15272}" dt="2023-05-13T22:04:20.596" v="2439" actId="700"/>
          <ac:spMkLst>
            <pc:docMk/>
            <pc:sldMk cId="4290625340" sldId="285"/>
            <ac:spMk id="3" creationId="{BC81C3D5-F3EB-7EF6-FCBF-476EA4D45672}"/>
          </ac:spMkLst>
        </pc:spChg>
        <pc:spChg chg="del mod ord">
          <ac:chgData name="ALVARO LOPEZ ZEPEDA" userId="dbae23099b8d0dbc" providerId="LiveId" clId="{C09C128F-AFDF-4EE1-BAF5-F89964F15272}" dt="2023-05-02T02:46:12.344" v="1143" actId="700"/>
          <ac:spMkLst>
            <pc:docMk/>
            <pc:sldMk cId="4290625340" sldId="285"/>
            <ac:spMk id="3" creationId="{CD59C789-3F62-3C85-FDE0-16B490EB0C5D}"/>
          </ac:spMkLst>
        </pc:spChg>
        <pc:spChg chg="del mod ord">
          <ac:chgData name="ALVARO LOPEZ ZEPEDA" userId="dbae23099b8d0dbc" providerId="LiveId" clId="{C09C128F-AFDF-4EE1-BAF5-F89964F15272}" dt="2023-05-02T03:19:42.825" v="1433" actId="478"/>
          <ac:spMkLst>
            <pc:docMk/>
            <pc:sldMk cId="4290625340" sldId="285"/>
            <ac:spMk id="4" creationId="{89D35A01-1289-487D-C6C8-272DB67B3020}"/>
          </ac:spMkLst>
        </pc:spChg>
        <pc:spChg chg="add del mod ord">
          <ac:chgData name="ALVARO LOPEZ ZEPEDA" userId="dbae23099b8d0dbc" providerId="LiveId" clId="{C09C128F-AFDF-4EE1-BAF5-F89964F15272}" dt="2023-05-13T22:04:42.465" v="2443" actId="931"/>
          <ac:spMkLst>
            <pc:docMk/>
            <pc:sldMk cId="4290625340" sldId="285"/>
            <ac:spMk id="4" creationId="{935E299C-83D1-CE76-5369-AC97C9BB9A8F}"/>
          </ac:spMkLst>
        </pc:spChg>
        <pc:spChg chg="mod ord">
          <ac:chgData name="ALVARO LOPEZ ZEPEDA" userId="dbae23099b8d0dbc" providerId="LiveId" clId="{C09C128F-AFDF-4EE1-BAF5-F89964F15272}" dt="2023-05-13T22:04:20.596" v="2439" actId="700"/>
          <ac:spMkLst>
            <pc:docMk/>
            <pc:sldMk cId="4290625340" sldId="285"/>
            <ac:spMk id="5" creationId="{2C7522EB-92BC-521C-1549-482EEA1EDE33}"/>
          </ac:spMkLst>
        </pc:spChg>
        <pc:spChg chg="mod ord">
          <ac:chgData name="ALVARO LOPEZ ZEPEDA" userId="dbae23099b8d0dbc" providerId="LiveId" clId="{C09C128F-AFDF-4EE1-BAF5-F89964F15272}" dt="2023-05-13T22:04:20.596" v="2439" actId="700"/>
          <ac:spMkLst>
            <pc:docMk/>
            <pc:sldMk cId="4290625340" sldId="285"/>
            <ac:spMk id="6" creationId="{5B52FC8D-DE3C-3EA0-5DB2-653BAE68BFF3}"/>
          </ac:spMkLst>
        </pc:spChg>
        <pc:spChg chg="add mod ord">
          <ac:chgData name="ALVARO LOPEZ ZEPEDA" userId="dbae23099b8d0dbc" providerId="LiveId" clId="{C09C128F-AFDF-4EE1-BAF5-F89964F15272}" dt="2023-05-13T22:04:57.724" v="2448" actId="962"/>
          <ac:spMkLst>
            <pc:docMk/>
            <pc:sldMk cId="4290625340" sldId="285"/>
            <ac:spMk id="7" creationId="{18BDFB93-BD69-7869-5D3A-3A40C6C671E1}"/>
          </ac:spMkLst>
        </pc:spChg>
        <pc:spChg chg="add del mod ord">
          <ac:chgData name="ALVARO LOPEZ ZEPEDA" userId="dbae23099b8d0dbc" providerId="LiveId" clId="{C09C128F-AFDF-4EE1-BAF5-F89964F15272}" dt="2023-05-02T02:46:28.025" v="1144" actId="931"/>
          <ac:spMkLst>
            <pc:docMk/>
            <pc:sldMk cId="4290625340" sldId="285"/>
            <ac:spMk id="8" creationId="{1E8315FA-B969-285D-CB2E-5FC1DC0401D3}"/>
          </ac:spMkLst>
        </pc:spChg>
        <pc:spChg chg="add del mod ord">
          <ac:chgData name="ALVARO LOPEZ ZEPEDA" userId="dbae23099b8d0dbc" providerId="LiveId" clId="{C09C128F-AFDF-4EE1-BAF5-F89964F15272}" dt="2023-05-13T22:04:26.478" v="2440" actId="478"/>
          <ac:spMkLst>
            <pc:docMk/>
            <pc:sldMk cId="4290625340" sldId="285"/>
            <ac:spMk id="8" creationId="{3862DCBB-E15C-628D-1791-59AB2B507221}"/>
          </ac:spMkLst>
        </pc:spChg>
        <pc:spChg chg="add del mod ord">
          <ac:chgData name="ALVARO LOPEZ ZEPEDA" userId="dbae23099b8d0dbc" providerId="LiveId" clId="{C09C128F-AFDF-4EE1-BAF5-F89964F15272}" dt="2023-05-02T02:48:01.482" v="1146" actId="931"/>
          <ac:spMkLst>
            <pc:docMk/>
            <pc:sldMk cId="4290625340" sldId="285"/>
            <ac:spMk id="9" creationId="{15067C70-90C2-2CC6-CEFF-499A090D58A4}"/>
          </ac:spMkLst>
        </pc:spChg>
        <pc:spChg chg="add del mod ord">
          <ac:chgData name="ALVARO LOPEZ ZEPEDA" userId="dbae23099b8d0dbc" providerId="LiveId" clId="{C09C128F-AFDF-4EE1-BAF5-F89964F15272}" dt="2023-05-13T22:04:30.704" v="2441" actId="478"/>
          <ac:spMkLst>
            <pc:docMk/>
            <pc:sldMk cId="4290625340" sldId="285"/>
            <ac:spMk id="9" creationId="{F3C5EDF1-0977-7CC6-E483-8872F82DDD6F}"/>
          </ac:spMkLst>
        </pc:spChg>
        <pc:spChg chg="add del mod ord">
          <ac:chgData name="ALVARO LOPEZ ZEPEDA" userId="dbae23099b8d0dbc" providerId="LiveId" clId="{C09C128F-AFDF-4EE1-BAF5-F89964F15272}" dt="2023-05-02T02:48:14.423" v="1151" actId="478"/>
          <ac:spMkLst>
            <pc:docMk/>
            <pc:sldMk cId="4290625340" sldId="285"/>
            <ac:spMk id="10" creationId="{2B3CBAEF-CC58-ED7B-5C70-24BBEB6CAF99}"/>
          </ac:spMkLst>
        </pc:spChg>
        <pc:spChg chg="add del mod ord">
          <ac:chgData name="ALVARO LOPEZ ZEPEDA" userId="dbae23099b8d0dbc" providerId="LiveId" clId="{C09C128F-AFDF-4EE1-BAF5-F89964F15272}" dt="2023-05-13T22:04:56.572" v="2446" actId="931"/>
          <ac:spMkLst>
            <pc:docMk/>
            <pc:sldMk cId="4290625340" sldId="285"/>
            <ac:spMk id="10" creationId="{DFAE4F30-3EDF-55E9-64D4-3F5476FFC98A}"/>
          </ac:spMkLst>
        </pc:spChg>
        <pc:spChg chg="add del mod ord">
          <ac:chgData name="ALVARO LOPEZ ZEPEDA" userId="dbae23099b8d0dbc" providerId="LiveId" clId="{C09C128F-AFDF-4EE1-BAF5-F89964F15272}" dt="2023-05-13T22:04:34.074" v="2442" actId="478"/>
          <ac:spMkLst>
            <pc:docMk/>
            <pc:sldMk cId="4290625340" sldId="285"/>
            <ac:spMk id="11" creationId="{6626E601-34BA-DE51-A120-4D1184169B99}"/>
          </ac:spMkLst>
        </pc:spChg>
        <pc:spChg chg="add del mod ord">
          <ac:chgData name="ALVARO LOPEZ ZEPEDA" userId="dbae23099b8d0dbc" providerId="LiveId" clId="{C09C128F-AFDF-4EE1-BAF5-F89964F15272}" dt="2023-05-02T02:48:05.654" v="1149" actId="478"/>
          <ac:spMkLst>
            <pc:docMk/>
            <pc:sldMk cId="4290625340" sldId="285"/>
            <ac:spMk id="11" creationId="{D9B84483-D869-ECDD-F794-FAE583765051}"/>
          </ac:spMkLst>
        </pc:spChg>
        <pc:spChg chg="add del mod">
          <ac:chgData name="ALVARO LOPEZ ZEPEDA" userId="dbae23099b8d0dbc" providerId="LiveId" clId="{C09C128F-AFDF-4EE1-BAF5-F89964F15272}" dt="2023-05-02T03:00:14.730" v="1367" actId="478"/>
          <ac:spMkLst>
            <pc:docMk/>
            <pc:sldMk cId="4290625340" sldId="285"/>
            <ac:spMk id="17" creationId="{92BC8F73-DD92-971E-09D9-7D75E7A82E4D}"/>
          </ac:spMkLst>
        </pc:spChg>
        <pc:picChg chg="add mod ord">
          <ac:chgData name="ALVARO LOPEZ ZEPEDA" userId="dbae23099b8d0dbc" providerId="LiveId" clId="{C09C128F-AFDF-4EE1-BAF5-F89964F15272}" dt="2023-05-13T22:05:07.694" v="2449" actId="14100"/>
          <ac:picMkLst>
            <pc:docMk/>
            <pc:sldMk cId="4290625340" sldId="285"/>
            <ac:picMk id="13" creationId="{2F10DBCE-4D7B-AEEE-3156-F729FE378546}"/>
          </ac:picMkLst>
        </pc:picChg>
        <pc:picChg chg="add mod">
          <ac:chgData name="ALVARO LOPEZ ZEPEDA" userId="dbae23099b8d0dbc" providerId="LiveId" clId="{C09C128F-AFDF-4EE1-BAF5-F89964F15272}" dt="2023-05-13T22:05:12.189" v="2450" actId="14100"/>
          <ac:picMkLst>
            <pc:docMk/>
            <pc:sldMk cId="4290625340" sldId="285"/>
            <ac:picMk id="14" creationId="{BF2AC9B8-5104-8C75-A8DA-DC35D84FD2FF}"/>
          </ac:picMkLst>
        </pc:picChg>
        <pc:picChg chg="add del mod">
          <ac:chgData name="ALVARO LOPEZ ZEPEDA" userId="dbae23099b8d0dbc" providerId="LiveId" clId="{C09C128F-AFDF-4EE1-BAF5-F89964F15272}" dt="2023-05-13T22:04:13.557" v="2438" actId="478"/>
          <ac:picMkLst>
            <pc:docMk/>
            <pc:sldMk cId="4290625340" sldId="285"/>
            <ac:picMk id="15" creationId="{C5109D65-BE24-98E0-6E9E-DFF1ABA3A0C7}"/>
          </ac:picMkLst>
        </pc:picChg>
        <pc:picChg chg="add mod">
          <ac:chgData name="ALVARO LOPEZ ZEPEDA" userId="dbae23099b8d0dbc" providerId="LiveId" clId="{C09C128F-AFDF-4EE1-BAF5-F89964F15272}" dt="2023-05-13T22:05:25.251" v="2453" actId="14100"/>
          <ac:picMkLst>
            <pc:docMk/>
            <pc:sldMk cId="4290625340" sldId="285"/>
            <ac:picMk id="17" creationId="{0075C75B-9CA2-6164-E076-2AF6B99F3F17}"/>
          </ac:picMkLst>
        </pc:picChg>
        <pc:picChg chg="add del mod">
          <ac:chgData name="ALVARO LOPEZ ZEPEDA" userId="dbae23099b8d0dbc" providerId="LiveId" clId="{C09C128F-AFDF-4EE1-BAF5-F89964F15272}" dt="2023-05-02T03:00:13.764" v="1366"/>
          <ac:picMkLst>
            <pc:docMk/>
            <pc:sldMk cId="4290625340" sldId="285"/>
            <ac:picMk id="18" creationId="{B28C8312-B433-96B3-0DD6-AE2DA0B9EF3F}"/>
          </ac:picMkLst>
        </pc:picChg>
      </pc:sldChg>
      <pc:sldChg chg="modSp new mod ord">
        <pc:chgData name="ALVARO LOPEZ ZEPEDA" userId="dbae23099b8d0dbc" providerId="LiveId" clId="{C09C128F-AFDF-4EE1-BAF5-F89964F15272}" dt="2023-05-13T21:59:01.230" v="2437"/>
        <pc:sldMkLst>
          <pc:docMk/>
          <pc:sldMk cId="84405504" sldId="286"/>
        </pc:sldMkLst>
        <pc:spChg chg="mod">
          <ac:chgData name="ALVARO LOPEZ ZEPEDA" userId="dbae23099b8d0dbc" providerId="LiveId" clId="{C09C128F-AFDF-4EE1-BAF5-F89964F15272}" dt="2023-05-13T21:58:03.606" v="2434" actId="14100"/>
          <ac:spMkLst>
            <pc:docMk/>
            <pc:sldMk cId="84405504" sldId="286"/>
            <ac:spMk id="2" creationId="{9EA25720-E275-40BE-3FEF-8DEF717944A3}"/>
          </ac:spMkLst>
        </pc:spChg>
        <pc:spChg chg="mod">
          <ac:chgData name="ALVARO LOPEZ ZEPEDA" userId="dbae23099b8d0dbc" providerId="LiveId" clId="{C09C128F-AFDF-4EE1-BAF5-F89964F15272}" dt="2023-05-13T21:58:07.277" v="2435" actId="14100"/>
          <ac:spMkLst>
            <pc:docMk/>
            <pc:sldMk cId="84405504" sldId="286"/>
            <ac:spMk id="3" creationId="{EAD0453A-B8DA-CC91-6413-A6271F6EC2AA}"/>
          </ac:spMkLst>
        </pc:spChg>
      </pc:sldChg>
      <pc:sldChg chg="new del">
        <pc:chgData name="ALVARO LOPEZ ZEPEDA" userId="dbae23099b8d0dbc" providerId="LiveId" clId="{C09C128F-AFDF-4EE1-BAF5-F89964F15272}" dt="2023-05-13T21:51:26.361" v="2365" actId="47"/>
        <pc:sldMkLst>
          <pc:docMk/>
          <pc:sldMk cId="3677939349" sldId="28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87ADD9-2083-264C-A652-8D52D02F7E72}" type="datetimeFigureOut">
              <a:rPr lang="en-US" smtClean="0"/>
              <a:t>5/13/2023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7DC217-DF71-1A49-B3EA-559F1F43B0FF}" type="slidenum">
              <a:rPr lang="en-US" smtClean="0"/>
              <a:t>‹#›</a:t>
            </a:fld>
            <a:endParaRPr lang="en-US" dirty="0"/>
          </a:p>
        </p:txBody>
      </p:sp>
    </p:spTree>
    <p:extLst>
      <p:ext uri="{BB962C8B-B14F-4D97-AF65-F5344CB8AC3E}">
        <p14:creationId xmlns:p14="http://schemas.microsoft.com/office/powerpoint/2010/main" val="2846425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3" y="1122363"/>
            <a:ext cx="7096933" cy="2387600"/>
          </a:xfrm>
        </p:spPr>
        <p:txBody>
          <a:bodyPr anchor="b">
            <a:noAutofit/>
          </a:bodyPr>
          <a:lstStyle>
            <a:lvl1pPr algn="l">
              <a:defRPr sz="6000" b="1">
                <a:latin typeface="+mj-lt"/>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9500507" cy="806675"/>
          </a:xfrm>
        </p:spPr>
        <p:txBody>
          <a:bodyPr>
            <a:noAutofit/>
          </a:bodyPr>
          <a:lstStyle>
            <a:lvl1pPr marL="0" indent="0" algn="l">
              <a:buNone/>
              <a:defRPr sz="32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Rectangle 3">
            <a:extLst>
              <a:ext uri="{FF2B5EF4-FFF2-40B4-BE49-F238E27FC236}">
                <a16:creationId xmlns:a16="http://schemas.microsoft.com/office/drawing/2014/main" id="{9AC79249-FDC0-364D-A734-AE1DE1605D28}"/>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4"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1"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8">
            <a:extLst>
              <a:ext uri="{FF2B5EF4-FFF2-40B4-BE49-F238E27FC236}">
                <a16:creationId xmlns:a16="http://schemas.microsoft.com/office/drawing/2014/main" id="{58080B3E-915C-2D4C-8608-596E1BFD6387}"/>
              </a:ext>
            </a:extLst>
          </p:cNvPr>
          <p:cNvSpPr/>
          <p:nvPr userDrawn="1"/>
        </p:nvSpPr>
        <p:spPr>
          <a:xfrm>
            <a:off x="1"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7"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17467"/>
            <a:ext cx="9779182" cy="3366815"/>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fld id="{DD9C8446-696E-6942-B6C8-CC9CAD0B34E0}" type="datetime1">
              <a:rPr lang="en-US" smtClean="0"/>
              <a:pPr/>
              <a:t>5/13/2023</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dirty="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82271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6002"/>
            <a:ext cx="1220882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8"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0" y="438098"/>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Title 1">
            <a:extLst>
              <a:ext uri="{FF2B5EF4-FFF2-40B4-BE49-F238E27FC236}">
                <a16:creationId xmlns:a16="http://schemas.microsoft.com/office/drawing/2014/main" id="{5E932F0D-7FC3-634B-932C-3625C16C8DE2}"/>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167492" y="2653167"/>
            <a:ext cx="9779183" cy="3436483"/>
          </a:xfrm>
        </p:spPr>
        <p:txBody>
          <a:bodyPr>
            <a:noAutofit/>
          </a:bodyPr>
          <a:lstStyle>
            <a:lvl1pPr marL="0" indent="0">
              <a:lnSpc>
                <a:spcPct val="150000"/>
              </a:lnSpc>
              <a:buNone/>
              <a:defRPr sz="240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E95D4F5-F69B-42F6-8A9D-330F696E144B}"/>
              </a:ext>
            </a:extLst>
          </p:cNvPr>
          <p:cNvSpPr>
            <a:spLocks noGrp="1"/>
          </p:cNvSpPr>
          <p:nvPr>
            <p:ph type="dt" sz="half" idx="10"/>
          </p:nvPr>
        </p:nvSpPr>
        <p:spPr/>
        <p:txBody>
          <a:bodyPr>
            <a:noAutofit/>
          </a:bodyPr>
          <a:lstStyle>
            <a:lvl1pPr>
              <a:defRPr>
                <a:solidFill>
                  <a:schemeClr val="accent2"/>
                </a:solidFill>
                <a:latin typeface="+mn-lt"/>
              </a:defRPr>
            </a:lvl1pPr>
          </a:lstStyle>
          <a:p>
            <a:fld id="{F5592931-05C6-8543-8B6E-A8BD29BD5C2B}" type="datetime1">
              <a:rPr lang="en-US" smtClean="0"/>
              <a:pPr/>
              <a:t>5/13/2023</a:t>
            </a:fld>
            <a:endParaRPr lang="en-US" dirty="0"/>
          </a:p>
        </p:txBody>
      </p:sp>
      <p:sp>
        <p:nvSpPr>
          <p:cNvPr id="5" name="Footer Placeholder 4">
            <a:extLst>
              <a:ext uri="{FF2B5EF4-FFF2-40B4-BE49-F238E27FC236}">
                <a16:creationId xmlns:a16="http://schemas.microsoft.com/office/drawing/2014/main" id="{FA79A23A-2238-4904-8692-9F2DAE8B8FC9}"/>
              </a:ext>
            </a:extLst>
          </p:cNvPr>
          <p:cNvSpPr>
            <a:spLocks noGrp="1"/>
          </p:cNvSpPr>
          <p:nvPr>
            <p:ph type="ftr" sz="quarter" idx="11"/>
          </p:nvPr>
        </p:nvSpPr>
        <p:spPr/>
        <p:txBody>
          <a:bodyPr>
            <a:noAutofit/>
          </a:bodyPr>
          <a:lstStyle>
            <a:lvl1pPr>
              <a:defRPr>
                <a:solidFill>
                  <a:schemeClr val="accent2"/>
                </a:solidFill>
                <a:latin typeface="+mn-lt"/>
              </a:defRPr>
            </a:lvl1pPr>
          </a:lstStyle>
          <a:p>
            <a:r>
              <a:rPr lang="en-US" dirty="0"/>
              <a:t>PRESENTATION TITLE</a:t>
            </a:r>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8" y="6356350"/>
            <a:ext cx="1604682"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802635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0"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059400"/>
            <a:ext cx="6245912" cy="2387600"/>
          </a:xfrm>
        </p:spPr>
        <p:txBody>
          <a:bodyPr anchor="b">
            <a:noAutofit/>
          </a:bodyPr>
          <a:lstStyle>
            <a:lvl1pPr algn="l">
              <a:defRPr sz="6000" b="1">
                <a:solidFill>
                  <a:schemeClr val="bg1"/>
                </a:solidFill>
                <a:latin typeface="+mj-lt"/>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4" y="3539075"/>
            <a:ext cx="6245912" cy="1406101"/>
          </a:xfrm>
        </p:spPr>
        <p:txBody>
          <a:bodyPr>
            <a:noAutofit/>
          </a:bodyPr>
          <a:lstStyle>
            <a:lvl1pPr marL="0" indent="0" algn="l">
              <a:buNone/>
              <a:defRPr sz="32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28" y="2207195"/>
            <a:ext cx="3032351" cy="2443610"/>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986529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2"/>
                </a:solidFill>
                <a:latin typeface="+mn-lt"/>
              </a:defRPr>
            </a:lvl1pPr>
          </a:lstStyle>
          <a:p>
            <a:fld id="{7E7AB22C-8B7E-9B4A-8C65-396C3C874D86}" type="datetime1">
              <a:rPr lang="en-US" smtClean="0"/>
              <a:pPr/>
              <a:t>5/13/2023</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dirty="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69781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Chart 2">
    <p:bg>
      <p:bgPr>
        <a:solidFill>
          <a:schemeClr val="accent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Lst>
          </p:cNvPr>
          <p:cNvGrpSpPr/>
          <p:nvPr userDrawn="1"/>
        </p:nvGrpSpPr>
        <p:grpSpPr>
          <a:xfrm rot="16200000">
            <a:off x="10772262" y="152641"/>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3"/>
            <a:ext cx="9779182" cy="3366813"/>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fld id="{8CE9AC2A-20AD-8C48-B5EB-B5322BDBCDEE}" type="datetime1">
              <a:rPr lang="en-US" smtClean="0"/>
              <a:pPr/>
              <a:t>5/13/2023</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dirty="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190945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798721" y="1684338"/>
            <a:ext cx="8594558" cy="2810460"/>
          </a:xfrm>
        </p:spPr>
        <p:txBody>
          <a:bodyPr>
            <a:noAutofit/>
          </a:bodyPr>
          <a:lstStyle>
            <a:lvl1pPr algn="ctr">
              <a:lnSpc>
                <a:spcPct val="100000"/>
              </a:lnSpc>
              <a:defRPr sz="4600">
                <a:solidFill>
                  <a:schemeClr val="bg1"/>
                </a:solidFill>
                <a:latin typeface="+mj-lt"/>
              </a:defRPr>
            </a:lvl1p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381000" y="519405"/>
            <a:ext cx="1364297" cy="1094521"/>
          </a:xfrm>
        </p:spPr>
        <p:txBody>
          <a:bodyPr>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a:r>
              <a:rPr lang="en-US" dirty="0"/>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p:nvPr>
        </p:nvSpPr>
        <p:spPr>
          <a:xfrm>
            <a:off x="6881813" y="4494213"/>
            <a:ext cx="3511550" cy="679450"/>
          </a:xfrm>
        </p:spPr>
        <p:txBody>
          <a:bodyPr>
            <a:noAutofit/>
          </a:bodyPr>
          <a:lstStyle>
            <a:lvl1pPr marL="0" indent="0" algn="r">
              <a:buNone/>
              <a:defRPr sz="2000">
                <a:solidFill>
                  <a:schemeClr val="bg1"/>
                </a:solidFill>
                <a:latin typeface="+mn-lt"/>
              </a:defRPr>
            </a:lvl1pPr>
            <a:lvl2pPr marL="457200" indent="0" algn="r">
              <a:buNone/>
              <a:defRPr sz="1800">
                <a:solidFill>
                  <a:schemeClr val="bg1"/>
                </a:solidFill>
                <a:latin typeface="Tenorite" pitchFamily="2" charset="0"/>
              </a:defRPr>
            </a:lvl2pPr>
            <a:lvl3pPr marL="914400" indent="0" algn="r">
              <a:buNone/>
              <a:defRPr sz="1600">
                <a:solidFill>
                  <a:schemeClr val="bg1"/>
                </a:solidFill>
                <a:latin typeface="Tenorite" pitchFamily="2" charset="0"/>
              </a:defRPr>
            </a:lvl3pPr>
            <a:lvl4pPr marL="1371600" indent="0" algn="r">
              <a:buNone/>
              <a:defRPr sz="1400">
                <a:solidFill>
                  <a:schemeClr val="bg1"/>
                </a:solidFill>
                <a:latin typeface="Tenorite" pitchFamily="2" charset="0"/>
              </a:defRPr>
            </a:lvl4pPr>
            <a:lvl5pPr marL="1828800" indent="0" algn="r">
              <a:buNone/>
              <a:defRPr sz="1400">
                <a:solidFill>
                  <a:schemeClr val="bg1"/>
                </a:solidFill>
                <a:latin typeface="Tenorite" pitchFamily="2" charset="0"/>
              </a:defRPr>
            </a:lvl5pPr>
          </a:lstStyle>
          <a:p>
            <a:pPr lvl="0"/>
            <a:r>
              <a:rPr lang="en-US"/>
              <a:t>Click to edit Master text styles</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10609104" y="3399692"/>
            <a:ext cx="1364297" cy="1094521"/>
          </a:xfrm>
        </p:spPr>
        <p:txBody>
          <a:bodyPr>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a:r>
              <a:rPr lang="en-US" dirty="0"/>
              <a:t>”</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noAutofit/>
          </a:bodyPr>
          <a:lstStyle>
            <a:lvl1pPr>
              <a:defRPr>
                <a:solidFill>
                  <a:schemeClr val="accent2"/>
                </a:solidFill>
                <a:latin typeface="+mn-lt"/>
              </a:defRPr>
            </a:lvl1pPr>
          </a:lstStyle>
          <a:p>
            <a:fld id="{4CF75428-5BE0-934D-BB71-675F8E23A386}" type="datetime1">
              <a:rPr lang="en-US" smtClean="0"/>
              <a:pPr/>
              <a:t>5/13/2023</a:t>
            </a:fld>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noAutofit/>
          </a:bodyPr>
          <a:lstStyle>
            <a:lvl1pPr>
              <a:defRPr>
                <a:solidFill>
                  <a:schemeClr val="accent2"/>
                </a:solidFill>
                <a:latin typeface="+mn-lt"/>
              </a:defRPr>
            </a:lvl1pPr>
          </a:lstStyle>
          <a:p>
            <a:r>
              <a:rPr lang="en-US" dirty="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noAutofit/>
          </a:bodyPr>
          <a:lstStyle>
            <a:lvl1pPr>
              <a:defRPr>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476947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0" y="-1664"/>
            <a:ext cx="9857012"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750430" y="381000"/>
            <a:ext cx="8401624" cy="1325563"/>
          </a:xfrm>
        </p:spPr>
        <p:txBody>
          <a:bodyPr lIns="0" anchor="b">
            <a:noAutofit/>
          </a:bodyPr>
          <a:lstStyle>
            <a:lvl1pPr>
              <a:defRPr sz="4800" b="1">
                <a:latin typeface="+mj-lt"/>
              </a:defRPr>
            </a:lvl1pPr>
          </a:lstStyle>
          <a:p>
            <a:r>
              <a:rPr lang="en-US"/>
              <a:t>Click to edit Master title style</a:t>
            </a:r>
            <a:endParaRPr lang="en-US" dirty="0"/>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227758"/>
            <a:ext cx="1200374" cy="1201242"/>
          </a:xfrm>
        </p:spPr>
        <p:txBody>
          <a:bodyPr>
            <a:noAutofit/>
          </a:bodyPr>
          <a:lstStyle>
            <a:lvl1pPr marL="0" indent="0">
              <a:buNone/>
              <a:defRPr sz="1400">
                <a:solidFill>
                  <a:schemeClr val="tx1"/>
                </a:solidFill>
                <a:latin typeface="+mn-lt"/>
              </a:defRPr>
            </a:lvl1pPr>
          </a:lstStyle>
          <a:p>
            <a:r>
              <a:rPr lang="en-US"/>
              <a:t>Click icon to add picture</a:t>
            </a:r>
            <a:endParaRPr lang="en-US" dirty="0"/>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1" y="2426400"/>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0" y="2811646"/>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495813" y="2227758"/>
            <a:ext cx="1200374" cy="1201242"/>
          </a:xfrm>
        </p:spPr>
        <p:txBody>
          <a:bodyPr>
            <a:noAutofit/>
          </a:bodyPr>
          <a:lstStyle>
            <a:lvl1pPr marL="0" indent="0">
              <a:buNone/>
              <a:defRPr sz="1400">
                <a:solidFill>
                  <a:schemeClr val="tx1"/>
                </a:solidFill>
                <a:latin typeface="+mn-lt"/>
              </a:defRPr>
            </a:lvl1pPr>
          </a:lstStyle>
          <a:p>
            <a:r>
              <a:rPr lang="en-US"/>
              <a:t>Click icon to add picture</a:t>
            </a:r>
            <a:endParaRPr lang="en-US" dirty="0"/>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7" y="242256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50429" y="4254273"/>
            <a:ext cx="1200374" cy="1201242"/>
          </a:xfrm>
        </p:spPr>
        <p:txBody>
          <a:bodyPr>
            <a:noAutofit/>
          </a:bodyPr>
          <a:lstStyle>
            <a:lvl1pPr marL="0" indent="0">
              <a:buNone/>
              <a:defRPr sz="1400">
                <a:solidFill>
                  <a:schemeClr val="tx1"/>
                </a:solidFill>
                <a:latin typeface="+mn-lt"/>
              </a:defRPr>
            </a:lvl1pPr>
          </a:lstStyle>
          <a:p>
            <a:r>
              <a:rPr lang="en-US"/>
              <a:t>Click icon to add picture</a:t>
            </a:r>
            <a:endParaRPr lang="en-US" dirty="0"/>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1" y="4498793"/>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0" y="4884039"/>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5495813" y="4254273"/>
            <a:ext cx="1200374" cy="1201242"/>
          </a:xfrm>
        </p:spPr>
        <p:txBody>
          <a:bodyPr>
            <a:noAutofit/>
          </a:bodyPr>
          <a:lstStyle>
            <a:lvl1pPr marL="0" indent="0">
              <a:buNone/>
              <a:defRPr sz="1400">
                <a:solidFill>
                  <a:schemeClr val="tx1"/>
                </a:solidFill>
                <a:latin typeface="+mn-lt"/>
              </a:defRPr>
            </a:lvl1pPr>
          </a:lstStyle>
          <a:p>
            <a:r>
              <a:rPr lang="en-US"/>
              <a:t>Click icon to add picture</a:t>
            </a:r>
            <a:endParaRPr lang="en-US" dirty="0"/>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7" y="4498793"/>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9"/>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a:xfrm>
            <a:off x="381000" y="6356350"/>
            <a:ext cx="1569803" cy="365125"/>
          </a:xfrm>
        </p:spPr>
        <p:txBody>
          <a:bodyPr>
            <a:noAutofit/>
          </a:bodyPr>
          <a:lstStyle>
            <a:lvl1pPr>
              <a:defRPr>
                <a:solidFill>
                  <a:schemeClr val="accent3"/>
                </a:solidFill>
                <a:latin typeface="+mn-lt"/>
              </a:defRPr>
            </a:lvl1pPr>
          </a:lstStyle>
          <a:p>
            <a:fld id="{9A85C5CA-AE29-AB4C-8F85-0373C72001D8}" type="datetime1">
              <a:rPr lang="en-US" smtClean="0"/>
              <a:pPr/>
              <a:t>5/13/2023</a:t>
            </a:fld>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a:xfrm>
            <a:off x="2871106" y="6356350"/>
            <a:ext cx="4114800" cy="365125"/>
          </a:xfrm>
        </p:spPr>
        <p:txBody>
          <a:bodyPr>
            <a:noAutofit/>
          </a:bodyPr>
          <a:lstStyle>
            <a:lvl1pPr>
              <a:defRPr>
                <a:solidFill>
                  <a:schemeClr val="accent3"/>
                </a:solidFill>
                <a:latin typeface="+mn-lt"/>
              </a:defRPr>
            </a:lvl1pPr>
          </a:lstStyle>
          <a:p>
            <a:r>
              <a:rPr lang="en-US" dirty="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332334" y="6356350"/>
            <a:ext cx="1167495"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9499940" y="355410"/>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10866436" y="1879977"/>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24">
            <a:extLst>
              <a:ext uri="{FF2B5EF4-FFF2-40B4-BE49-F238E27FC236}">
                <a16:creationId xmlns:a16="http://schemas.microsoft.com/office/drawing/2014/main" id="{9383F23A-D872-2A4C-B386-A9D269BE694D}"/>
              </a:ext>
            </a:extLst>
          </p:cNvPr>
          <p:cNvSpPr/>
          <p:nvPr userDrawn="1"/>
        </p:nvSpPr>
        <p:spPr>
          <a:xfrm>
            <a:off x="11024507" y="-1664"/>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Oval 25">
            <a:extLst>
              <a:ext uri="{FF2B5EF4-FFF2-40B4-BE49-F238E27FC236}">
                <a16:creationId xmlns:a16="http://schemas.microsoft.com/office/drawing/2014/main" id="{9221FFDB-AAE2-5943-97A1-82D66AE05DB4}"/>
              </a:ext>
            </a:extLst>
          </p:cNvPr>
          <p:cNvSpPr/>
          <p:nvPr userDrawn="1"/>
        </p:nvSpPr>
        <p:spPr>
          <a:xfrm>
            <a:off x="10334091" y="2737752"/>
            <a:ext cx="1380830"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10667432" y="5333432"/>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9857012" y="3651505"/>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9857013" y="4976359"/>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154419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ole team">
    <p:bg>
      <p:bgPr>
        <a:solidFill>
          <a:schemeClr val="accent2"/>
        </a:solidFill>
        <a:effectLst/>
      </p:bgPr>
    </p:bg>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p:nvPr>
        </p:nvSpPr>
        <p:spPr>
          <a:xfrm>
            <a:off x="750430" y="381000"/>
            <a:ext cx="10678142" cy="1325563"/>
          </a:xfrm>
        </p:spPr>
        <p:txBody>
          <a:bodyPr lIns="0" anchor="b">
            <a:noAutofit/>
          </a:bodyPr>
          <a:lstStyle>
            <a:lvl1pPr>
              <a:defRPr sz="4800" b="1">
                <a:latin typeface="+mj-lt"/>
              </a:defRPr>
            </a:lvl1pPr>
          </a:lstStyle>
          <a:p>
            <a:r>
              <a:rPr lang="en-US"/>
              <a:t>Click to edit Master title style</a:t>
            </a:r>
            <a:endParaRPr lang="en-US" dirty="0"/>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068734"/>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750430"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750429"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p:nvPr>
        </p:nvSpPr>
        <p:spPr>
          <a:xfrm>
            <a:off x="3549397" y="2068734"/>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3549398"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3549397"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p:nvPr>
        </p:nvSpPr>
        <p:spPr>
          <a:xfrm>
            <a:off x="6348367" y="2068734"/>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6348368"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6348367"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p:nvPr>
        </p:nvSpPr>
        <p:spPr>
          <a:xfrm>
            <a:off x="9147335" y="2068734"/>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9147336"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9147335"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p:nvPr>
        </p:nvSpPr>
        <p:spPr>
          <a:xfrm>
            <a:off x="750429" y="4118551"/>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750430"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750429"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p:nvPr>
        </p:nvSpPr>
        <p:spPr>
          <a:xfrm>
            <a:off x="3549397" y="4118551"/>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3549398"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3549397"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p:nvPr>
        </p:nvSpPr>
        <p:spPr>
          <a:xfrm>
            <a:off x="6348367" y="4118551"/>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6348368"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6348367"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p:nvPr>
        </p:nvSpPr>
        <p:spPr>
          <a:xfrm>
            <a:off x="9147335" y="4118551"/>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9147336"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9147335"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18" name="Date Placeholder 17">
            <a:extLst>
              <a:ext uri="{FF2B5EF4-FFF2-40B4-BE49-F238E27FC236}">
                <a16:creationId xmlns:a16="http://schemas.microsoft.com/office/drawing/2014/main" id="{30445668-2DC5-E84C-8B16-922BC95F13F2}"/>
              </a:ext>
            </a:extLst>
          </p:cNvPr>
          <p:cNvSpPr>
            <a:spLocks noGrp="1"/>
          </p:cNvSpPr>
          <p:nvPr>
            <p:ph type="dt" sz="half" idx="25"/>
          </p:nvPr>
        </p:nvSpPr>
        <p:spPr/>
        <p:txBody>
          <a:bodyPr>
            <a:noAutofit/>
          </a:bodyPr>
          <a:lstStyle>
            <a:lvl1pPr>
              <a:defRPr>
                <a:solidFill>
                  <a:schemeClr val="accent3"/>
                </a:solidFill>
                <a:latin typeface="+mn-lt"/>
              </a:defRPr>
            </a:lvl1pPr>
          </a:lstStyle>
          <a:p>
            <a:fld id="{75594855-01E8-5A4B-B2B8-E2ECEF879100}" type="datetime1">
              <a:rPr lang="en-US" smtClean="0"/>
              <a:pPr/>
              <a:t>5/13/2023</a:t>
            </a:fld>
            <a:endParaRPr lang="en-US" dirty="0"/>
          </a:p>
        </p:txBody>
      </p:sp>
      <p:sp>
        <p:nvSpPr>
          <p:cNvPr id="22" name="Footer Placeholder 21">
            <a:extLst>
              <a:ext uri="{FF2B5EF4-FFF2-40B4-BE49-F238E27FC236}">
                <a16:creationId xmlns:a16="http://schemas.microsoft.com/office/drawing/2014/main" id="{D9227732-A878-814C-8621-64ED1B2CCF9F}"/>
              </a:ext>
            </a:extLst>
          </p:cNvPr>
          <p:cNvSpPr>
            <a:spLocks noGrp="1"/>
          </p:cNvSpPr>
          <p:nvPr>
            <p:ph type="ftr" sz="quarter" idx="26"/>
          </p:nvPr>
        </p:nvSpPr>
        <p:spPr/>
        <p:txBody>
          <a:bodyPr>
            <a:noAutofit/>
          </a:bodyPr>
          <a:lstStyle>
            <a:lvl1pPr>
              <a:defRPr>
                <a:solidFill>
                  <a:schemeClr val="accent3"/>
                </a:solidFill>
                <a:latin typeface="+mn-lt"/>
              </a:defRPr>
            </a:lvl1pPr>
          </a:lstStyle>
          <a:p>
            <a:r>
              <a:rPr lang="en-US" dirty="0"/>
              <a:t>PRESENTATION TITLE</a:t>
            </a:r>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005721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meline">
    <p:bg>
      <p:bgPr>
        <a:solidFill>
          <a:schemeClr val="accent1"/>
        </a:solidFill>
        <a:effectLst/>
      </p:bgPr>
    </p:bg>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solidFill>
                  <a:schemeClr val="bg1"/>
                </a:solidFill>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a:noAutofit/>
          </a:bodyPr>
          <a:lstStyle>
            <a:lvl1pPr marL="0" indent="0">
              <a:buNone/>
              <a:defRPr>
                <a:solidFill>
                  <a:schemeClr val="bg1"/>
                </a:solidFill>
                <a:latin typeface="+mn-lt"/>
              </a:defRPr>
            </a:lvl1pPr>
            <a:lvl2pPr marL="457200" indent="0">
              <a:buNone/>
              <a:defRPr>
                <a:solidFill>
                  <a:schemeClr val="bg1"/>
                </a:solidFill>
                <a:latin typeface="+mn-lt"/>
              </a:defRPr>
            </a:lvl2pPr>
            <a:lvl3pPr marL="914400" indent="0">
              <a:buNone/>
              <a:defRPr>
                <a:solidFill>
                  <a:schemeClr val="bg1"/>
                </a:solidFill>
                <a:latin typeface="+mn-lt"/>
              </a:defRPr>
            </a:lvl3pPr>
            <a:lvl4pPr marL="1371600" indent="0">
              <a:buNone/>
              <a:defRPr>
                <a:solidFill>
                  <a:schemeClr val="bg1"/>
                </a:solidFill>
                <a:latin typeface="+mn-lt"/>
              </a:defRPr>
            </a:lvl4pPr>
            <a:lvl5pPr marL="1828800" indent="0">
              <a:buNone/>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fld id="{5F02DCD1-2C6B-F948-9F72-3BB0CF3D512E}" type="datetime1">
              <a:rPr lang="en-US" smtClean="0"/>
              <a:pPr/>
              <a:t>5/13/2023</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2"/>
                </a:solidFill>
                <a:latin typeface="+mn-lt"/>
              </a:defRPr>
            </a:lvl1pPr>
          </a:lstStyle>
          <a:p>
            <a:r>
              <a:rPr lang="en-US" dirty="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569275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2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528203"/>
            <a:ext cx="4663440"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fld id="{C1583C39-01BF-7F43-854C-FBB4E9AB6B0C}" type="datetime1">
              <a:rPr lang="en-US" smtClean="0"/>
              <a:pPr/>
              <a:t>5/13/2023</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dirty="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6283235" y="2528203"/>
            <a:ext cx="4663440"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5689"/>
            <a:ext cx="4663440"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6283235" y="2005689"/>
            <a:ext cx="4663440"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319127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7"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67114" cy="365125"/>
          </a:xfrm>
          <a:prstGeom prst="rect">
            <a:avLst/>
          </a:prstGeom>
        </p:spPr>
        <p:txBody>
          <a:bodyPr vert="horz" lIns="91440" tIns="45720" rIns="91440" bIns="45720" rtlCol="0" anchor="ctr">
            <a:noAutofit/>
          </a:bodyPr>
          <a:lstStyle>
            <a:lvl1pPr algn="l">
              <a:defRPr sz="1200">
                <a:solidFill>
                  <a:schemeClr val="accent2"/>
                </a:solidFill>
                <a:latin typeface="+mn-lt"/>
              </a:defRPr>
            </a:lvl1pPr>
          </a:lstStyle>
          <a:p>
            <a:fld id="{4B103E64-1627-9140-8127-1849FED275E1}" type="datetime1">
              <a:rPr lang="en-US" smtClean="0"/>
              <a:pPr/>
              <a:t>5/13/2023</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dirty="0"/>
              <a:t>PRESENTATION TITLE</a:t>
            </a:r>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7"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8"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2"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56976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6220278" cy="2387600"/>
          </a:xfrm>
        </p:spPr>
        <p:txBody>
          <a:bodyPr anchor="b">
            <a:noAutofit/>
          </a:bodyPr>
          <a:lstStyle>
            <a:lvl1pPr algn="l">
              <a:defRPr sz="6000" b="1">
                <a:latin typeface="+mj-lt"/>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6220277" cy="2247219"/>
          </a:xfrm>
        </p:spPr>
        <p:txBody>
          <a:bodyPr>
            <a:noAutofit/>
          </a:bodyPr>
          <a:lstStyle>
            <a:lvl1pPr marL="0" indent="0" algn="l">
              <a:buNone/>
              <a:defRPr sz="28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4"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544706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77A09-15C2-4E47-948E-AACAFCA47D40}"/>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tx2"/>
                </a:solidFill>
                <a:latin typeface="+mn-lt"/>
              </a:defRPr>
            </a:lvl1pPr>
          </a:lstStyle>
          <a:p>
            <a:fld id="{B562DF68-3089-814D-8A14-C651FE91885E}" type="datetime1">
              <a:rPr lang="en-US" smtClean="0"/>
              <a:pPr/>
              <a:t>5/13/2023</a:t>
            </a:fld>
            <a:endParaRPr lang="en-US" dirty="0"/>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tx2"/>
                </a:solidFill>
                <a:latin typeface="+mn-lt"/>
              </a:defRPr>
            </a:lvl1pPr>
          </a:lstStyle>
          <a:p>
            <a:r>
              <a:rPr lang="en-US" dirty="0"/>
              <a:t>PRESENTATION TITLE</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9" r:id="rId4"/>
    <p:sldLayoutId id="2147483660" r:id="rId5"/>
    <p:sldLayoutId id="2147483661" r:id="rId6"/>
    <p:sldLayoutId id="2147483654" r:id="rId7"/>
    <p:sldLayoutId id="2147483658" r:id="rId8"/>
    <p:sldLayoutId id="2147483662" r:id="rId9"/>
    <p:sldLayoutId id="2147483663" r:id="rId10"/>
    <p:sldLayoutId id="2147483664" r:id="rId11"/>
    <p:sldLayoutId id="2147483665" r:id="rId12"/>
    <p:sldLayoutId id="2147483666" r:id="rId1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hyperlink" Target="https://imco.org.mx/se-seca-el-valle-de-mexico/"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1167493" y="1122363"/>
            <a:ext cx="7096933" cy="2387600"/>
          </a:xfrm>
        </p:spPr>
        <p:txBody>
          <a:bodyPr/>
          <a:lstStyle/>
          <a:p>
            <a:r>
              <a:rPr lang="en-US" dirty="0"/>
              <a:t>Tlaloc´s Power</a:t>
            </a:r>
          </a:p>
        </p:txBody>
      </p:sp>
      <p:sp>
        <p:nvSpPr>
          <p:cNvPr id="3" name="Subtitle 2">
            <a:extLst>
              <a:ext uri="{FF2B5EF4-FFF2-40B4-BE49-F238E27FC236}">
                <a16:creationId xmlns:a16="http://schemas.microsoft.com/office/drawing/2014/main" id="{A068D447-28D3-4F5F-B2DC-FD67E9015868}"/>
              </a:ext>
            </a:extLst>
          </p:cNvPr>
          <p:cNvSpPr>
            <a:spLocks noGrp="1"/>
          </p:cNvSpPr>
          <p:nvPr>
            <p:ph type="subTitle" idx="1"/>
          </p:nvPr>
        </p:nvSpPr>
        <p:spPr>
          <a:xfrm>
            <a:off x="1167493" y="3602038"/>
            <a:ext cx="9500507" cy="806675"/>
          </a:xfrm>
        </p:spPr>
        <p:txBody>
          <a:bodyPr/>
          <a:lstStyle/>
          <a:p>
            <a:r>
              <a:rPr lang="en-US" dirty="0"/>
              <a:t>Alvaro Lopez Zepeda – SBC Pitch presentation</a:t>
            </a:r>
          </a:p>
        </p:txBody>
      </p:sp>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1167492" y="381000"/>
            <a:ext cx="9779183" cy="1325563"/>
          </a:xfrm>
        </p:spPr>
        <p:txBody>
          <a:bodyPr/>
          <a:lstStyle/>
          <a:p>
            <a:r>
              <a:rPr lang="en-US" dirty="0"/>
              <a:t>Our Mantra</a:t>
            </a:r>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type="body" idx="1"/>
          </p:nvPr>
        </p:nvSpPr>
        <p:spPr>
          <a:xfrm>
            <a:off x="1167492" y="2653167"/>
            <a:ext cx="9779183" cy="3436483"/>
          </a:xfrm>
        </p:spPr>
        <p:txBody>
          <a:bodyPr vert="horz" lIns="91440" tIns="45720" rIns="91440" bIns="45720" rtlCol="0" anchor="t">
            <a:normAutofit/>
          </a:bodyPr>
          <a:lstStyle/>
          <a:p>
            <a:r>
              <a:rPr lang="en-US" b="0" i="0" dirty="0">
                <a:effectLst/>
                <a:latin typeface="Montserrat" panose="00000500000000000000" pitchFamily="2" charset="0"/>
              </a:rPr>
              <a:t>Everyone should have access to water, no mater the source.</a:t>
            </a:r>
          </a:p>
        </p:txBody>
      </p:sp>
      <p:sp>
        <p:nvSpPr>
          <p:cNvPr id="5" name="Footer Placeholder 4">
            <a:extLst>
              <a:ext uri="{FF2B5EF4-FFF2-40B4-BE49-F238E27FC236}">
                <a16:creationId xmlns:a16="http://schemas.microsoft.com/office/drawing/2014/main" id="{D593FA18-50D6-0344-B477-1D7C91CF4029}"/>
              </a:ext>
            </a:extLst>
          </p:cNvPr>
          <p:cNvSpPr>
            <a:spLocks noGrp="1"/>
          </p:cNvSpPr>
          <p:nvPr>
            <p:ph type="ftr" sz="quarter" idx="11"/>
          </p:nvPr>
        </p:nvSpPr>
        <p:spPr>
          <a:xfrm>
            <a:off x="4038600" y="6356350"/>
            <a:ext cx="4114800" cy="365125"/>
          </a:xfrm>
        </p:spPr>
        <p:txBody>
          <a:bodyPr/>
          <a:lstStyle/>
          <a:p>
            <a:r>
              <a:rPr lang="en-US" dirty="0"/>
              <a:t>Tlaloc´s Power</a:t>
            </a:r>
          </a:p>
        </p:txBody>
      </p:sp>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12"/>
          </p:nvPr>
        </p:nvSpPr>
        <p:spPr>
          <a:xfrm>
            <a:off x="10206318" y="6356350"/>
            <a:ext cx="1604682" cy="365125"/>
          </a:xfrm>
        </p:spPr>
        <p:txBody>
          <a:bodyPr/>
          <a:lstStyle/>
          <a:p>
            <a:fld id="{294A09A9-5501-47C1-A89A-A340965A2BE2}" type="slidenum">
              <a:rPr lang="en-US" smtClean="0"/>
              <a:pPr/>
              <a:t>2</a:t>
            </a:fld>
            <a:endParaRPr lang="en-US" dirty="0"/>
          </a:p>
        </p:txBody>
      </p:sp>
    </p:spTree>
    <p:extLst>
      <p:ext uri="{BB962C8B-B14F-4D97-AF65-F5344CB8AC3E}">
        <p14:creationId xmlns:p14="http://schemas.microsoft.com/office/powerpoint/2010/main" val="1639799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295B-54B9-4937-90E3-BAB9CE69E30B}"/>
              </a:ext>
            </a:extLst>
          </p:cNvPr>
          <p:cNvSpPr>
            <a:spLocks noGrp="1"/>
          </p:cNvSpPr>
          <p:nvPr>
            <p:ph type="ctrTitle"/>
          </p:nvPr>
        </p:nvSpPr>
        <p:spPr>
          <a:xfrm>
            <a:off x="1167494" y="1059400"/>
            <a:ext cx="6245912" cy="2387600"/>
          </a:xfrm>
        </p:spPr>
        <p:txBody>
          <a:bodyPr/>
          <a:lstStyle/>
          <a:p>
            <a:r>
              <a:rPr lang="en-US" dirty="0"/>
              <a:t>Our Vision</a:t>
            </a:r>
          </a:p>
        </p:txBody>
      </p:sp>
      <p:sp>
        <p:nvSpPr>
          <p:cNvPr id="4" name="Text Placeholder 3">
            <a:extLst>
              <a:ext uri="{FF2B5EF4-FFF2-40B4-BE49-F238E27FC236}">
                <a16:creationId xmlns:a16="http://schemas.microsoft.com/office/drawing/2014/main" id="{D51A6D85-3837-435F-A342-5A3F98172B12}"/>
              </a:ext>
            </a:extLst>
          </p:cNvPr>
          <p:cNvSpPr>
            <a:spLocks noGrp="1"/>
          </p:cNvSpPr>
          <p:nvPr>
            <p:ph type="subTitle" idx="1"/>
          </p:nvPr>
        </p:nvSpPr>
        <p:spPr>
          <a:xfrm>
            <a:off x="1167494" y="3539075"/>
            <a:ext cx="6245912" cy="1406101"/>
          </a:xfrm>
        </p:spPr>
        <p:txBody>
          <a:bodyPr vert="horz" lIns="91440" tIns="45720" rIns="91440" bIns="45720" rtlCol="0" anchor="t">
            <a:normAutofit/>
          </a:bodyPr>
          <a:lstStyle/>
          <a:p>
            <a:r>
              <a:rPr lang="en-US" dirty="0"/>
              <a:t>UNSDGs</a:t>
            </a:r>
          </a:p>
        </p:txBody>
      </p:sp>
    </p:spTree>
    <p:extLst>
      <p:ext uri="{BB962C8B-B14F-4D97-AF65-F5344CB8AC3E}">
        <p14:creationId xmlns:p14="http://schemas.microsoft.com/office/powerpoint/2010/main" val="3446797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83D45-0EC4-B0D7-D596-F015D7F5253F}"/>
              </a:ext>
            </a:extLst>
          </p:cNvPr>
          <p:cNvSpPr>
            <a:spLocks noGrp="1"/>
          </p:cNvSpPr>
          <p:nvPr>
            <p:ph type="title"/>
          </p:nvPr>
        </p:nvSpPr>
        <p:spPr/>
        <p:txBody>
          <a:bodyPr/>
          <a:lstStyle/>
          <a:p>
            <a:r>
              <a:rPr lang="en-US" dirty="0"/>
              <a:t>The SDGs we will impact</a:t>
            </a:r>
          </a:p>
        </p:txBody>
      </p:sp>
      <p:sp>
        <p:nvSpPr>
          <p:cNvPr id="3" name="Content Placeholder 2">
            <a:extLst>
              <a:ext uri="{FF2B5EF4-FFF2-40B4-BE49-F238E27FC236}">
                <a16:creationId xmlns:a16="http://schemas.microsoft.com/office/drawing/2014/main" id="{61C4E3A9-B9C8-3AE0-B126-947B77C61173}"/>
              </a:ext>
            </a:extLst>
          </p:cNvPr>
          <p:cNvSpPr>
            <a:spLocks noGrp="1"/>
          </p:cNvSpPr>
          <p:nvPr>
            <p:ph idx="1"/>
          </p:nvPr>
        </p:nvSpPr>
        <p:spPr/>
        <p:txBody>
          <a:bodyPr/>
          <a:lstStyle/>
          <a:p>
            <a:r>
              <a:rPr lang="en-US" dirty="0"/>
              <a:t>Our product will provide clean water to the user by collecting this resource via rain collection, giving people an alternative to water consumption during the rainy season.</a:t>
            </a:r>
          </a:p>
        </p:txBody>
      </p:sp>
      <p:sp>
        <p:nvSpPr>
          <p:cNvPr id="5" name="Footer Placeholder 4">
            <a:extLst>
              <a:ext uri="{FF2B5EF4-FFF2-40B4-BE49-F238E27FC236}">
                <a16:creationId xmlns:a16="http://schemas.microsoft.com/office/drawing/2014/main" id="{32412014-E44C-FB35-9611-0E357AB37D2D}"/>
              </a:ext>
            </a:extLst>
          </p:cNvPr>
          <p:cNvSpPr>
            <a:spLocks noGrp="1"/>
          </p:cNvSpPr>
          <p:nvPr>
            <p:ph type="ftr" sz="quarter" idx="3"/>
          </p:nvPr>
        </p:nvSpPr>
        <p:spPr/>
        <p:txBody>
          <a:bodyPr/>
          <a:lstStyle/>
          <a:p>
            <a:r>
              <a:rPr lang="en-US" dirty="0"/>
              <a:t>Tlaloc´s Power</a:t>
            </a:r>
          </a:p>
        </p:txBody>
      </p:sp>
      <p:sp>
        <p:nvSpPr>
          <p:cNvPr id="6" name="Content Placeholder 5">
            <a:extLst>
              <a:ext uri="{FF2B5EF4-FFF2-40B4-BE49-F238E27FC236}">
                <a16:creationId xmlns:a16="http://schemas.microsoft.com/office/drawing/2014/main" id="{2D4BAF25-36D9-9516-3340-360E1B9CFCEC}"/>
              </a:ext>
            </a:extLst>
          </p:cNvPr>
          <p:cNvSpPr>
            <a:spLocks noGrp="1"/>
          </p:cNvSpPr>
          <p:nvPr>
            <p:ph idx="10"/>
          </p:nvPr>
        </p:nvSpPr>
        <p:spPr/>
        <p:txBody>
          <a:bodyPr/>
          <a:lstStyle/>
          <a:p>
            <a:r>
              <a:rPr lang="en-US" dirty="0"/>
              <a:t>We seek to help low-income communities with problems with the local water supply system or who do not have access to one.</a:t>
            </a:r>
          </a:p>
        </p:txBody>
      </p:sp>
      <p:sp>
        <p:nvSpPr>
          <p:cNvPr id="7" name="Content Placeholder 6">
            <a:extLst>
              <a:ext uri="{FF2B5EF4-FFF2-40B4-BE49-F238E27FC236}">
                <a16:creationId xmlns:a16="http://schemas.microsoft.com/office/drawing/2014/main" id="{B142702E-E3B9-DCBC-B642-CE0FFDE31BF6}"/>
              </a:ext>
            </a:extLst>
          </p:cNvPr>
          <p:cNvSpPr>
            <a:spLocks noGrp="1"/>
          </p:cNvSpPr>
          <p:nvPr>
            <p:ph idx="11"/>
          </p:nvPr>
        </p:nvSpPr>
        <p:spPr>
          <a:xfrm>
            <a:off x="1167493" y="1842655"/>
            <a:ext cx="3173278" cy="683663"/>
          </a:xfrm>
        </p:spPr>
        <p:txBody>
          <a:bodyPr/>
          <a:lstStyle/>
          <a:p>
            <a:r>
              <a:rPr lang="en-US" dirty="0"/>
              <a:t>SDG 6° Clean water &amp; sanitation</a:t>
            </a:r>
          </a:p>
        </p:txBody>
      </p:sp>
      <p:sp>
        <p:nvSpPr>
          <p:cNvPr id="8" name="Content Placeholder 7">
            <a:extLst>
              <a:ext uri="{FF2B5EF4-FFF2-40B4-BE49-F238E27FC236}">
                <a16:creationId xmlns:a16="http://schemas.microsoft.com/office/drawing/2014/main" id="{71B45FD3-1639-E91A-2D10-BF91369A1010}"/>
              </a:ext>
            </a:extLst>
          </p:cNvPr>
          <p:cNvSpPr>
            <a:spLocks noGrp="1"/>
          </p:cNvSpPr>
          <p:nvPr>
            <p:ph idx="12"/>
          </p:nvPr>
        </p:nvSpPr>
        <p:spPr>
          <a:xfrm>
            <a:off x="4683788" y="1842655"/>
            <a:ext cx="3173278" cy="683663"/>
          </a:xfrm>
        </p:spPr>
        <p:txBody>
          <a:bodyPr/>
          <a:lstStyle/>
          <a:p>
            <a:r>
              <a:rPr lang="en-US" dirty="0"/>
              <a:t>SDG 11° Sustainable cities &amp; communities</a:t>
            </a:r>
          </a:p>
        </p:txBody>
      </p:sp>
      <p:sp>
        <p:nvSpPr>
          <p:cNvPr id="9" name="Content Placeholder 8">
            <a:extLst>
              <a:ext uri="{FF2B5EF4-FFF2-40B4-BE49-F238E27FC236}">
                <a16:creationId xmlns:a16="http://schemas.microsoft.com/office/drawing/2014/main" id="{DF44BD6D-A419-8EC6-CB67-F1B1B10942AC}"/>
              </a:ext>
            </a:extLst>
          </p:cNvPr>
          <p:cNvSpPr>
            <a:spLocks noGrp="1"/>
          </p:cNvSpPr>
          <p:nvPr>
            <p:ph idx="13"/>
          </p:nvPr>
        </p:nvSpPr>
        <p:spPr/>
        <p:txBody>
          <a:bodyPr/>
          <a:lstStyle/>
          <a:p>
            <a:r>
              <a:rPr lang="en-US" dirty="0"/>
              <a:t>We promote the consumption of water through renewable sources.</a:t>
            </a:r>
          </a:p>
        </p:txBody>
      </p:sp>
      <p:sp>
        <p:nvSpPr>
          <p:cNvPr id="10" name="Content Placeholder 9">
            <a:extLst>
              <a:ext uri="{FF2B5EF4-FFF2-40B4-BE49-F238E27FC236}">
                <a16:creationId xmlns:a16="http://schemas.microsoft.com/office/drawing/2014/main" id="{4D485A0A-7EC6-75D4-4A8E-E53A60718700}"/>
              </a:ext>
            </a:extLst>
          </p:cNvPr>
          <p:cNvSpPr>
            <a:spLocks noGrp="1"/>
          </p:cNvSpPr>
          <p:nvPr>
            <p:ph idx="14"/>
          </p:nvPr>
        </p:nvSpPr>
        <p:spPr>
          <a:xfrm>
            <a:off x="8200083" y="1842655"/>
            <a:ext cx="3173278" cy="683663"/>
          </a:xfrm>
        </p:spPr>
        <p:txBody>
          <a:bodyPr/>
          <a:lstStyle/>
          <a:p>
            <a:r>
              <a:rPr lang="en-US" dirty="0"/>
              <a:t>SDG 13° Climate action</a:t>
            </a:r>
          </a:p>
        </p:txBody>
      </p:sp>
      <p:sp>
        <p:nvSpPr>
          <p:cNvPr id="11" name="Slide Number Placeholder 10">
            <a:extLst>
              <a:ext uri="{FF2B5EF4-FFF2-40B4-BE49-F238E27FC236}">
                <a16:creationId xmlns:a16="http://schemas.microsoft.com/office/drawing/2014/main" id="{19581B88-9826-E24A-B67F-98C79F8DE28D}"/>
              </a:ext>
            </a:extLst>
          </p:cNvPr>
          <p:cNvSpPr>
            <a:spLocks noGrp="1"/>
          </p:cNvSpPr>
          <p:nvPr>
            <p:ph type="sldNum" sz="quarter" idx="4"/>
          </p:nvPr>
        </p:nvSpPr>
        <p:spPr/>
        <p:txBody>
          <a:bodyPr/>
          <a:lstStyle/>
          <a:p>
            <a:fld id="{294A09A9-5501-47C1-A89A-A340965A2BE2}" type="slidenum">
              <a:rPr lang="en-US" smtClean="0"/>
              <a:pPr/>
              <a:t>4</a:t>
            </a:fld>
            <a:endParaRPr lang="en-US" dirty="0"/>
          </a:p>
        </p:txBody>
      </p:sp>
    </p:spTree>
    <p:extLst>
      <p:ext uri="{BB962C8B-B14F-4D97-AF65-F5344CB8AC3E}">
        <p14:creationId xmlns:p14="http://schemas.microsoft.com/office/powerpoint/2010/main" val="2251849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42017-A3E6-9C67-96B4-BEE10B7D08FD}"/>
              </a:ext>
            </a:extLst>
          </p:cNvPr>
          <p:cNvSpPr>
            <a:spLocks noGrp="1"/>
          </p:cNvSpPr>
          <p:nvPr>
            <p:ph type="ctrTitle"/>
          </p:nvPr>
        </p:nvSpPr>
        <p:spPr/>
        <p:txBody>
          <a:bodyPr/>
          <a:lstStyle/>
          <a:p>
            <a:r>
              <a:rPr lang="en-US" dirty="0"/>
              <a:t>Target social issue</a:t>
            </a:r>
          </a:p>
        </p:txBody>
      </p:sp>
    </p:spTree>
    <p:extLst>
      <p:ext uri="{BB962C8B-B14F-4D97-AF65-F5344CB8AC3E}">
        <p14:creationId xmlns:p14="http://schemas.microsoft.com/office/powerpoint/2010/main" val="4056291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D36A0-E3C2-7072-005D-D563C84C0768}"/>
              </a:ext>
            </a:extLst>
          </p:cNvPr>
          <p:cNvSpPr>
            <a:spLocks noGrp="1"/>
          </p:cNvSpPr>
          <p:nvPr>
            <p:ph type="title"/>
          </p:nvPr>
        </p:nvSpPr>
        <p:spPr/>
        <p:txBody>
          <a:bodyPr/>
          <a:lstStyle/>
          <a:p>
            <a:r>
              <a:rPr lang="en-US" dirty="0"/>
              <a:t>The root cause of the social issue</a:t>
            </a:r>
          </a:p>
        </p:txBody>
      </p:sp>
      <p:sp>
        <p:nvSpPr>
          <p:cNvPr id="3" name="Content Placeholder 2">
            <a:extLst>
              <a:ext uri="{FF2B5EF4-FFF2-40B4-BE49-F238E27FC236}">
                <a16:creationId xmlns:a16="http://schemas.microsoft.com/office/drawing/2014/main" id="{2E6CB634-3DA6-BBFB-C1FB-BA24A2575E96}"/>
              </a:ext>
            </a:extLst>
          </p:cNvPr>
          <p:cNvSpPr>
            <a:spLocks noGrp="1"/>
          </p:cNvSpPr>
          <p:nvPr>
            <p:ph idx="1"/>
          </p:nvPr>
        </p:nvSpPr>
        <p:spPr>
          <a:xfrm>
            <a:off x="1167493" y="2005689"/>
            <a:ext cx="4663440" cy="3351127"/>
          </a:xfrm>
        </p:spPr>
        <p:txBody>
          <a:bodyPr/>
          <a:lstStyle/>
          <a:p>
            <a:r>
              <a:rPr lang="en-US" dirty="0"/>
              <a:t>Mexico City’s entire megalopolis, with a population of 32 million habitants.</a:t>
            </a:r>
          </a:p>
          <a:p>
            <a:pPr marL="342900" indent="-342900">
              <a:buFont typeface="Arial" panose="020B0604020202020204" pitchFamily="34" charset="0"/>
              <a:buChar char="•"/>
            </a:pPr>
            <a:r>
              <a:rPr lang="en-US" dirty="0"/>
              <a:t>The geographical distribution of water does not coincide with the population.</a:t>
            </a:r>
          </a:p>
          <a:p>
            <a:pPr marL="342900" indent="-342900">
              <a:buFont typeface="Arial" panose="020B0604020202020204" pitchFamily="34" charset="0"/>
              <a:buChar char="•"/>
            </a:pPr>
            <a:r>
              <a:rPr lang="en-US" dirty="0"/>
              <a:t>The difference in water distribution between the east and west of the city is the most remarkable.</a:t>
            </a:r>
          </a:p>
          <a:p>
            <a:pPr marL="342900" indent="-342900">
              <a:buFont typeface="Arial" panose="020B0604020202020204" pitchFamily="34" charset="0"/>
              <a:buChar char="•"/>
            </a:pPr>
            <a:r>
              <a:rPr lang="en-US" dirty="0"/>
              <a:t>Hydrometeorological events cause constant damage to the infrastructure of the water supply system. </a:t>
            </a:r>
          </a:p>
        </p:txBody>
      </p:sp>
      <p:sp>
        <p:nvSpPr>
          <p:cNvPr id="5" name="Footer Placeholder 4">
            <a:extLst>
              <a:ext uri="{FF2B5EF4-FFF2-40B4-BE49-F238E27FC236}">
                <a16:creationId xmlns:a16="http://schemas.microsoft.com/office/drawing/2014/main" id="{099C8064-C4BA-C101-06BC-8D3B9060EE1A}"/>
              </a:ext>
            </a:extLst>
          </p:cNvPr>
          <p:cNvSpPr>
            <a:spLocks noGrp="1"/>
          </p:cNvSpPr>
          <p:nvPr>
            <p:ph type="ftr" sz="quarter" idx="3"/>
          </p:nvPr>
        </p:nvSpPr>
        <p:spPr/>
        <p:txBody>
          <a:bodyPr/>
          <a:lstStyle/>
          <a:p>
            <a:r>
              <a:rPr lang="en-US" dirty="0"/>
              <a:t>Tlaloc´s Power</a:t>
            </a:r>
          </a:p>
        </p:txBody>
      </p:sp>
      <p:sp>
        <p:nvSpPr>
          <p:cNvPr id="6" name="Slide Number Placeholder 5">
            <a:extLst>
              <a:ext uri="{FF2B5EF4-FFF2-40B4-BE49-F238E27FC236}">
                <a16:creationId xmlns:a16="http://schemas.microsoft.com/office/drawing/2014/main" id="{6FA6C5D3-AADD-801C-1873-71A49A940C60}"/>
              </a:ext>
            </a:extLst>
          </p:cNvPr>
          <p:cNvSpPr>
            <a:spLocks noGrp="1"/>
          </p:cNvSpPr>
          <p:nvPr>
            <p:ph type="sldNum" sz="quarter" idx="4"/>
          </p:nvPr>
        </p:nvSpPr>
        <p:spPr/>
        <p:txBody>
          <a:bodyPr/>
          <a:lstStyle/>
          <a:p>
            <a:fld id="{294A09A9-5501-47C1-A89A-A340965A2BE2}" type="slidenum">
              <a:rPr lang="en-US" smtClean="0"/>
              <a:pPr/>
              <a:t>6</a:t>
            </a:fld>
            <a:endParaRPr lang="en-US" dirty="0"/>
          </a:p>
        </p:txBody>
      </p:sp>
      <p:pic>
        <p:nvPicPr>
          <p:cNvPr id="24" name="Content Placeholder 23" descr="A map of the united states&#10;&#10;Description automatically generated with low confidence">
            <a:extLst>
              <a:ext uri="{FF2B5EF4-FFF2-40B4-BE49-F238E27FC236}">
                <a16:creationId xmlns:a16="http://schemas.microsoft.com/office/drawing/2014/main" id="{840ECF4E-3942-6C9D-3CB8-A6F1D9738AAB}"/>
              </a:ext>
            </a:extLst>
          </p:cNvPr>
          <p:cNvPicPr>
            <a:picLocks noGrp="1" noChangeAspect="1"/>
          </p:cNvPicPr>
          <p:nvPr>
            <p:ph idx="10"/>
          </p:nvPr>
        </p:nvPicPr>
        <p:blipFill>
          <a:blip r:embed="rId2"/>
          <a:stretch>
            <a:fillRect/>
          </a:stretch>
        </p:blipFill>
        <p:spPr>
          <a:xfrm>
            <a:off x="6283325" y="2147728"/>
            <a:ext cx="4664075" cy="3065781"/>
          </a:xfrm>
        </p:spPr>
      </p:pic>
    </p:spTree>
    <p:extLst>
      <p:ext uri="{BB962C8B-B14F-4D97-AF65-F5344CB8AC3E}">
        <p14:creationId xmlns:p14="http://schemas.microsoft.com/office/powerpoint/2010/main" val="274731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488036-A1B1-F6A3-748C-EFB8E0569296}"/>
              </a:ext>
            </a:extLst>
          </p:cNvPr>
          <p:cNvSpPr>
            <a:spLocks noGrp="1"/>
          </p:cNvSpPr>
          <p:nvPr>
            <p:ph idx="1"/>
          </p:nvPr>
        </p:nvSpPr>
        <p:spPr>
          <a:xfrm>
            <a:off x="1167493" y="1219201"/>
            <a:ext cx="9779182" cy="4165082"/>
          </a:xfrm>
        </p:spPr>
        <p:txBody>
          <a:bodyPr/>
          <a:lstStyle/>
          <a:p>
            <a:pPr marL="342900" indent="-342900">
              <a:buFont typeface="Arial" panose="020B0604020202020204" pitchFamily="34" charset="0"/>
              <a:buChar char="•"/>
            </a:pPr>
            <a:r>
              <a:rPr lang="en-US" sz="2500" dirty="0"/>
              <a:t>68% of the water is only destined for 23% (7,360,000) of the population, creating an apparent inequity in distributing essential resources and services.</a:t>
            </a:r>
          </a:p>
          <a:p>
            <a:pPr marL="342900" indent="-342900">
              <a:buFont typeface="Arial" panose="020B0604020202020204" pitchFamily="34" charset="0"/>
              <a:buChar char="•"/>
            </a:pPr>
            <a:r>
              <a:rPr lang="en-US" sz="2500" dirty="0"/>
              <a:t>40% of the water in the city is being wasted due to leakages in the systems creating a higher demand than the existing reservoirs.</a:t>
            </a:r>
          </a:p>
          <a:p>
            <a:pPr marL="342900" indent="-342900">
              <a:buFont typeface="Arial" panose="020B0604020202020204" pitchFamily="34" charset="0"/>
              <a:buChar char="•"/>
            </a:pPr>
            <a:r>
              <a:rPr lang="en-US" sz="2500" dirty="0"/>
              <a:t>22.7% of the water is polluted or highly polluted, making it unusable for human use.</a:t>
            </a:r>
          </a:p>
          <a:p>
            <a:pPr marL="342900" indent="-342900">
              <a:buFont typeface="Arial" panose="020B0604020202020204" pitchFamily="34" charset="0"/>
              <a:buChar char="•"/>
            </a:pPr>
            <a:r>
              <a:rPr lang="en-US" sz="2500" dirty="0"/>
              <a:t>58,647 cytidines (people living in the megalopolis’s deep center) had no access to water, according to official reports</a:t>
            </a:r>
            <a:r>
              <a:rPr lang="en-US" sz="2500"/>
              <a:t>. </a:t>
            </a:r>
            <a:br>
              <a:rPr lang="en-US" sz="2500" dirty="0"/>
            </a:br>
            <a:endParaRPr lang="en-US" sz="2500" dirty="0"/>
          </a:p>
          <a:p>
            <a:pPr marL="342900" indent="-342900">
              <a:buFont typeface="Arial" panose="020B0604020202020204" pitchFamily="34" charset="0"/>
              <a:buChar char="•"/>
            </a:pPr>
            <a:endParaRPr lang="en-US" sz="2500" dirty="0"/>
          </a:p>
        </p:txBody>
      </p:sp>
      <p:sp>
        <p:nvSpPr>
          <p:cNvPr id="5" name="Footer Placeholder 4">
            <a:extLst>
              <a:ext uri="{FF2B5EF4-FFF2-40B4-BE49-F238E27FC236}">
                <a16:creationId xmlns:a16="http://schemas.microsoft.com/office/drawing/2014/main" id="{C69AB7C2-DFE1-AF51-CFDF-200188B2C58C}"/>
              </a:ext>
            </a:extLst>
          </p:cNvPr>
          <p:cNvSpPr>
            <a:spLocks noGrp="1"/>
          </p:cNvSpPr>
          <p:nvPr>
            <p:ph type="ftr" sz="quarter" idx="3"/>
          </p:nvPr>
        </p:nvSpPr>
        <p:spPr/>
        <p:txBody>
          <a:bodyPr/>
          <a:lstStyle/>
          <a:p>
            <a:r>
              <a:rPr lang="en-US" dirty="0"/>
              <a:t>Tlaloc´s Power</a:t>
            </a:r>
          </a:p>
        </p:txBody>
      </p:sp>
      <p:sp>
        <p:nvSpPr>
          <p:cNvPr id="6" name="Slide Number Placeholder 5">
            <a:extLst>
              <a:ext uri="{FF2B5EF4-FFF2-40B4-BE49-F238E27FC236}">
                <a16:creationId xmlns:a16="http://schemas.microsoft.com/office/drawing/2014/main" id="{5CB79CBB-7BCB-F6FF-4125-8BF120BDF114}"/>
              </a:ext>
            </a:extLst>
          </p:cNvPr>
          <p:cNvSpPr>
            <a:spLocks noGrp="1"/>
          </p:cNvSpPr>
          <p:nvPr>
            <p:ph type="sldNum" sz="quarter" idx="4"/>
          </p:nvPr>
        </p:nvSpPr>
        <p:spPr/>
        <p:txBody>
          <a:bodyPr/>
          <a:lstStyle/>
          <a:p>
            <a:fld id="{294A09A9-5501-47C1-A89A-A340965A2BE2}" type="slidenum">
              <a:rPr lang="en-US" smtClean="0"/>
              <a:pPr/>
              <a:t>7</a:t>
            </a:fld>
            <a:endParaRPr lang="en-US" dirty="0"/>
          </a:p>
        </p:txBody>
      </p:sp>
    </p:spTree>
    <p:extLst>
      <p:ext uri="{BB962C8B-B14F-4D97-AF65-F5344CB8AC3E}">
        <p14:creationId xmlns:p14="http://schemas.microsoft.com/office/powerpoint/2010/main" val="3710166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AD993-32D2-38CE-60B7-30ACD729B7FA}"/>
              </a:ext>
            </a:extLst>
          </p:cNvPr>
          <p:cNvSpPr>
            <a:spLocks noGrp="1"/>
          </p:cNvSpPr>
          <p:nvPr>
            <p:ph type="title"/>
          </p:nvPr>
        </p:nvSpPr>
        <p:spPr/>
        <p:txBody>
          <a:bodyPr/>
          <a:lstStyle/>
          <a:p>
            <a:r>
              <a:rPr lang="en-US" dirty="0"/>
              <a:t>Geographical points without water</a:t>
            </a:r>
          </a:p>
        </p:txBody>
      </p:sp>
      <p:pic>
        <p:nvPicPr>
          <p:cNvPr id="11" name="Content Placeholder 10" descr="Map&#10;&#10;Description automatically generated">
            <a:extLst>
              <a:ext uri="{FF2B5EF4-FFF2-40B4-BE49-F238E27FC236}">
                <a16:creationId xmlns:a16="http://schemas.microsoft.com/office/drawing/2014/main" id="{5114FC16-0B2B-572A-A016-C7312FA4CB25}"/>
              </a:ext>
            </a:extLst>
          </p:cNvPr>
          <p:cNvPicPr>
            <a:picLocks noGrp="1" noChangeAspect="1"/>
          </p:cNvPicPr>
          <p:nvPr>
            <p:ph idx="1"/>
          </p:nvPr>
        </p:nvPicPr>
        <p:blipFill>
          <a:blip r:embed="rId2"/>
          <a:stretch>
            <a:fillRect/>
          </a:stretch>
        </p:blipFill>
        <p:spPr>
          <a:xfrm>
            <a:off x="2442741" y="2528888"/>
            <a:ext cx="2112219" cy="2827337"/>
          </a:xfrm>
        </p:spPr>
      </p:pic>
      <p:sp>
        <p:nvSpPr>
          <p:cNvPr id="4" name="Date Placeholder 3">
            <a:extLst>
              <a:ext uri="{FF2B5EF4-FFF2-40B4-BE49-F238E27FC236}">
                <a16:creationId xmlns:a16="http://schemas.microsoft.com/office/drawing/2014/main" id="{7421215A-49AA-0C50-F634-7BCE5E0D6F2F}"/>
              </a:ext>
            </a:extLst>
          </p:cNvPr>
          <p:cNvSpPr>
            <a:spLocks noGrp="1"/>
          </p:cNvSpPr>
          <p:nvPr>
            <p:ph type="dt" sz="half" idx="2"/>
          </p:nvPr>
        </p:nvSpPr>
        <p:spPr/>
        <p:txBody>
          <a:bodyPr/>
          <a:lstStyle/>
          <a:p>
            <a:fld id="{C1583C39-01BF-7F43-854C-FBB4E9AB6B0C}" type="datetime1">
              <a:rPr lang="en-US" smtClean="0"/>
              <a:pPr/>
              <a:t>5/13/2023</a:t>
            </a:fld>
            <a:endParaRPr lang="en-US" dirty="0"/>
          </a:p>
        </p:txBody>
      </p:sp>
      <p:sp>
        <p:nvSpPr>
          <p:cNvPr id="5" name="Footer Placeholder 4">
            <a:extLst>
              <a:ext uri="{FF2B5EF4-FFF2-40B4-BE49-F238E27FC236}">
                <a16:creationId xmlns:a16="http://schemas.microsoft.com/office/drawing/2014/main" id="{EE41D4D8-BA74-E1CE-5618-9FD9073B448D}"/>
              </a:ext>
            </a:extLst>
          </p:cNvPr>
          <p:cNvSpPr>
            <a:spLocks noGrp="1"/>
          </p:cNvSpPr>
          <p:nvPr>
            <p:ph type="ftr" sz="quarter" idx="3"/>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596AC5AE-6885-70FA-2112-C8F41A245143}"/>
              </a:ext>
            </a:extLst>
          </p:cNvPr>
          <p:cNvSpPr>
            <a:spLocks noGrp="1"/>
          </p:cNvSpPr>
          <p:nvPr>
            <p:ph type="sldNum" sz="quarter" idx="4"/>
          </p:nvPr>
        </p:nvSpPr>
        <p:spPr/>
        <p:txBody>
          <a:bodyPr/>
          <a:lstStyle/>
          <a:p>
            <a:fld id="{294A09A9-5501-47C1-A89A-A340965A2BE2}" type="slidenum">
              <a:rPr lang="en-US" smtClean="0"/>
              <a:pPr/>
              <a:t>8</a:t>
            </a:fld>
            <a:endParaRPr lang="en-US" dirty="0"/>
          </a:p>
        </p:txBody>
      </p:sp>
      <p:pic>
        <p:nvPicPr>
          <p:cNvPr id="13" name="Content Placeholder 12" descr="Diagram, map&#10;&#10;Description automatically generated">
            <a:extLst>
              <a:ext uri="{FF2B5EF4-FFF2-40B4-BE49-F238E27FC236}">
                <a16:creationId xmlns:a16="http://schemas.microsoft.com/office/drawing/2014/main" id="{E46504DB-7799-EF17-C7C5-8478312DD8E0}"/>
              </a:ext>
            </a:extLst>
          </p:cNvPr>
          <p:cNvPicPr>
            <a:picLocks noGrp="1" noChangeAspect="1"/>
          </p:cNvPicPr>
          <p:nvPr>
            <p:ph idx="10"/>
          </p:nvPr>
        </p:nvPicPr>
        <p:blipFill>
          <a:blip r:embed="rId3"/>
          <a:stretch>
            <a:fillRect/>
          </a:stretch>
        </p:blipFill>
        <p:spPr>
          <a:xfrm>
            <a:off x="6415078" y="2528888"/>
            <a:ext cx="4400568" cy="2827337"/>
          </a:xfrm>
        </p:spPr>
      </p:pic>
      <p:sp>
        <p:nvSpPr>
          <p:cNvPr id="8" name="Content Placeholder 7">
            <a:extLst>
              <a:ext uri="{FF2B5EF4-FFF2-40B4-BE49-F238E27FC236}">
                <a16:creationId xmlns:a16="http://schemas.microsoft.com/office/drawing/2014/main" id="{82143B0E-A389-7D77-A115-8AFE4B0DD33B}"/>
              </a:ext>
            </a:extLst>
          </p:cNvPr>
          <p:cNvSpPr>
            <a:spLocks noGrp="1"/>
          </p:cNvSpPr>
          <p:nvPr>
            <p:ph idx="11"/>
          </p:nvPr>
        </p:nvSpPr>
        <p:spPr/>
        <p:txBody>
          <a:bodyPr/>
          <a:lstStyle/>
          <a:p>
            <a:r>
              <a:rPr lang="en-US" dirty="0"/>
              <a:t>Mexico City (State)</a:t>
            </a:r>
          </a:p>
        </p:txBody>
      </p:sp>
      <p:sp>
        <p:nvSpPr>
          <p:cNvPr id="9" name="Content Placeholder 8">
            <a:extLst>
              <a:ext uri="{FF2B5EF4-FFF2-40B4-BE49-F238E27FC236}">
                <a16:creationId xmlns:a16="http://schemas.microsoft.com/office/drawing/2014/main" id="{265623CE-5DA2-D974-CF23-022517701FCC}"/>
              </a:ext>
            </a:extLst>
          </p:cNvPr>
          <p:cNvSpPr>
            <a:spLocks noGrp="1"/>
          </p:cNvSpPr>
          <p:nvPr>
            <p:ph idx="12"/>
          </p:nvPr>
        </p:nvSpPr>
        <p:spPr/>
        <p:txBody>
          <a:bodyPr/>
          <a:lstStyle/>
          <a:p>
            <a:r>
              <a:rPr lang="en-US" dirty="0"/>
              <a:t>State of Mexico</a:t>
            </a:r>
          </a:p>
          <a:p>
            <a:endParaRPr lang="en-US" dirty="0"/>
          </a:p>
        </p:txBody>
      </p:sp>
      <p:sp>
        <p:nvSpPr>
          <p:cNvPr id="7" name="Content Placeholder 2">
            <a:extLst>
              <a:ext uri="{FF2B5EF4-FFF2-40B4-BE49-F238E27FC236}">
                <a16:creationId xmlns:a16="http://schemas.microsoft.com/office/drawing/2014/main" id="{C506EFB4-8824-7E19-36E2-AA1EB86B4374}"/>
              </a:ext>
            </a:extLst>
          </p:cNvPr>
          <p:cNvSpPr txBox="1">
            <a:spLocks/>
          </p:cNvSpPr>
          <p:nvPr/>
        </p:nvSpPr>
        <p:spPr>
          <a:xfrm>
            <a:off x="1167493" y="2005689"/>
            <a:ext cx="4663440" cy="335112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342900" indent="-342900">
              <a:buClr>
                <a:srgbClr val="FF0000"/>
              </a:buClr>
              <a:buFont typeface="Wingdings" panose="05000000000000000000" pitchFamily="2" charset="2"/>
              <a:buChar char="§"/>
            </a:pPr>
            <a:r>
              <a:rPr lang="en-US" dirty="0"/>
              <a:t>Delegations and municipalities with out water</a:t>
            </a:r>
          </a:p>
        </p:txBody>
      </p:sp>
    </p:spTree>
    <p:extLst>
      <p:ext uri="{BB962C8B-B14F-4D97-AF65-F5344CB8AC3E}">
        <p14:creationId xmlns:p14="http://schemas.microsoft.com/office/powerpoint/2010/main" val="1200541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B9EBD-D8CC-48AA-F990-FEC0043CDF6D}"/>
              </a:ext>
            </a:extLst>
          </p:cNvPr>
          <p:cNvSpPr>
            <a:spLocks noGrp="1"/>
          </p:cNvSpPr>
          <p:nvPr>
            <p:ph type="title"/>
          </p:nvPr>
        </p:nvSpPr>
        <p:spPr/>
        <p:txBody>
          <a:bodyPr/>
          <a:lstStyle/>
          <a:p>
            <a:r>
              <a:rPr lang="en-US" dirty="0"/>
              <a:t>Current landscape</a:t>
            </a:r>
          </a:p>
        </p:txBody>
      </p:sp>
      <p:sp>
        <p:nvSpPr>
          <p:cNvPr id="7" name="Content Placeholder 6">
            <a:extLst>
              <a:ext uri="{FF2B5EF4-FFF2-40B4-BE49-F238E27FC236}">
                <a16:creationId xmlns:a16="http://schemas.microsoft.com/office/drawing/2014/main" id="{BCB250BB-0152-1DB4-37B0-FEC29FA278ED}"/>
              </a:ext>
            </a:extLst>
          </p:cNvPr>
          <p:cNvSpPr>
            <a:spLocks noGrp="1"/>
          </p:cNvSpPr>
          <p:nvPr>
            <p:ph idx="1"/>
          </p:nvPr>
        </p:nvSpPr>
        <p:spPr/>
        <p:txBody>
          <a:bodyPr/>
          <a:lstStyle/>
          <a:p>
            <a:r>
              <a:rPr lang="en-US" dirty="0"/>
              <a:t>The primary solution that the government offers to the affected population is to bring water pipes to the communities every three days, but for most, this is not enough, and they contract water bottlers like Ciel, </a:t>
            </a:r>
            <a:r>
              <a:rPr lang="en-US" dirty="0" err="1"/>
              <a:t>Bonafont</a:t>
            </a:r>
            <a:r>
              <a:rPr lang="en-US" dirty="0"/>
              <a:t>, or </a:t>
            </a:r>
            <a:r>
              <a:rPr lang="en-US" dirty="0" err="1"/>
              <a:t>Epura</a:t>
            </a:r>
            <a:r>
              <a:rPr lang="en-US" dirty="0"/>
              <a:t> to bring water jugs to their home daily, making much expensive than having a normal access to the water supply system </a:t>
            </a:r>
          </a:p>
        </p:txBody>
      </p:sp>
      <p:sp>
        <p:nvSpPr>
          <p:cNvPr id="5" name="Footer Placeholder 4">
            <a:extLst>
              <a:ext uri="{FF2B5EF4-FFF2-40B4-BE49-F238E27FC236}">
                <a16:creationId xmlns:a16="http://schemas.microsoft.com/office/drawing/2014/main" id="{01111A8A-4F30-7EB7-A38E-D779C5994DB1}"/>
              </a:ext>
            </a:extLst>
          </p:cNvPr>
          <p:cNvSpPr>
            <a:spLocks noGrp="1"/>
          </p:cNvSpPr>
          <p:nvPr>
            <p:ph type="ftr" sz="quarter" idx="3"/>
          </p:nvPr>
        </p:nvSpPr>
        <p:spPr/>
        <p:txBody>
          <a:bodyPr/>
          <a:lstStyle/>
          <a:p>
            <a:r>
              <a:rPr lang="en-US" dirty="0"/>
              <a:t>Tlaloc´s Power</a:t>
            </a:r>
          </a:p>
        </p:txBody>
      </p:sp>
      <p:sp>
        <p:nvSpPr>
          <p:cNvPr id="6" name="Slide Number Placeholder 5">
            <a:extLst>
              <a:ext uri="{FF2B5EF4-FFF2-40B4-BE49-F238E27FC236}">
                <a16:creationId xmlns:a16="http://schemas.microsoft.com/office/drawing/2014/main" id="{8189835D-3AF0-7625-4D65-153E330397A9}"/>
              </a:ext>
            </a:extLst>
          </p:cNvPr>
          <p:cNvSpPr>
            <a:spLocks noGrp="1"/>
          </p:cNvSpPr>
          <p:nvPr>
            <p:ph type="sldNum" sz="quarter" idx="4"/>
          </p:nvPr>
        </p:nvSpPr>
        <p:spPr/>
        <p:txBody>
          <a:bodyPr/>
          <a:lstStyle/>
          <a:p>
            <a:fld id="{294A09A9-5501-47C1-A89A-A340965A2BE2}" type="slidenum">
              <a:rPr lang="en-US" smtClean="0"/>
              <a:pPr/>
              <a:t>9</a:t>
            </a:fld>
            <a:endParaRPr lang="en-US" dirty="0"/>
          </a:p>
        </p:txBody>
      </p:sp>
      <p:pic>
        <p:nvPicPr>
          <p:cNvPr id="12" name="Content Placeholder 11" descr="A picture containing outdoor, concrete mixer&#10;&#10;Description automatically generated">
            <a:extLst>
              <a:ext uri="{FF2B5EF4-FFF2-40B4-BE49-F238E27FC236}">
                <a16:creationId xmlns:a16="http://schemas.microsoft.com/office/drawing/2014/main" id="{598411D8-56D3-71C3-117A-103DA553989A}"/>
              </a:ext>
            </a:extLst>
          </p:cNvPr>
          <p:cNvPicPr>
            <a:picLocks noGrp="1" noChangeAspect="1"/>
          </p:cNvPicPr>
          <p:nvPr>
            <p:ph idx="10"/>
          </p:nvPr>
        </p:nvPicPr>
        <p:blipFill>
          <a:blip r:embed="rId2"/>
          <a:stretch>
            <a:fillRect/>
          </a:stretch>
        </p:blipFill>
        <p:spPr>
          <a:xfrm>
            <a:off x="6506583" y="2529479"/>
            <a:ext cx="4241005" cy="2827337"/>
          </a:xfrm>
        </p:spPr>
      </p:pic>
      <p:sp>
        <p:nvSpPr>
          <p:cNvPr id="9" name="Content Placeholder 8">
            <a:extLst>
              <a:ext uri="{FF2B5EF4-FFF2-40B4-BE49-F238E27FC236}">
                <a16:creationId xmlns:a16="http://schemas.microsoft.com/office/drawing/2014/main" id="{8F204D3B-BF17-3654-C5CC-19C5876618BA}"/>
              </a:ext>
            </a:extLst>
          </p:cNvPr>
          <p:cNvSpPr>
            <a:spLocks noGrp="1"/>
          </p:cNvSpPr>
          <p:nvPr>
            <p:ph idx="11"/>
          </p:nvPr>
        </p:nvSpPr>
        <p:spPr/>
        <p:txBody>
          <a:bodyPr/>
          <a:lstStyle/>
          <a:p>
            <a:r>
              <a:rPr lang="en-US" dirty="0"/>
              <a:t>Pipes and jugs in Mexico city</a:t>
            </a:r>
          </a:p>
        </p:txBody>
      </p:sp>
    </p:spTree>
    <p:extLst>
      <p:ext uri="{BB962C8B-B14F-4D97-AF65-F5344CB8AC3E}">
        <p14:creationId xmlns:p14="http://schemas.microsoft.com/office/powerpoint/2010/main" val="2575751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25720-E275-40BE-3FEF-8DEF717944A3}"/>
              </a:ext>
            </a:extLst>
          </p:cNvPr>
          <p:cNvSpPr>
            <a:spLocks noGrp="1"/>
          </p:cNvSpPr>
          <p:nvPr>
            <p:ph type="title"/>
          </p:nvPr>
        </p:nvSpPr>
        <p:spPr>
          <a:xfrm>
            <a:off x="1167492" y="1"/>
            <a:ext cx="9779183" cy="1473718"/>
          </a:xfrm>
        </p:spPr>
        <p:txBody>
          <a:bodyPr/>
          <a:lstStyle/>
          <a:p>
            <a:r>
              <a:rPr lang="en-US" dirty="0"/>
              <a:t>Sources</a:t>
            </a:r>
            <a:endParaRPr lang="es-MX" dirty="0"/>
          </a:p>
        </p:txBody>
      </p:sp>
      <p:sp>
        <p:nvSpPr>
          <p:cNvPr id="3" name="Content Placeholder 2">
            <a:extLst>
              <a:ext uri="{FF2B5EF4-FFF2-40B4-BE49-F238E27FC236}">
                <a16:creationId xmlns:a16="http://schemas.microsoft.com/office/drawing/2014/main" id="{EAD0453A-B8DA-CC91-6413-A6271F6EC2AA}"/>
              </a:ext>
            </a:extLst>
          </p:cNvPr>
          <p:cNvSpPr>
            <a:spLocks noGrp="1"/>
          </p:cNvSpPr>
          <p:nvPr>
            <p:ph idx="1"/>
          </p:nvPr>
        </p:nvSpPr>
        <p:spPr>
          <a:xfrm>
            <a:off x="1167493" y="1473719"/>
            <a:ext cx="9779182" cy="3910563"/>
          </a:xfrm>
        </p:spPr>
        <p:txBody>
          <a:bodyPr/>
          <a:lstStyle/>
          <a:p>
            <a:pPr marL="457200" indent="-457200">
              <a:buFont typeface="Arial" panose="020B0604020202020204" pitchFamily="34" charset="0"/>
              <a:buChar char="•"/>
            </a:pPr>
            <a:r>
              <a:rPr lang="es-ES" sz="1800" dirty="0">
                <a:effectLst/>
                <a:latin typeface="Times New Roman" panose="02020603050405020304" pitchFamily="18" charset="0"/>
              </a:rPr>
              <a:t>Gaceta UNAM. (2021, March 18). </a:t>
            </a:r>
            <a:r>
              <a:rPr lang="es-ES" sz="1800" i="1" dirty="0">
                <a:effectLst/>
                <a:latin typeface="Times New Roman" panose="02020603050405020304" pitchFamily="18" charset="0"/>
              </a:rPr>
              <a:t>México experimenta escasez de agua y falta de equidad en su distribución - Gaceta UNAM</a:t>
            </a:r>
            <a:r>
              <a:rPr lang="es-ES" sz="1800" dirty="0">
                <a:effectLst/>
                <a:latin typeface="Times New Roman" panose="02020603050405020304" pitchFamily="18" charset="0"/>
              </a:rPr>
              <a:t>. https://www.gaceta.unam.mx/mexico-experimenta-escasez-de-agua-y-falta-de-equidad-en-su-distribucion/</a:t>
            </a:r>
          </a:p>
          <a:p>
            <a:pPr marL="457200" indent="-457200">
              <a:buFont typeface="Arial" panose="020B0604020202020204" pitchFamily="34" charset="0"/>
              <a:buChar char="•"/>
            </a:pPr>
            <a:r>
              <a:rPr lang="es-ES" sz="1800" dirty="0">
                <a:effectLst/>
                <a:latin typeface="Times New Roman" panose="02020603050405020304" pitchFamily="18" charset="0"/>
              </a:rPr>
              <a:t>Díaz, O. (2023, March 22). ¿Por qué hay sequía y falta de agua en la CDMX? </a:t>
            </a:r>
            <a:r>
              <a:rPr lang="es-ES" sz="1800" i="1" dirty="0">
                <a:effectLst/>
                <a:latin typeface="Times New Roman" panose="02020603050405020304" pitchFamily="18" charset="0"/>
              </a:rPr>
              <a:t>El Universal</a:t>
            </a:r>
            <a:r>
              <a:rPr lang="es-ES" sz="1800" dirty="0">
                <a:effectLst/>
                <a:latin typeface="Times New Roman" panose="02020603050405020304" pitchFamily="18" charset="0"/>
              </a:rPr>
              <a:t>. https://www.eluniversal.com.mx/metropoli/por-que-hay-sequia-y-falta-de-agua-en-la-cdmx/</a:t>
            </a:r>
          </a:p>
          <a:p>
            <a:pPr marL="457200" indent="-457200">
              <a:buFont typeface="Arial" panose="020B0604020202020204" pitchFamily="34" charset="0"/>
              <a:buChar char="•"/>
            </a:pPr>
            <a:r>
              <a:rPr lang="es-ES" sz="1800" dirty="0">
                <a:effectLst/>
                <a:latin typeface="Times New Roman" panose="02020603050405020304" pitchFamily="18" charset="0"/>
              </a:rPr>
              <a:t>Gaceta UNAM. (2021, March 18). </a:t>
            </a:r>
            <a:r>
              <a:rPr lang="es-ES" sz="1800" i="1" dirty="0">
                <a:effectLst/>
                <a:latin typeface="Times New Roman" panose="02020603050405020304" pitchFamily="18" charset="0"/>
              </a:rPr>
              <a:t>México experimenta escasez de agua y falta de equidad en su distribución - Gaceta UNAM</a:t>
            </a:r>
            <a:r>
              <a:rPr lang="es-ES" sz="1800" dirty="0">
                <a:effectLst/>
                <a:latin typeface="Times New Roman" panose="02020603050405020304" pitchFamily="18" charset="0"/>
              </a:rPr>
              <a:t>. https://www.gaceta.unam.mx/mexico-experimenta-escasez-de-agua-y-falta-de-equidad-en-su-distribucion/</a:t>
            </a:r>
          </a:p>
          <a:p>
            <a:pPr marL="457200" indent="-457200">
              <a:buFont typeface="Arial" panose="020B0604020202020204" pitchFamily="34" charset="0"/>
              <a:buChar char="•"/>
            </a:pPr>
            <a:r>
              <a:rPr lang="es-ES" sz="1800" dirty="0">
                <a:effectLst/>
                <a:latin typeface="Times New Roman" panose="02020603050405020304" pitchFamily="18" charset="0"/>
              </a:rPr>
              <a:t>López, S., &amp; López, S. (2023, March 25). ¿Se seca el Valle de México? - IMCO. </a:t>
            </a:r>
            <a:r>
              <a:rPr lang="es-ES" sz="1800" i="1" dirty="0">
                <a:effectLst/>
                <a:latin typeface="Times New Roman" panose="02020603050405020304" pitchFamily="18" charset="0"/>
              </a:rPr>
              <a:t>¿Se seca el Valle de México?</a:t>
            </a:r>
            <a:r>
              <a:rPr lang="es-ES" sz="1800" dirty="0">
                <a:effectLst/>
                <a:latin typeface="Times New Roman" panose="02020603050405020304" pitchFamily="18" charset="0"/>
              </a:rPr>
              <a:t> </a:t>
            </a:r>
            <a:r>
              <a:rPr lang="es-ES" sz="1800" dirty="0">
                <a:effectLst/>
                <a:latin typeface="Times New Roman" panose="02020603050405020304" pitchFamily="18" charset="0"/>
                <a:hlinkClick r:id="rId2"/>
              </a:rPr>
              <a:t>https://imco.org.mx/se-seca-el-valle-de-mexico/</a:t>
            </a:r>
            <a:endParaRPr lang="es-MX" sz="1800" dirty="0">
              <a:effectLst/>
              <a:latin typeface="Times New Roman" panose="02020603050405020304" pitchFamily="18" charset="0"/>
            </a:endParaRPr>
          </a:p>
          <a:p>
            <a:pPr marL="457200" indent="-457200">
              <a:buFont typeface="Arial" panose="020B0604020202020204" pitchFamily="34" charset="0"/>
              <a:buChar char="•"/>
            </a:pPr>
            <a:r>
              <a:rPr lang="es-ES" sz="1800" dirty="0">
                <a:effectLst/>
                <a:latin typeface="Times New Roman" panose="02020603050405020304" pitchFamily="18" charset="0"/>
              </a:rPr>
              <a:t>Colín, J. L. R. (2023, March 15). Agudiza desabasto de agua y crisis hídrica, miles de personas ya viven el día cero en CDMX. </a:t>
            </a:r>
            <a:r>
              <a:rPr lang="es-ES" sz="1800" i="1" dirty="0">
                <a:effectLst/>
                <a:latin typeface="Times New Roman" panose="02020603050405020304" pitchFamily="18" charset="0"/>
              </a:rPr>
              <a:t>Publimetro México</a:t>
            </a:r>
            <a:r>
              <a:rPr lang="es-ES" sz="1800" dirty="0">
                <a:effectLst/>
                <a:latin typeface="Times New Roman" panose="02020603050405020304" pitchFamily="18" charset="0"/>
              </a:rPr>
              <a:t>. https://www.publimetro.com.mx/noticias/2023/03/15/cdmx-agudiza-desabasto-de-agua-y-crisis-hidrica-miles-de-capitalinos-ya-viven-dia-cero/</a:t>
            </a:r>
          </a:p>
          <a:p>
            <a:pPr marL="457200" indent="-457200">
              <a:buFont typeface="Arial" panose="020B0604020202020204" pitchFamily="34" charset="0"/>
              <a:buChar char="•"/>
            </a:pPr>
            <a:endParaRPr lang="es-ES" sz="1800" dirty="0">
              <a:effectLst/>
              <a:latin typeface="Times New Roman" panose="02020603050405020304" pitchFamily="18" charset="0"/>
            </a:endParaRPr>
          </a:p>
        </p:txBody>
      </p:sp>
      <p:sp>
        <p:nvSpPr>
          <p:cNvPr id="4" name="Date Placeholder 3">
            <a:extLst>
              <a:ext uri="{FF2B5EF4-FFF2-40B4-BE49-F238E27FC236}">
                <a16:creationId xmlns:a16="http://schemas.microsoft.com/office/drawing/2014/main" id="{472429EA-E9E6-61A1-037D-81C39570FB3F}"/>
              </a:ext>
            </a:extLst>
          </p:cNvPr>
          <p:cNvSpPr>
            <a:spLocks noGrp="1"/>
          </p:cNvSpPr>
          <p:nvPr>
            <p:ph type="dt" sz="half" idx="2"/>
          </p:nvPr>
        </p:nvSpPr>
        <p:spPr/>
        <p:txBody>
          <a:bodyPr/>
          <a:lstStyle/>
          <a:p>
            <a:fld id="{DD9C8446-696E-6942-B6C8-CC9CAD0B34E0}" type="datetime1">
              <a:rPr lang="en-US" smtClean="0"/>
              <a:pPr/>
              <a:t>5/13/2023</a:t>
            </a:fld>
            <a:endParaRPr lang="en-US" dirty="0"/>
          </a:p>
        </p:txBody>
      </p:sp>
      <p:sp>
        <p:nvSpPr>
          <p:cNvPr id="5" name="Footer Placeholder 4">
            <a:extLst>
              <a:ext uri="{FF2B5EF4-FFF2-40B4-BE49-F238E27FC236}">
                <a16:creationId xmlns:a16="http://schemas.microsoft.com/office/drawing/2014/main" id="{07445483-1CAA-65DE-BAAC-2E57AF7E6405}"/>
              </a:ext>
            </a:extLst>
          </p:cNvPr>
          <p:cNvSpPr>
            <a:spLocks noGrp="1"/>
          </p:cNvSpPr>
          <p:nvPr>
            <p:ph type="ftr" sz="quarter" idx="3"/>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86A4FFD3-68ED-C570-BCC5-29CF5EE01BD0}"/>
              </a:ext>
            </a:extLst>
          </p:cNvPr>
          <p:cNvSpPr>
            <a:spLocks noGrp="1"/>
          </p:cNvSpPr>
          <p:nvPr>
            <p:ph type="sldNum" sz="quarter" idx="4"/>
          </p:nvPr>
        </p:nvSpPr>
        <p:spPr/>
        <p:txBody>
          <a:bodyPr/>
          <a:lstStyle/>
          <a:p>
            <a:fld id="{294A09A9-5501-47C1-A89A-A340965A2BE2}" type="slidenum">
              <a:rPr lang="en-US" smtClean="0"/>
              <a:pPr/>
              <a:t>10</a:t>
            </a:fld>
            <a:endParaRPr lang="en-US" dirty="0"/>
          </a:p>
        </p:txBody>
      </p:sp>
    </p:spTree>
    <p:extLst>
      <p:ext uri="{BB962C8B-B14F-4D97-AF65-F5344CB8AC3E}">
        <p14:creationId xmlns:p14="http://schemas.microsoft.com/office/powerpoint/2010/main" val="84405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320FA-0484-3E37-F95E-285E38FC0E17}"/>
              </a:ext>
            </a:extLst>
          </p:cNvPr>
          <p:cNvSpPr>
            <a:spLocks noGrp="1"/>
          </p:cNvSpPr>
          <p:nvPr>
            <p:ph type="ctrTitle"/>
          </p:nvPr>
        </p:nvSpPr>
        <p:spPr/>
        <p:txBody>
          <a:bodyPr/>
          <a:lstStyle/>
          <a:p>
            <a:r>
              <a:rPr lang="en-US" dirty="0"/>
              <a:t>Social solution</a:t>
            </a:r>
          </a:p>
        </p:txBody>
      </p:sp>
    </p:spTree>
    <p:extLst>
      <p:ext uri="{BB962C8B-B14F-4D97-AF65-F5344CB8AC3E}">
        <p14:creationId xmlns:p14="http://schemas.microsoft.com/office/powerpoint/2010/main" val="3691206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314DE-2689-59ED-7887-8AB40F2853F7}"/>
              </a:ext>
            </a:extLst>
          </p:cNvPr>
          <p:cNvSpPr>
            <a:spLocks noGrp="1"/>
          </p:cNvSpPr>
          <p:nvPr>
            <p:ph type="title"/>
          </p:nvPr>
        </p:nvSpPr>
        <p:spPr/>
        <p:txBody>
          <a:bodyPr/>
          <a:lstStyle/>
          <a:p>
            <a:r>
              <a:rPr lang="en-US" dirty="0"/>
              <a:t>How do we solve this problem?       </a:t>
            </a:r>
          </a:p>
        </p:txBody>
      </p:sp>
      <p:sp>
        <p:nvSpPr>
          <p:cNvPr id="3" name="Content Placeholder 2">
            <a:extLst>
              <a:ext uri="{FF2B5EF4-FFF2-40B4-BE49-F238E27FC236}">
                <a16:creationId xmlns:a16="http://schemas.microsoft.com/office/drawing/2014/main" id="{1E396C67-6A1C-4855-8FD9-9438D0503709}"/>
              </a:ext>
            </a:extLst>
          </p:cNvPr>
          <p:cNvSpPr>
            <a:spLocks noGrp="1"/>
          </p:cNvSpPr>
          <p:nvPr>
            <p:ph idx="1"/>
          </p:nvPr>
        </p:nvSpPr>
        <p:spPr>
          <a:xfrm>
            <a:off x="1167493" y="1975902"/>
            <a:ext cx="9779182" cy="3366815"/>
          </a:xfrm>
        </p:spPr>
        <p:txBody>
          <a:bodyPr/>
          <a:lstStyle/>
          <a:p>
            <a:r>
              <a:rPr lang="en-US" sz="2400" dirty="0"/>
              <a:t>To provide low-cost and easy installation of intelligent pluvial-water supply systems for low-income communities.</a:t>
            </a:r>
          </a:p>
          <a:p>
            <a:pPr marL="342900" indent="-342900">
              <a:buFont typeface="Arial" panose="020B0604020202020204" pitchFamily="34" charset="0"/>
              <a:buChar char="•"/>
            </a:pPr>
            <a:r>
              <a:rPr lang="en-US" sz="2400" dirty="0"/>
              <a:t>Detects humidity in the zone and whether it's raining or not</a:t>
            </a:r>
          </a:p>
          <a:p>
            <a:pPr marL="342900" indent="-342900">
              <a:buFont typeface="Arial" panose="020B0604020202020204" pitchFamily="34" charset="0"/>
              <a:buChar char="•"/>
            </a:pPr>
            <a:r>
              <a:rPr lang="en-US" sz="2400" dirty="0"/>
              <a:t>Collects rainwater when it's raining</a:t>
            </a:r>
          </a:p>
          <a:p>
            <a:pPr marL="342900" indent="-342900">
              <a:buFont typeface="Arial" panose="020B0604020202020204" pitchFamily="34" charset="0"/>
              <a:buChar char="•"/>
            </a:pPr>
            <a:r>
              <a:rPr lang="en-US" sz="2400" dirty="0"/>
              <a:t>Covers itself up when it's not raining to protect from acid rain</a:t>
            </a:r>
          </a:p>
          <a:p>
            <a:pPr marL="342900" indent="-342900">
              <a:buFont typeface="Arial" panose="020B0604020202020204" pitchFamily="34" charset="0"/>
              <a:buChar char="•"/>
            </a:pPr>
            <a:r>
              <a:rPr lang="en-US" sz="2400" dirty="0"/>
              <a:t>Protects itself from sunrays when covered up to increase its lifespan</a:t>
            </a:r>
          </a:p>
          <a:p>
            <a:pPr marL="342900" indent="-342900">
              <a:buFont typeface="Arial" panose="020B0604020202020204" pitchFamily="34" charset="0"/>
              <a:buChar char="•"/>
            </a:pPr>
            <a:r>
              <a:rPr lang="en-US" sz="2400" dirty="0"/>
              <a:t>Connected to user's water tanks for immediate use</a:t>
            </a:r>
          </a:p>
          <a:p>
            <a:pPr marL="342900" indent="-342900">
              <a:buFont typeface="Arial" panose="020B0604020202020204" pitchFamily="34" charset="0"/>
              <a:buChar char="•"/>
            </a:pPr>
            <a:r>
              <a:rPr lang="en-US" sz="2400" dirty="0"/>
              <a:t>Water filter will be incorporated in the pipe section to ensure human consumption safety.</a:t>
            </a:r>
          </a:p>
          <a:p>
            <a:pPr marL="342900" indent="-342900">
              <a:buFont typeface="Arial" panose="020B0604020202020204" pitchFamily="34" charset="0"/>
              <a:buChar char="•"/>
            </a:pPr>
            <a:endParaRPr lang="en-US" sz="2400" dirty="0"/>
          </a:p>
        </p:txBody>
      </p:sp>
      <p:sp>
        <p:nvSpPr>
          <p:cNvPr id="5" name="Footer Placeholder 4">
            <a:extLst>
              <a:ext uri="{FF2B5EF4-FFF2-40B4-BE49-F238E27FC236}">
                <a16:creationId xmlns:a16="http://schemas.microsoft.com/office/drawing/2014/main" id="{757CF78F-97EE-4ECD-F4B2-F41709F3D836}"/>
              </a:ext>
            </a:extLst>
          </p:cNvPr>
          <p:cNvSpPr>
            <a:spLocks noGrp="1"/>
          </p:cNvSpPr>
          <p:nvPr>
            <p:ph type="ftr" sz="quarter" idx="3"/>
          </p:nvPr>
        </p:nvSpPr>
        <p:spPr/>
        <p:txBody>
          <a:bodyPr/>
          <a:lstStyle/>
          <a:p>
            <a:r>
              <a:rPr lang="en-US" dirty="0"/>
              <a:t>Tlaloc´s Power</a:t>
            </a:r>
          </a:p>
        </p:txBody>
      </p:sp>
      <p:sp>
        <p:nvSpPr>
          <p:cNvPr id="6" name="Slide Number Placeholder 5">
            <a:extLst>
              <a:ext uri="{FF2B5EF4-FFF2-40B4-BE49-F238E27FC236}">
                <a16:creationId xmlns:a16="http://schemas.microsoft.com/office/drawing/2014/main" id="{4322475A-A449-D00C-1F59-50AA39E3C21A}"/>
              </a:ext>
            </a:extLst>
          </p:cNvPr>
          <p:cNvSpPr>
            <a:spLocks noGrp="1"/>
          </p:cNvSpPr>
          <p:nvPr>
            <p:ph type="sldNum" sz="quarter" idx="4"/>
          </p:nvPr>
        </p:nvSpPr>
        <p:spPr/>
        <p:txBody>
          <a:bodyPr/>
          <a:lstStyle/>
          <a:p>
            <a:fld id="{294A09A9-5501-47C1-A89A-A340965A2BE2}" type="slidenum">
              <a:rPr lang="en-US" smtClean="0"/>
              <a:pPr/>
              <a:t>12</a:t>
            </a:fld>
            <a:endParaRPr lang="en-US" dirty="0"/>
          </a:p>
        </p:txBody>
      </p:sp>
    </p:spTree>
    <p:extLst>
      <p:ext uri="{BB962C8B-B14F-4D97-AF65-F5344CB8AC3E}">
        <p14:creationId xmlns:p14="http://schemas.microsoft.com/office/powerpoint/2010/main" val="553365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8BDFB93-BD69-7869-5D3A-3A40C6C671E1}"/>
              </a:ext>
            </a:extLst>
          </p:cNvPr>
          <p:cNvSpPr>
            <a:spLocks noGrp="1"/>
          </p:cNvSpPr>
          <p:nvPr>
            <p:ph type="title"/>
          </p:nvPr>
        </p:nvSpPr>
        <p:spPr/>
        <p:txBody>
          <a:bodyPr/>
          <a:lstStyle/>
          <a:p>
            <a:r>
              <a:rPr lang="en-US" dirty="0"/>
              <a:t>The first prototype</a:t>
            </a:r>
          </a:p>
        </p:txBody>
      </p:sp>
      <p:pic>
        <p:nvPicPr>
          <p:cNvPr id="13" name="Content Placeholder 12" descr="Icon&#10;&#10;Description automatically generated">
            <a:extLst>
              <a:ext uri="{FF2B5EF4-FFF2-40B4-BE49-F238E27FC236}">
                <a16:creationId xmlns:a16="http://schemas.microsoft.com/office/drawing/2014/main" id="{2F10DBCE-4D7B-AEEE-3156-F729FE378546}"/>
              </a:ext>
            </a:extLst>
          </p:cNvPr>
          <p:cNvPicPr>
            <a:picLocks noGrp="1" noChangeAspect="1"/>
          </p:cNvPicPr>
          <p:nvPr>
            <p:ph idx="1"/>
          </p:nvPr>
        </p:nvPicPr>
        <p:blipFill>
          <a:blip r:embed="rId2"/>
          <a:stretch>
            <a:fillRect/>
          </a:stretch>
        </p:blipFill>
        <p:spPr>
          <a:xfrm>
            <a:off x="791106" y="1706563"/>
            <a:ext cx="3242732" cy="3648075"/>
          </a:xfrm>
        </p:spPr>
      </p:pic>
      <p:sp>
        <p:nvSpPr>
          <p:cNvPr id="5" name="Footer Placeholder 4">
            <a:extLst>
              <a:ext uri="{FF2B5EF4-FFF2-40B4-BE49-F238E27FC236}">
                <a16:creationId xmlns:a16="http://schemas.microsoft.com/office/drawing/2014/main" id="{2C7522EB-92BC-521C-1549-482EEA1EDE33}"/>
              </a:ext>
            </a:extLst>
          </p:cNvPr>
          <p:cNvSpPr>
            <a:spLocks noGrp="1"/>
          </p:cNvSpPr>
          <p:nvPr>
            <p:ph type="ftr" sz="quarter" idx="3"/>
          </p:nvPr>
        </p:nvSpPr>
        <p:spPr/>
        <p:txBody>
          <a:bodyPr/>
          <a:lstStyle/>
          <a:p>
            <a:r>
              <a:rPr lang="en-US" dirty="0"/>
              <a:t>Tlaloc´s Power</a:t>
            </a:r>
          </a:p>
        </p:txBody>
      </p:sp>
      <p:pic>
        <p:nvPicPr>
          <p:cNvPr id="14" name="Content Placeholder 13" descr="A picture containing person, clothing, human face, wall&#10;&#10;Description automatically generated">
            <a:extLst>
              <a:ext uri="{FF2B5EF4-FFF2-40B4-BE49-F238E27FC236}">
                <a16:creationId xmlns:a16="http://schemas.microsoft.com/office/drawing/2014/main" id="{BF2AC9B8-5104-8C75-A8DA-DC35D84FD2FF}"/>
              </a:ext>
            </a:extLst>
          </p:cNvPr>
          <p:cNvPicPr>
            <a:picLocks noGrp="1" noChangeAspect="1"/>
          </p:cNvPicPr>
          <p:nvPr>
            <p:ph idx="10"/>
          </p:nvPr>
        </p:nvPicPr>
        <p:blipFill>
          <a:blip r:embed="rId3"/>
          <a:stretch>
            <a:fillRect/>
          </a:stretch>
        </p:blipFill>
        <p:spPr>
          <a:xfrm>
            <a:off x="4804211" y="1706563"/>
            <a:ext cx="2393744" cy="3648075"/>
          </a:xfrm>
        </p:spPr>
      </p:pic>
      <p:pic>
        <p:nvPicPr>
          <p:cNvPr id="17" name="Content Placeholder 16" descr="A group of people standing around a computer&#10;&#10;Description automatically generated with medium confidence">
            <a:extLst>
              <a:ext uri="{FF2B5EF4-FFF2-40B4-BE49-F238E27FC236}">
                <a16:creationId xmlns:a16="http://schemas.microsoft.com/office/drawing/2014/main" id="{0075C75B-9CA2-6164-E076-2AF6B99F3F17}"/>
              </a:ext>
            </a:extLst>
          </p:cNvPr>
          <p:cNvPicPr>
            <a:picLocks noGrp="1" noChangeAspect="1"/>
          </p:cNvPicPr>
          <p:nvPr>
            <p:ph idx="13"/>
          </p:nvPr>
        </p:nvPicPr>
        <p:blipFill>
          <a:blip r:embed="rId4"/>
          <a:stretch>
            <a:fillRect/>
          </a:stretch>
        </p:blipFill>
        <p:spPr>
          <a:xfrm>
            <a:off x="8110935" y="1706563"/>
            <a:ext cx="2736055" cy="3648075"/>
          </a:xfrm>
        </p:spPr>
      </p:pic>
      <p:sp>
        <p:nvSpPr>
          <p:cNvPr id="6" name="Slide Number Placeholder 5">
            <a:extLst>
              <a:ext uri="{FF2B5EF4-FFF2-40B4-BE49-F238E27FC236}">
                <a16:creationId xmlns:a16="http://schemas.microsoft.com/office/drawing/2014/main" id="{5B52FC8D-DE3C-3EA0-5DB2-653BAE68BFF3}"/>
              </a:ext>
            </a:extLst>
          </p:cNvPr>
          <p:cNvSpPr>
            <a:spLocks noGrp="1"/>
          </p:cNvSpPr>
          <p:nvPr>
            <p:ph type="sldNum" sz="quarter" idx="4"/>
          </p:nvPr>
        </p:nvSpPr>
        <p:spPr/>
        <p:txBody>
          <a:bodyPr/>
          <a:lstStyle/>
          <a:p>
            <a:fld id="{294A09A9-5501-47C1-A89A-A340965A2BE2}" type="slidenum">
              <a:rPr lang="en-US" smtClean="0"/>
              <a:pPr/>
              <a:t>13</a:t>
            </a:fld>
            <a:endParaRPr lang="en-US" dirty="0"/>
          </a:p>
        </p:txBody>
      </p:sp>
    </p:spTree>
    <p:extLst>
      <p:ext uri="{BB962C8B-B14F-4D97-AF65-F5344CB8AC3E}">
        <p14:creationId xmlns:p14="http://schemas.microsoft.com/office/powerpoint/2010/main" val="4290625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F18EE-E915-5704-0DA8-E43CD917701C}"/>
              </a:ext>
            </a:extLst>
          </p:cNvPr>
          <p:cNvSpPr>
            <a:spLocks noGrp="1"/>
          </p:cNvSpPr>
          <p:nvPr>
            <p:ph type="title"/>
          </p:nvPr>
        </p:nvSpPr>
        <p:spPr/>
        <p:txBody>
          <a:bodyPr/>
          <a:lstStyle/>
          <a:p>
            <a:r>
              <a:rPr lang="en-US" dirty="0"/>
              <a:t>Social target</a:t>
            </a:r>
          </a:p>
        </p:txBody>
      </p:sp>
      <p:sp>
        <p:nvSpPr>
          <p:cNvPr id="3" name="Content Placeholder 2">
            <a:extLst>
              <a:ext uri="{FF2B5EF4-FFF2-40B4-BE49-F238E27FC236}">
                <a16:creationId xmlns:a16="http://schemas.microsoft.com/office/drawing/2014/main" id="{6C04B2FB-9E2F-F1A0-9DCD-6A3000153E69}"/>
              </a:ext>
            </a:extLst>
          </p:cNvPr>
          <p:cNvSpPr>
            <a:spLocks noGrp="1"/>
          </p:cNvSpPr>
          <p:nvPr>
            <p:ph idx="1"/>
          </p:nvPr>
        </p:nvSpPr>
        <p:spPr/>
        <p:txBody>
          <a:bodyPr/>
          <a:lstStyle/>
          <a:p>
            <a:pPr marL="457200" indent="-457200">
              <a:buFont typeface="Arial" panose="020B0604020202020204" pitchFamily="34" charset="0"/>
              <a:buChar char="•"/>
            </a:pPr>
            <a:r>
              <a:rPr lang="en-US" b="1" u="sng" dirty="0"/>
              <a:t>For people who live in highly active pluvial zones</a:t>
            </a:r>
          </a:p>
          <a:p>
            <a:pPr marL="457200" indent="-457200">
              <a:buFont typeface="Arial" panose="020B0604020202020204" pitchFamily="34" charset="0"/>
              <a:buChar char="•"/>
            </a:pPr>
            <a:r>
              <a:rPr lang="en-US" dirty="0"/>
              <a:t>For low-income people who don’t have access to or have problems with the local water distribution system and seek to increase their collection of this resource in a simple way to help reduce the scarcity created by the issues of the distribution system.</a:t>
            </a:r>
          </a:p>
          <a:p>
            <a:pPr marL="457200" indent="-457200">
              <a:buFont typeface="Arial" panose="020B0604020202020204" pitchFamily="34" charset="0"/>
              <a:buChar char="•"/>
            </a:pPr>
            <a:r>
              <a:rPr lang="en-US" dirty="0"/>
              <a:t>For people looking to reduce their water bill cost by using water consumption alternatives.</a:t>
            </a:r>
          </a:p>
          <a:p>
            <a:pPr marL="457200" indent="-457200">
              <a:buFont typeface="Arial" panose="020B0604020202020204" pitchFamily="34" charset="0"/>
              <a:buChar char="•"/>
            </a:pPr>
            <a:r>
              <a:rPr lang="en-US" dirty="0"/>
              <a:t>Social programs and NGOs</a:t>
            </a:r>
          </a:p>
        </p:txBody>
      </p:sp>
      <p:sp>
        <p:nvSpPr>
          <p:cNvPr id="5" name="Footer Placeholder 4">
            <a:extLst>
              <a:ext uri="{FF2B5EF4-FFF2-40B4-BE49-F238E27FC236}">
                <a16:creationId xmlns:a16="http://schemas.microsoft.com/office/drawing/2014/main" id="{B0A16CAF-8FBF-DDBD-9EC5-117B67757F01}"/>
              </a:ext>
            </a:extLst>
          </p:cNvPr>
          <p:cNvSpPr>
            <a:spLocks noGrp="1"/>
          </p:cNvSpPr>
          <p:nvPr>
            <p:ph type="ftr" sz="quarter" idx="3"/>
          </p:nvPr>
        </p:nvSpPr>
        <p:spPr/>
        <p:txBody>
          <a:bodyPr/>
          <a:lstStyle/>
          <a:p>
            <a:r>
              <a:rPr lang="en-US" dirty="0"/>
              <a:t>Tlaloc´s Power</a:t>
            </a:r>
          </a:p>
        </p:txBody>
      </p:sp>
      <p:sp>
        <p:nvSpPr>
          <p:cNvPr id="6" name="Slide Number Placeholder 5">
            <a:extLst>
              <a:ext uri="{FF2B5EF4-FFF2-40B4-BE49-F238E27FC236}">
                <a16:creationId xmlns:a16="http://schemas.microsoft.com/office/drawing/2014/main" id="{7A903DD4-952E-72DC-6013-952804FFB74D}"/>
              </a:ext>
            </a:extLst>
          </p:cNvPr>
          <p:cNvSpPr>
            <a:spLocks noGrp="1"/>
          </p:cNvSpPr>
          <p:nvPr>
            <p:ph type="sldNum" sz="quarter" idx="4"/>
          </p:nvPr>
        </p:nvSpPr>
        <p:spPr/>
        <p:txBody>
          <a:bodyPr/>
          <a:lstStyle/>
          <a:p>
            <a:fld id="{294A09A9-5501-47C1-A89A-A340965A2BE2}" type="slidenum">
              <a:rPr lang="en-US" smtClean="0"/>
              <a:pPr/>
              <a:t>14</a:t>
            </a:fld>
            <a:endParaRPr lang="en-US" dirty="0"/>
          </a:p>
        </p:txBody>
      </p:sp>
    </p:spTree>
    <p:extLst>
      <p:ext uri="{BB962C8B-B14F-4D97-AF65-F5344CB8AC3E}">
        <p14:creationId xmlns:p14="http://schemas.microsoft.com/office/powerpoint/2010/main" val="3325444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AE308-3076-43DB-B834-DA0B0AE19AF9}"/>
              </a:ext>
            </a:extLst>
          </p:cNvPr>
          <p:cNvSpPr>
            <a:spLocks noGrp="1"/>
          </p:cNvSpPr>
          <p:nvPr>
            <p:ph type="ctrTitle"/>
          </p:nvPr>
        </p:nvSpPr>
        <p:spPr>
          <a:xfrm>
            <a:off x="1167494" y="1122363"/>
            <a:ext cx="6220278" cy="2387600"/>
          </a:xfrm>
        </p:spPr>
        <p:txBody>
          <a:bodyPr/>
          <a:lstStyle/>
          <a:p>
            <a:r>
              <a:rPr lang="en-US" dirty="0"/>
              <a:t>Thank you</a:t>
            </a:r>
          </a:p>
        </p:txBody>
      </p:sp>
      <p:sp>
        <p:nvSpPr>
          <p:cNvPr id="3" name="Content Placeholder 2">
            <a:extLst>
              <a:ext uri="{FF2B5EF4-FFF2-40B4-BE49-F238E27FC236}">
                <a16:creationId xmlns:a16="http://schemas.microsoft.com/office/drawing/2014/main" id="{BABC2CE0-8806-4B2A-A10A-32984D317434}"/>
              </a:ext>
            </a:extLst>
          </p:cNvPr>
          <p:cNvSpPr>
            <a:spLocks noGrp="1"/>
          </p:cNvSpPr>
          <p:nvPr>
            <p:ph type="subTitle" idx="1"/>
          </p:nvPr>
        </p:nvSpPr>
        <p:spPr>
          <a:xfrm>
            <a:off x="1167493" y="3602038"/>
            <a:ext cx="6220277" cy="2247219"/>
          </a:xfrm>
        </p:spPr>
        <p:txBody>
          <a:bodyPr>
            <a:normAutofit/>
          </a:bodyPr>
          <a:lstStyle/>
          <a:p>
            <a:r>
              <a:rPr lang="en-US" dirty="0"/>
              <a:t>Alvaro Lopez Zepeda</a:t>
            </a:r>
          </a:p>
          <a:p>
            <a:r>
              <a:rPr lang="en-US" dirty="0"/>
              <a:t>alvarolopez1333@outlook.com</a:t>
            </a:r>
          </a:p>
          <a:p>
            <a:r>
              <a:rPr lang="en-US" dirty="0"/>
              <a:t>+52(55)66107720</a:t>
            </a:r>
          </a:p>
        </p:txBody>
      </p:sp>
    </p:spTree>
    <p:extLst>
      <p:ext uri="{BB962C8B-B14F-4D97-AF65-F5344CB8AC3E}">
        <p14:creationId xmlns:p14="http://schemas.microsoft.com/office/powerpoint/2010/main" val="926184573"/>
      </p:ext>
    </p:extLst>
  </p:cSld>
  <p:clrMapOvr>
    <a:masterClrMapping/>
  </p:clrMapOvr>
</p:sld>
</file>

<file path=ppt/theme/theme1.xml><?xml version="1.0" encoding="utf-8"?>
<a:theme xmlns:a="http://schemas.openxmlformats.org/drawingml/2006/main" name="Office Theme">
  <a:themeElements>
    <a:clrScheme name="Universal Color Block">
      <a:dk1>
        <a:srgbClr val="000000"/>
      </a:dk1>
      <a:lt1>
        <a:srgbClr val="FFFFFF"/>
      </a:lt1>
      <a:dk2>
        <a:srgbClr val="44546A"/>
      </a:dk2>
      <a:lt2>
        <a:srgbClr val="E7E6E6"/>
      </a:lt2>
      <a:accent1>
        <a:srgbClr val="0068FF"/>
      </a:accent1>
      <a:accent2>
        <a:srgbClr val="DAE5EF"/>
      </a:accent2>
      <a:accent3>
        <a:srgbClr val="637183"/>
      </a:accent3>
      <a:accent4>
        <a:srgbClr val="434E5E"/>
      </a:accent4>
      <a:accent5>
        <a:srgbClr val="5B9BD5"/>
      </a:accent5>
      <a:accent6>
        <a:srgbClr val="70AD47"/>
      </a:accent6>
      <a:hlink>
        <a:srgbClr val="0563C1"/>
      </a:hlink>
      <a:folHlink>
        <a:srgbClr val="954F72"/>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iversal Color Block_Win32_AP_v2" id="{3EA4D81A-EBDE-431D-8B15-A5A6F500D5A4}" vid="{8EBF5489-0BE1-418D-A69C-2193D304C7E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1" ma:contentTypeDescription="Create a new document." ma:contentTypeScope="" ma:versionID="64dfb1555687e0874b4304b796b5b0c7">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6e4c555b5e194d05b7203de9c4567b3"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85334180-0405-413B-834A-44FA9E05ADB7}">
  <ds:schemaRefs>
    <ds:schemaRef ds:uri="http://schemas.microsoft.com/sharepoint/v3/contenttype/forms"/>
  </ds:schemaRefs>
</ds:datastoreItem>
</file>

<file path=customXml/itemProps2.xml><?xml version="1.0" encoding="utf-8"?>
<ds:datastoreItem xmlns:ds="http://schemas.openxmlformats.org/officeDocument/2006/customXml" ds:itemID="{4A615295-94F6-4CE2-A1B1-6B7E1DAA5A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D5BAB77-79E1-4739-AA51-10C9079186D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{503844A9-A18F-49A5-BA30-A4A103CBEF3F}tf45331398_win32</Template>
  <TotalTime>657</TotalTime>
  <Words>803</Words>
  <Application>Microsoft Office PowerPoint</Application>
  <PresentationFormat>Widescreen</PresentationFormat>
  <Paragraphs>86</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Montserrat</vt:lpstr>
      <vt:lpstr>Tenorite</vt:lpstr>
      <vt:lpstr>Times New Roman</vt:lpstr>
      <vt:lpstr>Wingdings</vt:lpstr>
      <vt:lpstr>Office Theme</vt:lpstr>
      <vt:lpstr>Tlaloc´s Power</vt:lpstr>
      <vt:lpstr>Our Mantra</vt:lpstr>
      <vt:lpstr>Our Vision</vt:lpstr>
      <vt:lpstr>The SDGs we will impact</vt:lpstr>
      <vt:lpstr>Target social issue</vt:lpstr>
      <vt:lpstr>The root cause of the social issue</vt:lpstr>
      <vt:lpstr>PowerPoint Presentation</vt:lpstr>
      <vt:lpstr>Geographical points without water</vt:lpstr>
      <vt:lpstr>Current landscape</vt:lpstr>
      <vt:lpstr>Sources</vt:lpstr>
      <vt:lpstr>Social solution</vt:lpstr>
      <vt:lpstr>How do we solve this problem?       </vt:lpstr>
      <vt:lpstr>The first prototype</vt:lpstr>
      <vt:lpstr>Social target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Tlaloc´s Power</dc:title>
  <dc:creator>ALVARO LOPEZ ZEPEDA</dc:creator>
  <cp:lastModifiedBy>ALVARO LOPEZ ZEPEDA</cp:lastModifiedBy>
  <cp:revision>1</cp:revision>
  <dcterms:created xsi:type="dcterms:W3CDTF">2023-04-24T23:16:57Z</dcterms:created>
  <dcterms:modified xsi:type="dcterms:W3CDTF">2023-05-14T03:47:26Z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