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5" r:id="rId9"/>
    <p:sldId id="267" r:id="rId10"/>
    <p:sldId id="268" r:id="rId11"/>
    <p:sldId id="269" r:id="rId12"/>
    <p:sldId id="270" r:id="rId13"/>
    <p:sldId id="271" r:id="rId14"/>
    <p:sldId id="272" r:id="rId15"/>
    <p:sldId id="273" r:id="rId16"/>
    <p:sldId id="274" r:id="rId17"/>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86"/>
  </p:normalViewPr>
  <p:slideViewPr>
    <p:cSldViewPr snapToGrid="0">
      <p:cViewPr>
        <p:scale>
          <a:sx n="106" d="100"/>
          <a:sy n="106" d="100"/>
        </p:scale>
        <p:origin x="256" y="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A0B2B0-0C76-E240-8BED-F74EE232FF78}" type="datetimeFigureOut">
              <a:rPr lang="es-CO" smtClean="0"/>
              <a:t>13/05/23</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2312A3-AF11-EE44-990B-6244941BEE90}" type="slidenum">
              <a:rPr lang="es-CO" smtClean="0"/>
              <a:t>‹Nº›</a:t>
            </a:fld>
            <a:endParaRPr lang="es-CO"/>
          </a:p>
        </p:txBody>
      </p:sp>
    </p:spTree>
    <p:extLst>
      <p:ext uri="{BB962C8B-B14F-4D97-AF65-F5344CB8AC3E}">
        <p14:creationId xmlns:p14="http://schemas.microsoft.com/office/powerpoint/2010/main" val="3606649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1A2312A3-AF11-EE44-990B-6244941BEE90}" type="slidenum">
              <a:rPr lang="es-CO" smtClean="0"/>
              <a:t>5</a:t>
            </a:fld>
            <a:endParaRPr lang="es-CO"/>
          </a:p>
        </p:txBody>
      </p:sp>
    </p:spTree>
    <p:extLst>
      <p:ext uri="{BB962C8B-B14F-4D97-AF65-F5344CB8AC3E}">
        <p14:creationId xmlns:p14="http://schemas.microsoft.com/office/powerpoint/2010/main" val="1419109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1A2312A3-AF11-EE44-990B-6244941BEE90}" type="slidenum">
              <a:rPr lang="es-CO" smtClean="0"/>
              <a:t>11</a:t>
            </a:fld>
            <a:endParaRPr lang="es-CO"/>
          </a:p>
        </p:txBody>
      </p:sp>
    </p:spTree>
    <p:extLst>
      <p:ext uri="{BB962C8B-B14F-4D97-AF65-F5344CB8AC3E}">
        <p14:creationId xmlns:p14="http://schemas.microsoft.com/office/powerpoint/2010/main" val="3419152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1A2312A3-AF11-EE44-990B-6244941BEE90}" type="slidenum">
              <a:rPr lang="es-CO" smtClean="0"/>
              <a:t>14</a:t>
            </a:fld>
            <a:endParaRPr lang="es-CO"/>
          </a:p>
        </p:txBody>
      </p:sp>
    </p:spTree>
    <p:extLst>
      <p:ext uri="{BB962C8B-B14F-4D97-AF65-F5344CB8AC3E}">
        <p14:creationId xmlns:p14="http://schemas.microsoft.com/office/powerpoint/2010/main" val="1268682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29E190-6D06-51CD-87A1-B788AC56A50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D243B42B-2B2C-1347-C999-EB5C2237DF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0D854DF5-A651-4E88-DE67-BC494B2F43E2}"/>
              </a:ext>
            </a:extLst>
          </p:cNvPr>
          <p:cNvSpPr>
            <a:spLocks noGrp="1"/>
          </p:cNvSpPr>
          <p:nvPr>
            <p:ph type="dt" sz="half" idx="10"/>
          </p:nvPr>
        </p:nvSpPr>
        <p:spPr/>
        <p:txBody>
          <a:bodyPr/>
          <a:lstStyle/>
          <a:p>
            <a:fld id="{D1182411-C5E4-3C43-86B1-3C6DA052D936}" type="datetimeFigureOut">
              <a:rPr lang="es-CO" smtClean="0"/>
              <a:t>13/05/23</a:t>
            </a:fld>
            <a:endParaRPr lang="es-CO"/>
          </a:p>
        </p:txBody>
      </p:sp>
      <p:sp>
        <p:nvSpPr>
          <p:cNvPr id="5" name="Marcador de pie de página 4">
            <a:extLst>
              <a:ext uri="{FF2B5EF4-FFF2-40B4-BE49-F238E27FC236}">
                <a16:creationId xmlns:a16="http://schemas.microsoft.com/office/drawing/2014/main" id="{707C515D-5E4E-3A98-5DC0-FB6BED2784C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FA66C9F-E24F-9F33-9F18-E0BBD1E0E75B}"/>
              </a:ext>
            </a:extLst>
          </p:cNvPr>
          <p:cNvSpPr>
            <a:spLocks noGrp="1"/>
          </p:cNvSpPr>
          <p:nvPr>
            <p:ph type="sldNum" sz="quarter" idx="12"/>
          </p:nvPr>
        </p:nvSpPr>
        <p:spPr/>
        <p:txBody>
          <a:bodyPr/>
          <a:lstStyle/>
          <a:p>
            <a:fld id="{691296A8-85C1-8347-88B5-CAC2DD19396F}" type="slidenum">
              <a:rPr lang="es-CO" smtClean="0"/>
              <a:t>‹Nº›</a:t>
            </a:fld>
            <a:endParaRPr lang="es-CO"/>
          </a:p>
        </p:txBody>
      </p:sp>
    </p:spTree>
    <p:extLst>
      <p:ext uri="{BB962C8B-B14F-4D97-AF65-F5344CB8AC3E}">
        <p14:creationId xmlns:p14="http://schemas.microsoft.com/office/powerpoint/2010/main" val="3823337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4C2196-B221-5A77-4A84-7E8A50A12EE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F099636D-0042-D05E-2E89-DA3067EE103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A62E87EC-8C9D-3FC6-7A8B-403BF300B7C0}"/>
              </a:ext>
            </a:extLst>
          </p:cNvPr>
          <p:cNvSpPr>
            <a:spLocks noGrp="1"/>
          </p:cNvSpPr>
          <p:nvPr>
            <p:ph type="dt" sz="half" idx="10"/>
          </p:nvPr>
        </p:nvSpPr>
        <p:spPr/>
        <p:txBody>
          <a:bodyPr/>
          <a:lstStyle/>
          <a:p>
            <a:fld id="{D1182411-C5E4-3C43-86B1-3C6DA052D936}" type="datetimeFigureOut">
              <a:rPr lang="es-CO" smtClean="0"/>
              <a:t>13/05/23</a:t>
            </a:fld>
            <a:endParaRPr lang="es-CO"/>
          </a:p>
        </p:txBody>
      </p:sp>
      <p:sp>
        <p:nvSpPr>
          <p:cNvPr id="5" name="Marcador de pie de página 4">
            <a:extLst>
              <a:ext uri="{FF2B5EF4-FFF2-40B4-BE49-F238E27FC236}">
                <a16:creationId xmlns:a16="http://schemas.microsoft.com/office/drawing/2014/main" id="{674D2DF1-C75E-0EED-9228-8582E077B53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638484E-29C5-3277-0D7D-FE6F4AA6E97B}"/>
              </a:ext>
            </a:extLst>
          </p:cNvPr>
          <p:cNvSpPr>
            <a:spLocks noGrp="1"/>
          </p:cNvSpPr>
          <p:nvPr>
            <p:ph type="sldNum" sz="quarter" idx="12"/>
          </p:nvPr>
        </p:nvSpPr>
        <p:spPr/>
        <p:txBody>
          <a:bodyPr/>
          <a:lstStyle/>
          <a:p>
            <a:fld id="{691296A8-85C1-8347-88B5-CAC2DD19396F}" type="slidenum">
              <a:rPr lang="es-CO" smtClean="0"/>
              <a:t>‹Nº›</a:t>
            </a:fld>
            <a:endParaRPr lang="es-CO"/>
          </a:p>
        </p:txBody>
      </p:sp>
    </p:spTree>
    <p:extLst>
      <p:ext uri="{BB962C8B-B14F-4D97-AF65-F5344CB8AC3E}">
        <p14:creationId xmlns:p14="http://schemas.microsoft.com/office/powerpoint/2010/main" val="3155308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0898A0-60EA-511B-DAE0-EAD3695240C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C11DD42E-B321-FC73-076F-F567D4BEE1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A158E19-D26B-BF00-11E6-DA84CCACC26B}"/>
              </a:ext>
            </a:extLst>
          </p:cNvPr>
          <p:cNvSpPr>
            <a:spLocks noGrp="1"/>
          </p:cNvSpPr>
          <p:nvPr>
            <p:ph type="dt" sz="half" idx="10"/>
          </p:nvPr>
        </p:nvSpPr>
        <p:spPr/>
        <p:txBody>
          <a:bodyPr/>
          <a:lstStyle/>
          <a:p>
            <a:fld id="{D1182411-C5E4-3C43-86B1-3C6DA052D936}" type="datetimeFigureOut">
              <a:rPr lang="es-CO" smtClean="0"/>
              <a:t>13/05/23</a:t>
            </a:fld>
            <a:endParaRPr lang="es-CO"/>
          </a:p>
        </p:txBody>
      </p:sp>
      <p:sp>
        <p:nvSpPr>
          <p:cNvPr id="5" name="Marcador de pie de página 4">
            <a:extLst>
              <a:ext uri="{FF2B5EF4-FFF2-40B4-BE49-F238E27FC236}">
                <a16:creationId xmlns:a16="http://schemas.microsoft.com/office/drawing/2014/main" id="{6BF04D02-8CAC-644D-4E97-375147FE9F6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F13BFC06-572E-3F69-907C-8AC0063ADBFC}"/>
              </a:ext>
            </a:extLst>
          </p:cNvPr>
          <p:cNvSpPr>
            <a:spLocks noGrp="1"/>
          </p:cNvSpPr>
          <p:nvPr>
            <p:ph type="sldNum" sz="quarter" idx="12"/>
          </p:nvPr>
        </p:nvSpPr>
        <p:spPr/>
        <p:txBody>
          <a:bodyPr/>
          <a:lstStyle/>
          <a:p>
            <a:fld id="{691296A8-85C1-8347-88B5-CAC2DD19396F}" type="slidenum">
              <a:rPr lang="es-CO" smtClean="0"/>
              <a:t>‹Nº›</a:t>
            </a:fld>
            <a:endParaRPr lang="es-CO"/>
          </a:p>
        </p:txBody>
      </p:sp>
    </p:spTree>
    <p:extLst>
      <p:ext uri="{BB962C8B-B14F-4D97-AF65-F5344CB8AC3E}">
        <p14:creationId xmlns:p14="http://schemas.microsoft.com/office/powerpoint/2010/main" val="393711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3F4156-651C-01AE-60FF-60BA80722E9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B8623E1B-F12B-7B1B-7351-8CFC7FB17A0D}"/>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71496DBD-9F53-F04E-1DE5-6C9D1BF74DD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BD0E67DD-B0DB-12EA-4680-150AAA72B44B}"/>
              </a:ext>
            </a:extLst>
          </p:cNvPr>
          <p:cNvSpPr>
            <a:spLocks noGrp="1"/>
          </p:cNvSpPr>
          <p:nvPr>
            <p:ph type="dt" sz="half" idx="10"/>
          </p:nvPr>
        </p:nvSpPr>
        <p:spPr/>
        <p:txBody>
          <a:bodyPr/>
          <a:lstStyle/>
          <a:p>
            <a:fld id="{D1182411-C5E4-3C43-86B1-3C6DA052D936}" type="datetimeFigureOut">
              <a:rPr lang="es-CO" smtClean="0"/>
              <a:t>13/05/23</a:t>
            </a:fld>
            <a:endParaRPr lang="es-CO"/>
          </a:p>
        </p:txBody>
      </p:sp>
      <p:sp>
        <p:nvSpPr>
          <p:cNvPr id="6" name="Marcador de pie de página 5">
            <a:extLst>
              <a:ext uri="{FF2B5EF4-FFF2-40B4-BE49-F238E27FC236}">
                <a16:creationId xmlns:a16="http://schemas.microsoft.com/office/drawing/2014/main" id="{7D7AF6FB-1B51-5533-A891-AA14B8BBD37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EFA626EA-7CCD-D72B-D6FB-13096C6CEE7D}"/>
              </a:ext>
            </a:extLst>
          </p:cNvPr>
          <p:cNvSpPr>
            <a:spLocks noGrp="1"/>
          </p:cNvSpPr>
          <p:nvPr>
            <p:ph type="sldNum" sz="quarter" idx="12"/>
          </p:nvPr>
        </p:nvSpPr>
        <p:spPr/>
        <p:txBody>
          <a:bodyPr/>
          <a:lstStyle/>
          <a:p>
            <a:fld id="{691296A8-85C1-8347-88B5-CAC2DD19396F}" type="slidenum">
              <a:rPr lang="es-CO" smtClean="0"/>
              <a:t>‹Nº›</a:t>
            </a:fld>
            <a:endParaRPr lang="es-CO"/>
          </a:p>
        </p:txBody>
      </p:sp>
    </p:spTree>
    <p:extLst>
      <p:ext uri="{BB962C8B-B14F-4D97-AF65-F5344CB8AC3E}">
        <p14:creationId xmlns:p14="http://schemas.microsoft.com/office/powerpoint/2010/main" val="20037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FD7189-DEEF-88AF-FD3D-55AD6B0B1B39}"/>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26DDA58B-18DF-B825-1176-ADB2786442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F4E3AE0-0A3B-0C88-B9AE-FC5916711A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396DE5E4-B5B2-ADEA-3646-C3EBDBFDE7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103BC78-0F08-70CA-CA3A-F14DD0DE8A0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5E260A6E-3B06-0489-3A46-6607113994CB}"/>
              </a:ext>
            </a:extLst>
          </p:cNvPr>
          <p:cNvSpPr>
            <a:spLocks noGrp="1"/>
          </p:cNvSpPr>
          <p:nvPr>
            <p:ph type="dt" sz="half" idx="10"/>
          </p:nvPr>
        </p:nvSpPr>
        <p:spPr/>
        <p:txBody>
          <a:bodyPr/>
          <a:lstStyle/>
          <a:p>
            <a:fld id="{D1182411-C5E4-3C43-86B1-3C6DA052D936}" type="datetimeFigureOut">
              <a:rPr lang="es-CO" smtClean="0"/>
              <a:t>13/05/23</a:t>
            </a:fld>
            <a:endParaRPr lang="es-CO"/>
          </a:p>
        </p:txBody>
      </p:sp>
      <p:sp>
        <p:nvSpPr>
          <p:cNvPr id="8" name="Marcador de pie de página 7">
            <a:extLst>
              <a:ext uri="{FF2B5EF4-FFF2-40B4-BE49-F238E27FC236}">
                <a16:creationId xmlns:a16="http://schemas.microsoft.com/office/drawing/2014/main" id="{FD351AF8-BA3E-E8E4-E23C-9C23DA849232}"/>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7CA04C65-A7B0-CD10-860E-7D3394605618}"/>
              </a:ext>
            </a:extLst>
          </p:cNvPr>
          <p:cNvSpPr>
            <a:spLocks noGrp="1"/>
          </p:cNvSpPr>
          <p:nvPr>
            <p:ph type="sldNum" sz="quarter" idx="12"/>
          </p:nvPr>
        </p:nvSpPr>
        <p:spPr/>
        <p:txBody>
          <a:bodyPr/>
          <a:lstStyle/>
          <a:p>
            <a:fld id="{691296A8-85C1-8347-88B5-CAC2DD19396F}" type="slidenum">
              <a:rPr lang="es-CO" smtClean="0"/>
              <a:t>‹Nº›</a:t>
            </a:fld>
            <a:endParaRPr lang="es-CO"/>
          </a:p>
        </p:txBody>
      </p:sp>
    </p:spTree>
    <p:extLst>
      <p:ext uri="{BB962C8B-B14F-4D97-AF65-F5344CB8AC3E}">
        <p14:creationId xmlns:p14="http://schemas.microsoft.com/office/powerpoint/2010/main" val="2495055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57FB07-B348-E54C-C5DD-C93096CB3709}"/>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227F6284-B672-BACD-30FF-5A6D42DBBC9C}"/>
              </a:ext>
            </a:extLst>
          </p:cNvPr>
          <p:cNvSpPr>
            <a:spLocks noGrp="1"/>
          </p:cNvSpPr>
          <p:nvPr>
            <p:ph type="dt" sz="half" idx="10"/>
          </p:nvPr>
        </p:nvSpPr>
        <p:spPr/>
        <p:txBody>
          <a:bodyPr/>
          <a:lstStyle/>
          <a:p>
            <a:fld id="{D1182411-C5E4-3C43-86B1-3C6DA052D936}" type="datetimeFigureOut">
              <a:rPr lang="es-CO" smtClean="0"/>
              <a:t>13/05/23</a:t>
            </a:fld>
            <a:endParaRPr lang="es-CO"/>
          </a:p>
        </p:txBody>
      </p:sp>
      <p:sp>
        <p:nvSpPr>
          <p:cNvPr id="4" name="Marcador de pie de página 3">
            <a:extLst>
              <a:ext uri="{FF2B5EF4-FFF2-40B4-BE49-F238E27FC236}">
                <a16:creationId xmlns:a16="http://schemas.microsoft.com/office/drawing/2014/main" id="{601E9D24-AB00-9F9E-88F1-FA3FB4C394FF}"/>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5CF87B4D-3175-D3D0-43A0-54A4733226B8}"/>
              </a:ext>
            </a:extLst>
          </p:cNvPr>
          <p:cNvSpPr>
            <a:spLocks noGrp="1"/>
          </p:cNvSpPr>
          <p:nvPr>
            <p:ph type="sldNum" sz="quarter" idx="12"/>
          </p:nvPr>
        </p:nvSpPr>
        <p:spPr/>
        <p:txBody>
          <a:bodyPr/>
          <a:lstStyle/>
          <a:p>
            <a:fld id="{691296A8-85C1-8347-88B5-CAC2DD19396F}" type="slidenum">
              <a:rPr lang="es-CO" smtClean="0"/>
              <a:t>‹Nº›</a:t>
            </a:fld>
            <a:endParaRPr lang="es-CO"/>
          </a:p>
        </p:txBody>
      </p:sp>
    </p:spTree>
    <p:extLst>
      <p:ext uri="{BB962C8B-B14F-4D97-AF65-F5344CB8AC3E}">
        <p14:creationId xmlns:p14="http://schemas.microsoft.com/office/powerpoint/2010/main" val="3401377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666D96F-C7A0-4CBA-4E1B-DBD3A3EB973A}"/>
              </a:ext>
            </a:extLst>
          </p:cNvPr>
          <p:cNvSpPr>
            <a:spLocks noGrp="1"/>
          </p:cNvSpPr>
          <p:nvPr>
            <p:ph type="dt" sz="half" idx="10"/>
          </p:nvPr>
        </p:nvSpPr>
        <p:spPr/>
        <p:txBody>
          <a:bodyPr/>
          <a:lstStyle/>
          <a:p>
            <a:fld id="{D1182411-C5E4-3C43-86B1-3C6DA052D936}" type="datetimeFigureOut">
              <a:rPr lang="es-CO" smtClean="0"/>
              <a:t>13/05/23</a:t>
            </a:fld>
            <a:endParaRPr lang="es-CO"/>
          </a:p>
        </p:txBody>
      </p:sp>
      <p:sp>
        <p:nvSpPr>
          <p:cNvPr id="3" name="Marcador de pie de página 2">
            <a:extLst>
              <a:ext uri="{FF2B5EF4-FFF2-40B4-BE49-F238E27FC236}">
                <a16:creationId xmlns:a16="http://schemas.microsoft.com/office/drawing/2014/main" id="{F34FD0A0-AA8B-2BFF-D258-59D5247B8625}"/>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DA7BA04D-6928-29B7-4A7E-8BB58BC32C5B}"/>
              </a:ext>
            </a:extLst>
          </p:cNvPr>
          <p:cNvSpPr>
            <a:spLocks noGrp="1"/>
          </p:cNvSpPr>
          <p:nvPr>
            <p:ph type="sldNum" sz="quarter" idx="12"/>
          </p:nvPr>
        </p:nvSpPr>
        <p:spPr/>
        <p:txBody>
          <a:bodyPr/>
          <a:lstStyle/>
          <a:p>
            <a:fld id="{691296A8-85C1-8347-88B5-CAC2DD19396F}" type="slidenum">
              <a:rPr lang="es-CO" smtClean="0"/>
              <a:t>‹Nº›</a:t>
            </a:fld>
            <a:endParaRPr lang="es-CO"/>
          </a:p>
        </p:txBody>
      </p:sp>
    </p:spTree>
    <p:extLst>
      <p:ext uri="{BB962C8B-B14F-4D97-AF65-F5344CB8AC3E}">
        <p14:creationId xmlns:p14="http://schemas.microsoft.com/office/powerpoint/2010/main" val="3243113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FC163C-AAEE-6749-A528-A77C9C4B986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080A38DD-F62E-8A2F-97D9-D460787830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471AD878-9F95-E6AC-6248-CAB1A8FF27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7E76410-2338-E586-40DA-418F3EEBED4D}"/>
              </a:ext>
            </a:extLst>
          </p:cNvPr>
          <p:cNvSpPr>
            <a:spLocks noGrp="1"/>
          </p:cNvSpPr>
          <p:nvPr>
            <p:ph type="dt" sz="half" idx="10"/>
          </p:nvPr>
        </p:nvSpPr>
        <p:spPr/>
        <p:txBody>
          <a:bodyPr/>
          <a:lstStyle/>
          <a:p>
            <a:fld id="{D1182411-C5E4-3C43-86B1-3C6DA052D936}" type="datetimeFigureOut">
              <a:rPr lang="es-CO" smtClean="0"/>
              <a:t>13/05/23</a:t>
            </a:fld>
            <a:endParaRPr lang="es-CO"/>
          </a:p>
        </p:txBody>
      </p:sp>
      <p:sp>
        <p:nvSpPr>
          <p:cNvPr id="6" name="Marcador de pie de página 5">
            <a:extLst>
              <a:ext uri="{FF2B5EF4-FFF2-40B4-BE49-F238E27FC236}">
                <a16:creationId xmlns:a16="http://schemas.microsoft.com/office/drawing/2014/main" id="{280EE898-843E-D874-D6B9-1AB89AE00F68}"/>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061BBCD6-E267-0421-2A40-CF3890FB7C88}"/>
              </a:ext>
            </a:extLst>
          </p:cNvPr>
          <p:cNvSpPr>
            <a:spLocks noGrp="1"/>
          </p:cNvSpPr>
          <p:nvPr>
            <p:ph type="sldNum" sz="quarter" idx="12"/>
          </p:nvPr>
        </p:nvSpPr>
        <p:spPr/>
        <p:txBody>
          <a:bodyPr/>
          <a:lstStyle/>
          <a:p>
            <a:fld id="{691296A8-85C1-8347-88B5-CAC2DD19396F}" type="slidenum">
              <a:rPr lang="es-CO" smtClean="0"/>
              <a:t>‹Nº›</a:t>
            </a:fld>
            <a:endParaRPr lang="es-CO"/>
          </a:p>
        </p:txBody>
      </p:sp>
    </p:spTree>
    <p:extLst>
      <p:ext uri="{BB962C8B-B14F-4D97-AF65-F5344CB8AC3E}">
        <p14:creationId xmlns:p14="http://schemas.microsoft.com/office/powerpoint/2010/main" val="2422166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196FEE-DB05-31EA-CC1C-4E51250CFE3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5A63C3DE-4C67-9EA2-3D88-4D8545A673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22943CFA-3E68-ADD2-8307-F0C981073E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8AB0A84-2910-B0F9-68BF-43D6771B16A2}"/>
              </a:ext>
            </a:extLst>
          </p:cNvPr>
          <p:cNvSpPr>
            <a:spLocks noGrp="1"/>
          </p:cNvSpPr>
          <p:nvPr>
            <p:ph type="dt" sz="half" idx="10"/>
          </p:nvPr>
        </p:nvSpPr>
        <p:spPr/>
        <p:txBody>
          <a:bodyPr/>
          <a:lstStyle/>
          <a:p>
            <a:fld id="{D1182411-C5E4-3C43-86B1-3C6DA052D936}" type="datetimeFigureOut">
              <a:rPr lang="es-CO" smtClean="0"/>
              <a:t>13/05/23</a:t>
            </a:fld>
            <a:endParaRPr lang="es-CO"/>
          </a:p>
        </p:txBody>
      </p:sp>
      <p:sp>
        <p:nvSpPr>
          <p:cNvPr id="6" name="Marcador de pie de página 5">
            <a:extLst>
              <a:ext uri="{FF2B5EF4-FFF2-40B4-BE49-F238E27FC236}">
                <a16:creationId xmlns:a16="http://schemas.microsoft.com/office/drawing/2014/main" id="{8E1D9C01-9FB7-811B-CD55-5CCF341018B0}"/>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874A4E65-012F-26DD-4401-92C9E3C813B6}"/>
              </a:ext>
            </a:extLst>
          </p:cNvPr>
          <p:cNvSpPr>
            <a:spLocks noGrp="1"/>
          </p:cNvSpPr>
          <p:nvPr>
            <p:ph type="sldNum" sz="quarter" idx="12"/>
          </p:nvPr>
        </p:nvSpPr>
        <p:spPr/>
        <p:txBody>
          <a:bodyPr/>
          <a:lstStyle/>
          <a:p>
            <a:fld id="{691296A8-85C1-8347-88B5-CAC2DD19396F}" type="slidenum">
              <a:rPr lang="es-CO" smtClean="0"/>
              <a:t>‹Nº›</a:t>
            </a:fld>
            <a:endParaRPr lang="es-CO"/>
          </a:p>
        </p:txBody>
      </p:sp>
    </p:spTree>
    <p:extLst>
      <p:ext uri="{BB962C8B-B14F-4D97-AF65-F5344CB8AC3E}">
        <p14:creationId xmlns:p14="http://schemas.microsoft.com/office/powerpoint/2010/main" val="3151212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E78084-634A-7EFA-C252-2423C800171A}"/>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6555FC0A-2AEF-B7F7-802B-4C7286B5D3A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F4FB431D-CE5A-7A34-C761-A62C01C14F83}"/>
              </a:ext>
            </a:extLst>
          </p:cNvPr>
          <p:cNvSpPr>
            <a:spLocks noGrp="1"/>
          </p:cNvSpPr>
          <p:nvPr>
            <p:ph type="dt" sz="half" idx="10"/>
          </p:nvPr>
        </p:nvSpPr>
        <p:spPr/>
        <p:txBody>
          <a:bodyPr/>
          <a:lstStyle/>
          <a:p>
            <a:fld id="{D1182411-C5E4-3C43-86B1-3C6DA052D936}" type="datetimeFigureOut">
              <a:rPr lang="es-CO" smtClean="0"/>
              <a:t>13/05/23</a:t>
            </a:fld>
            <a:endParaRPr lang="es-CO"/>
          </a:p>
        </p:txBody>
      </p:sp>
      <p:sp>
        <p:nvSpPr>
          <p:cNvPr id="5" name="Marcador de pie de página 4">
            <a:extLst>
              <a:ext uri="{FF2B5EF4-FFF2-40B4-BE49-F238E27FC236}">
                <a16:creationId xmlns:a16="http://schemas.microsoft.com/office/drawing/2014/main" id="{E35B6462-E767-9A93-468B-AB0E33A5AD1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99CA564A-4AE0-4F36-558D-BFE17957D471}"/>
              </a:ext>
            </a:extLst>
          </p:cNvPr>
          <p:cNvSpPr>
            <a:spLocks noGrp="1"/>
          </p:cNvSpPr>
          <p:nvPr>
            <p:ph type="sldNum" sz="quarter" idx="12"/>
          </p:nvPr>
        </p:nvSpPr>
        <p:spPr/>
        <p:txBody>
          <a:bodyPr/>
          <a:lstStyle/>
          <a:p>
            <a:fld id="{691296A8-85C1-8347-88B5-CAC2DD19396F}" type="slidenum">
              <a:rPr lang="es-CO" smtClean="0"/>
              <a:t>‹Nº›</a:t>
            </a:fld>
            <a:endParaRPr lang="es-CO"/>
          </a:p>
        </p:txBody>
      </p:sp>
    </p:spTree>
    <p:extLst>
      <p:ext uri="{BB962C8B-B14F-4D97-AF65-F5344CB8AC3E}">
        <p14:creationId xmlns:p14="http://schemas.microsoft.com/office/powerpoint/2010/main" val="2958782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4C5ABCE-762E-05F9-0CC4-9371ED149AB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7C353AEB-BC66-34AB-0460-294CADD7F44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6EE6CA05-209D-8BB2-B679-C285DABBDE77}"/>
              </a:ext>
            </a:extLst>
          </p:cNvPr>
          <p:cNvSpPr>
            <a:spLocks noGrp="1"/>
          </p:cNvSpPr>
          <p:nvPr>
            <p:ph type="dt" sz="half" idx="10"/>
          </p:nvPr>
        </p:nvSpPr>
        <p:spPr/>
        <p:txBody>
          <a:bodyPr/>
          <a:lstStyle/>
          <a:p>
            <a:fld id="{D1182411-C5E4-3C43-86B1-3C6DA052D936}" type="datetimeFigureOut">
              <a:rPr lang="es-CO" smtClean="0"/>
              <a:t>13/05/23</a:t>
            </a:fld>
            <a:endParaRPr lang="es-CO"/>
          </a:p>
        </p:txBody>
      </p:sp>
      <p:sp>
        <p:nvSpPr>
          <p:cNvPr id="5" name="Marcador de pie de página 4">
            <a:extLst>
              <a:ext uri="{FF2B5EF4-FFF2-40B4-BE49-F238E27FC236}">
                <a16:creationId xmlns:a16="http://schemas.microsoft.com/office/drawing/2014/main" id="{8DCB2ED2-4F07-E278-C449-D24E6CF9EF8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377A3A3-0158-09B7-AAA3-70012C412F47}"/>
              </a:ext>
            </a:extLst>
          </p:cNvPr>
          <p:cNvSpPr>
            <a:spLocks noGrp="1"/>
          </p:cNvSpPr>
          <p:nvPr>
            <p:ph type="sldNum" sz="quarter" idx="12"/>
          </p:nvPr>
        </p:nvSpPr>
        <p:spPr/>
        <p:txBody>
          <a:bodyPr/>
          <a:lstStyle/>
          <a:p>
            <a:fld id="{691296A8-85C1-8347-88B5-CAC2DD19396F}" type="slidenum">
              <a:rPr lang="es-CO" smtClean="0"/>
              <a:t>‹Nº›</a:t>
            </a:fld>
            <a:endParaRPr lang="es-CO"/>
          </a:p>
        </p:txBody>
      </p:sp>
    </p:spTree>
    <p:extLst>
      <p:ext uri="{BB962C8B-B14F-4D97-AF65-F5344CB8AC3E}">
        <p14:creationId xmlns:p14="http://schemas.microsoft.com/office/powerpoint/2010/main" val="149874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27A4904-DBC4-68A8-5501-902CA038FA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9451FA2-C56F-64A6-1B24-17CD8E972F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418E1B5-C28F-4479-610C-EE85F1D1A2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182411-C5E4-3C43-86B1-3C6DA052D936}" type="datetimeFigureOut">
              <a:rPr lang="es-CO" smtClean="0"/>
              <a:t>13/05/23</a:t>
            </a:fld>
            <a:endParaRPr lang="es-CO"/>
          </a:p>
        </p:txBody>
      </p:sp>
      <p:sp>
        <p:nvSpPr>
          <p:cNvPr id="5" name="Marcador de pie de página 4">
            <a:extLst>
              <a:ext uri="{FF2B5EF4-FFF2-40B4-BE49-F238E27FC236}">
                <a16:creationId xmlns:a16="http://schemas.microsoft.com/office/drawing/2014/main" id="{997C9081-067F-2E55-8480-C4A5B4E28F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DEA968DB-DEFE-307A-99A5-2E75037E68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1296A8-85C1-8347-88B5-CAC2DD19396F}" type="slidenum">
              <a:rPr lang="es-CO" smtClean="0"/>
              <a:t>‹Nº›</a:t>
            </a:fld>
            <a:endParaRPr lang="es-CO"/>
          </a:p>
        </p:txBody>
      </p:sp>
    </p:spTree>
    <p:extLst>
      <p:ext uri="{BB962C8B-B14F-4D97-AF65-F5344CB8AC3E}">
        <p14:creationId xmlns:p14="http://schemas.microsoft.com/office/powerpoint/2010/main" val="26095252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emf"/><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tif"/><Relationship Id="rId2" Type="http://schemas.openxmlformats.org/officeDocument/2006/relationships/image" Target="../media/image21.t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scholar.google.com/citations?user=yS4muooAAAAJ&amp;hl=es&amp;oi=sra"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hyperlink" Target="https://scholar.google.com/citations?user=Giw3dRMAAAAJ&amp;hl=es&amp;oi=sra"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9FD9E17D-ADBF-B844-D5E8-ECF790A714EE}"/>
              </a:ext>
            </a:extLst>
          </p:cNvPr>
          <p:cNvPicPr>
            <a:picLocks noChangeAspect="1"/>
          </p:cNvPicPr>
          <p:nvPr/>
        </p:nvPicPr>
        <p:blipFill rotWithShape="1">
          <a:blip r:embed="rId2"/>
          <a:srcRect r="3601" b="4029"/>
          <a:stretch/>
        </p:blipFill>
        <p:spPr>
          <a:xfrm>
            <a:off x="0" y="0"/>
            <a:ext cx="12192000" cy="6858000"/>
          </a:xfrm>
          <a:prstGeom prst="rect">
            <a:avLst/>
          </a:prstGeom>
        </p:spPr>
      </p:pic>
      <p:sp>
        <p:nvSpPr>
          <p:cNvPr id="10" name="CuadroTexto 9">
            <a:extLst>
              <a:ext uri="{FF2B5EF4-FFF2-40B4-BE49-F238E27FC236}">
                <a16:creationId xmlns:a16="http://schemas.microsoft.com/office/drawing/2014/main" id="{984BC933-5700-140E-DFE4-BAE7ACC3C1C8}"/>
              </a:ext>
            </a:extLst>
          </p:cNvPr>
          <p:cNvSpPr txBox="1"/>
          <p:nvPr/>
        </p:nvSpPr>
        <p:spPr>
          <a:xfrm>
            <a:off x="1850230" y="303128"/>
            <a:ext cx="8491538" cy="1384995"/>
          </a:xfrm>
          <a:prstGeom prst="rect">
            <a:avLst/>
          </a:prstGeom>
          <a:noFill/>
        </p:spPr>
        <p:txBody>
          <a:bodyPr wrap="square">
            <a:spAutoFit/>
          </a:bodyPr>
          <a:lstStyle/>
          <a:p>
            <a:pPr algn="ctr"/>
            <a:r>
              <a:rPr lang="es-CO" sz="2800" spc="300" dirty="0">
                <a:solidFill>
                  <a:schemeClr val="accent1">
                    <a:lumMod val="75000"/>
                  </a:schemeClr>
                </a:solidFill>
                <a:latin typeface="+mj-lt"/>
              </a:rPr>
              <a:t>INTERACTIVE CHILDREN’S BOOKS AS A TOOL TO CONNECT RURAL COMMUNITIES AROUND NEW AND EXISTING STORYTELLING</a:t>
            </a:r>
          </a:p>
        </p:txBody>
      </p:sp>
    </p:spTree>
    <p:extLst>
      <p:ext uri="{BB962C8B-B14F-4D97-AF65-F5344CB8AC3E}">
        <p14:creationId xmlns:p14="http://schemas.microsoft.com/office/powerpoint/2010/main" val="1220605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03013240-558F-0B44-1428-7C8BB9508DF0}"/>
              </a:ext>
            </a:extLst>
          </p:cNvPr>
          <p:cNvPicPr>
            <a:picLocks noChangeAspect="1"/>
          </p:cNvPicPr>
          <p:nvPr/>
        </p:nvPicPr>
        <p:blipFill>
          <a:blip r:embed="rId2"/>
          <a:stretch>
            <a:fillRect/>
          </a:stretch>
        </p:blipFill>
        <p:spPr>
          <a:xfrm>
            <a:off x="2369774" y="0"/>
            <a:ext cx="7452452" cy="2674897"/>
          </a:xfrm>
          <a:prstGeom prst="rect">
            <a:avLst/>
          </a:prstGeom>
        </p:spPr>
      </p:pic>
      <p:sp>
        <p:nvSpPr>
          <p:cNvPr id="5" name="CuadroTexto 4">
            <a:extLst>
              <a:ext uri="{FF2B5EF4-FFF2-40B4-BE49-F238E27FC236}">
                <a16:creationId xmlns:a16="http://schemas.microsoft.com/office/drawing/2014/main" id="{619ACAAA-9A7E-9F6F-3FED-FD1089B03302}"/>
              </a:ext>
            </a:extLst>
          </p:cNvPr>
          <p:cNvSpPr txBox="1"/>
          <p:nvPr/>
        </p:nvSpPr>
        <p:spPr>
          <a:xfrm>
            <a:off x="1339453" y="2887682"/>
            <a:ext cx="9513094" cy="3970318"/>
          </a:xfrm>
          <a:prstGeom prst="rect">
            <a:avLst/>
          </a:prstGeom>
          <a:noFill/>
        </p:spPr>
        <p:txBody>
          <a:bodyPr wrap="square">
            <a:spAutoFit/>
          </a:bodyPr>
          <a:lstStyle/>
          <a:p>
            <a:pPr algn="just" rtl="0">
              <a:spcBef>
                <a:spcPts val="0"/>
              </a:spcBef>
              <a:spcAft>
                <a:spcPts val="0"/>
              </a:spcAft>
            </a:pPr>
            <a:r>
              <a:rPr lang="es-CO" sz="1800" b="0" i="0" u="none" strike="noStrike" dirty="0" err="1">
                <a:solidFill>
                  <a:srgbClr val="000000"/>
                </a:solidFill>
                <a:effectLst/>
                <a:latin typeface="+mj-lt"/>
              </a:rPr>
              <a:t>Mission</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Creating</a:t>
            </a:r>
            <a:r>
              <a:rPr lang="es-CO" sz="1800" b="0" i="0" u="none" strike="noStrike" dirty="0">
                <a:solidFill>
                  <a:srgbClr val="000000"/>
                </a:solidFill>
                <a:effectLst/>
                <a:latin typeface="+mj-lt"/>
              </a:rPr>
              <a:t> a social </a:t>
            </a:r>
            <a:r>
              <a:rPr lang="es-CO" sz="1800" b="0" i="0" u="none" strike="noStrike" dirty="0" err="1">
                <a:solidFill>
                  <a:srgbClr val="000000"/>
                </a:solidFill>
                <a:effectLst/>
                <a:latin typeface="+mj-lt"/>
              </a:rPr>
              <a:t>enterprise</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that</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facilitates</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access</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to</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quality</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reading</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experiences</a:t>
            </a:r>
            <a:r>
              <a:rPr lang="es-CO" sz="1800" b="0" i="0" u="none" strike="noStrike" dirty="0">
                <a:solidFill>
                  <a:srgbClr val="000000"/>
                </a:solidFill>
                <a:effectLst/>
                <a:latin typeface="+mj-lt"/>
              </a:rPr>
              <a:t> and </a:t>
            </a:r>
            <a:r>
              <a:rPr lang="es-CO" sz="1800" b="0" i="0" u="none" strike="noStrike" dirty="0" err="1">
                <a:solidFill>
                  <a:srgbClr val="000000"/>
                </a:solidFill>
                <a:effectLst/>
                <a:latin typeface="+mj-lt"/>
              </a:rPr>
              <a:t>children's</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literature</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to</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close</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the</a:t>
            </a:r>
            <a:r>
              <a:rPr lang="es-CO" sz="1800" b="0" i="0" u="none" strike="noStrike" dirty="0">
                <a:solidFill>
                  <a:srgbClr val="000000"/>
                </a:solidFill>
                <a:effectLst/>
                <a:latin typeface="+mj-lt"/>
              </a:rPr>
              <a:t> gap in </a:t>
            </a:r>
            <a:r>
              <a:rPr lang="es-CO" sz="1800" b="0" i="0" u="none" strike="noStrike" dirty="0" err="1">
                <a:solidFill>
                  <a:srgbClr val="000000"/>
                </a:solidFill>
                <a:effectLst/>
                <a:latin typeface="+mj-lt"/>
              </a:rPr>
              <a:t>children´s</a:t>
            </a:r>
            <a:r>
              <a:rPr lang="es-CO" sz="1800" b="0" i="0" u="none" strike="noStrike" dirty="0">
                <a:solidFill>
                  <a:srgbClr val="000000"/>
                </a:solidFill>
                <a:effectLst/>
                <a:latin typeface="+mj-lt"/>
              </a:rPr>
              <a:t> cognitive </a:t>
            </a:r>
            <a:r>
              <a:rPr lang="es-CO" sz="1800" b="0" i="0" u="none" strike="noStrike" dirty="0" err="1">
                <a:solidFill>
                  <a:srgbClr val="000000"/>
                </a:solidFill>
                <a:effectLst/>
                <a:latin typeface="+mj-lt"/>
              </a:rPr>
              <a:t>develop</a:t>
            </a:r>
            <a:r>
              <a:rPr lang="es-CO" sz="1800" b="0" i="0" u="none" strike="noStrike" dirty="0">
                <a:solidFill>
                  <a:srgbClr val="000000"/>
                </a:solidFill>
                <a:effectLst/>
                <a:latin typeface="+mj-lt"/>
              </a:rPr>
              <a:t> in </a:t>
            </a:r>
            <a:r>
              <a:rPr lang="es-CO" sz="1800" b="0" i="0" u="none" strike="noStrike" dirty="0" err="1">
                <a:solidFill>
                  <a:srgbClr val="000000"/>
                </a:solidFill>
                <a:effectLst/>
                <a:latin typeface="+mj-lt"/>
              </a:rPr>
              <a:t>Colombian</a:t>
            </a:r>
            <a:r>
              <a:rPr lang="es-CO" sz="1800" b="0" i="0" u="none" strike="noStrike" dirty="0">
                <a:solidFill>
                  <a:srgbClr val="000000"/>
                </a:solidFill>
                <a:effectLst/>
                <a:latin typeface="+mj-lt"/>
              </a:rPr>
              <a:t> rural </a:t>
            </a:r>
            <a:r>
              <a:rPr lang="es-CO" sz="1800" b="0" i="0" u="none" strike="noStrike" dirty="0" err="1">
                <a:solidFill>
                  <a:srgbClr val="000000"/>
                </a:solidFill>
                <a:effectLst/>
                <a:latin typeface="+mj-lt"/>
              </a:rPr>
              <a:t>areas</a:t>
            </a:r>
            <a:r>
              <a:rPr lang="es-CO" sz="1800" b="0" i="0" u="none" strike="noStrike" dirty="0">
                <a:solidFill>
                  <a:srgbClr val="000000"/>
                </a:solidFill>
                <a:effectLst/>
                <a:latin typeface="+mj-lt"/>
              </a:rPr>
              <a:t>.</a:t>
            </a:r>
            <a:endParaRPr lang="es-CO" b="0" dirty="0">
              <a:effectLst/>
              <a:latin typeface="+mj-lt"/>
            </a:endParaRPr>
          </a:p>
          <a:p>
            <a:pPr algn="just" rtl="0">
              <a:spcBef>
                <a:spcPts val="0"/>
              </a:spcBef>
              <a:spcAft>
                <a:spcPts val="0"/>
              </a:spcAft>
            </a:pPr>
            <a:br>
              <a:rPr lang="es-CO" b="0" dirty="0">
                <a:effectLst/>
                <a:latin typeface="+mj-lt"/>
              </a:rPr>
            </a:br>
            <a:r>
              <a:rPr lang="es-CO" sz="1800" b="0" i="0" u="none" strike="noStrike" dirty="0">
                <a:solidFill>
                  <a:srgbClr val="000000"/>
                </a:solidFill>
                <a:effectLst/>
                <a:latin typeface="+mj-lt"/>
              </a:rPr>
              <a:t>SDG 4. </a:t>
            </a:r>
            <a:r>
              <a:rPr lang="es-CO" sz="1800" b="0" i="0" u="none" strike="noStrike" dirty="0" err="1">
                <a:solidFill>
                  <a:srgbClr val="000000"/>
                </a:solidFill>
                <a:effectLst/>
                <a:latin typeface="+mj-lt"/>
              </a:rPr>
              <a:t>Education</a:t>
            </a:r>
            <a:r>
              <a:rPr lang="es-CO" sz="1800" b="0" i="0" u="none" strike="noStrike" dirty="0">
                <a:solidFill>
                  <a:srgbClr val="000000"/>
                </a:solidFill>
                <a:effectLst/>
                <a:latin typeface="+mj-lt"/>
              </a:rPr>
              <a:t>:</a:t>
            </a:r>
          </a:p>
          <a:p>
            <a:pPr algn="just" rtl="0">
              <a:spcBef>
                <a:spcPts val="0"/>
              </a:spcBef>
              <a:spcAft>
                <a:spcPts val="0"/>
              </a:spcAft>
            </a:pPr>
            <a:endParaRPr lang="es-CO" b="0" dirty="0">
              <a:effectLst/>
              <a:latin typeface="+mj-lt"/>
            </a:endParaRPr>
          </a:p>
          <a:p>
            <a:pPr marL="457200" algn="just" rtl="0">
              <a:spcBef>
                <a:spcPts val="0"/>
              </a:spcBef>
              <a:spcAft>
                <a:spcPts val="0"/>
              </a:spcAft>
            </a:pPr>
            <a:r>
              <a:rPr lang="es-CO" sz="1800" b="0" i="1" u="none" strike="noStrike" dirty="0">
                <a:solidFill>
                  <a:srgbClr val="000000"/>
                </a:solidFill>
                <a:effectLst/>
                <a:latin typeface="+mj-lt"/>
              </a:rPr>
              <a:t>*4.2 </a:t>
            </a:r>
            <a:r>
              <a:rPr lang="es-CO" sz="1800" b="0" i="1" u="none" strike="noStrike" dirty="0" err="1">
                <a:solidFill>
                  <a:srgbClr val="000000"/>
                </a:solidFill>
                <a:effectLst/>
                <a:latin typeface="+mj-lt"/>
              </a:rPr>
              <a:t>By</a:t>
            </a:r>
            <a:r>
              <a:rPr lang="es-CO" sz="1800" b="0" i="1" u="none" strike="noStrike" dirty="0">
                <a:solidFill>
                  <a:srgbClr val="000000"/>
                </a:solidFill>
                <a:effectLst/>
                <a:latin typeface="+mj-lt"/>
              </a:rPr>
              <a:t> 2030, </a:t>
            </a:r>
            <a:r>
              <a:rPr lang="es-CO" sz="1800" b="0" i="1" u="none" strike="noStrike" dirty="0" err="1">
                <a:solidFill>
                  <a:srgbClr val="000000"/>
                </a:solidFill>
                <a:effectLst/>
                <a:latin typeface="+mj-lt"/>
              </a:rPr>
              <a:t>ensure</a:t>
            </a:r>
            <a:r>
              <a:rPr lang="es-CO" sz="1800" b="0" i="1" u="none" strike="noStrike" dirty="0">
                <a:solidFill>
                  <a:srgbClr val="000000"/>
                </a:solidFill>
                <a:effectLst/>
                <a:latin typeface="+mj-lt"/>
              </a:rPr>
              <a:t> </a:t>
            </a:r>
            <a:r>
              <a:rPr lang="es-CO" sz="1800" b="0" i="1" u="none" strike="noStrike" dirty="0" err="1">
                <a:solidFill>
                  <a:srgbClr val="000000"/>
                </a:solidFill>
                <a:effectLst/>
                <a:latin typeface="+mj-lt"/>
              </a:rPr>
              <a:t>that</a:t>
            </a:r>
            <a:r>
              <a:rPr lang="es-CO" sz="1800" b="0" i="1" u="none" strike="noStrike" dirty="0">
                <a:solidFill>
                  <a:srgbClr val="000000"/>
                </a:solidFill>
                <a:effectLst/>
                <a:latin typeface="+mj-lt"/>
              </a:rPr>
              <a:t> </a:t>
            </a:r>
            <a:r>
              <a:rPr lang="es-CO" sz="1800" b="0" i="1" u="none" strike="noStrike" dirty="0" err="1">
                <a:solidFill>
                  <a:srgbClr val="000000"/>
                </a:solidFill>
                <a:effectLst/>
                <a:latin typeface="+mj-lt"/>
              </a:rPr>
              <a:t>all</a:t>
            </a:r>
            <a:r>
              <a:rPr lang="es-CO" sz="1800" b="0" i="1" u="none" strike="noStrike" dirty="0">
                <a:solidFill>
                  <a:srgbClr val="000000"/>
                </a:solidFill>
                <a:effectLst/>
                <a:latin typeface="+mj-lt"/>
              </a:rPr>
              <a:t> </a:t>
            </a:r>
            <a:r>
              <a:rPr lang="es-CO" sz="1800" b="0" i="1" u="none" strike="noStrike" dirty="0" err="1">
                <a:solidFill>
                  <a:srgbClr val="000000"/>
                </a:solidFill>
                <a:effectLst/>
                <a:latin typeface="+mj-lt"/>
              </a:rPr>
              <a:t>girls</a:t>
            </a:r>
            <a:r>
              <a:rPr lang="es-CO" sz="1800" b="0" i="1" u="none" strike="noStrike" dirty="0">
                <a:solidFill>
                  <a:srgbClr val="000000"/>
                </a:solidFill>
                <a:effectLst/>
                <a:latin typeface="+mj-lt"/>
              </a:rPr>
              <a:t> and </a:t>
            </a:r>
            <a:r>
              <a:rPr lang="es-CO" sz="1800" b="0" i="1" u="none" strike="noStrike" dirty="0" err="1">
                <a:solidFill>
                  <a:srgbClr val="000000"/>
                </a:solidFill>
                <a:effectLst/>
                <a:latin typeface="+mj-lt"/>
              </a:rPr>
              <a:t>boys</a:t>
            </a:r>
            <a:r>
              <a:rPr lang="es-CO" sz="1800" b="0" i="1" u="none" strike="noStrike" dirty="0">
                <a:solidFill>
                  <a:srgbClr val="000000"/>
                </a:solidFill>
                <a:effectLst/>
                <a:latin typeface="+mj-lt"/>
              </a:rPr>
              <a:t> </a:t>
            </a:r>
            <a:r>
              <a:rPr lang="es-CO" sz="1800" b="0" i="1" u="none" strike="noStrike" dirty="0" err="1">
                <a:solidFill>
                  <a:srgbClr val="000000"/>
                </a:solidFill>
                <a:effectLst/>
                <a:latin typeface="+mj-lt"/>
              </a:rPr>
              <a:t>have</a:t>
            </a:r>
            <a:r>
              <a:rPr lang="es-CO" sz="1800" b="0" i="1" u="none" strike="noStrike" dirty="0">
                <a:solidFill>
                  <a:srgbClr val="000000"/>
                </a:solidFill>
                <a:effectLst/>
                <a:latin typeface="+mj-lt"/>
              </a:rPr>
              <a:t> </a:t>
            </a:r>
            <a:r>
              <a:rPr lang="es-CO" sz="1800" b="0" i="1" u="none" strike="noStrike" dirty="0" err="1">
                <a:solidFill>
                  <a:srgbClr val="000000"/>
                </a:solidFill>
                <a:effectLst/>
                <a:latin typeface="+mj-lt"/>
              </a:rPr>
              <a:t>access</a:t>
            </a:r>
            <a:r>
              <a:rPr lang="es-CO" sz="1800" b="0" i="1" u="none" strike="noStrike" dirty="0">
                <a:solidFill>
                  <a:srgbClr val="000000"/>
                </a:solidFill>
                <a:effectLst/>
                <a:latin typeface="+mj-lt"/>
              </a:rPr>
              <a:t> </a:t>
            </a:r>
            <a:r>
              <a:rPr lang="es-CO" sz="1800" b="0" i="1" u="none" strike="noStrike" dirty="0" err="1">
                <a:solidFill>
                  <a:srgbClr val="000000"/>
                </a:solidFill>
                <a:effectLst/>
                <a:latin typeface="+mj-lt"/>
              </a:rPr>
              <a:t>to</a:t>
            </a:r>
            <a:r>
              <a:rPr lang="es-CO" sz="1800" b="0" i="1" u="none" strike="noStrike" dirty="0">
                <a:solidFill>
                  <a:srgbClr val="000000"/>
                </a:solidFill>
                <a:effectLst/>
                <a:latin typeface="+mj-lt"/>
              </a:rPr>
              <a:t> </a:t>
            </a:r>
            <a:r>
              <a:rPr lang="es-CO" sz="1800" b="0" i="1" u="none" strike="noStrike" dirty="0" err="1">
                <a:solidFill>
                  <a:srgbClr val="000000"/>
                </a:solidFill>
                <a:effectLst/>
                <a:latin typeface="+mj-lt"/>
              </a:rPr>
              <a:t>quality</a:t>
            </a:r>
            <a:r>
              <a:rPr lang="es-CO" sz="1800" b="0" i="1" u="none" strike="noStrike" dirty="0">
                <a:solidFill>
                  <a:srgbClr val="000000"/>
                </a:solidFill>
                <a:effectLst/>
                <a:latin typeface="+mj-lt"/>
              </a:rPr>
              <a:t> </a:t>
            </a:r>
            <a:r>
              <a:rPr lang="es-CO" sz="1800" b="0" i="1" u="none" strike="noStrike" dirty="0" err="1">
                <a:solidFill>
                  <a:srgbClr val="000000"/>
                </a:solidFill>
                <a:effectLst/>
                <a:latin typeface="+mj-lt"/>
              </a:rPr>
              <a:t>early</a:t>
            </a:r>
            <a:r>
              <a:rPr lang="es-CO" sz="1800" b="0" i="1" u="none" strike="noStrike" dirty="0">
                <a:solidFill>
                  <a:srgbClr val="000000"/>
                </a:solidFill>
                <a:effectLst/>
                <a:latin typeface="+mj-lt"/>
              </a:rPr>
              <a:t> </a:t>
            </a:r>
            <a:r>
              <a:rPr lang="es-CO" sz="1800" b="0" i="1" u="none" strike="noStrike" dirty="0" err="1">
                <a:solidFill>
                  <a:srgbClr val="000000"/>
                </a:solidFill>
                <a:effectLst/>
                <a:latin typeface="+mj-lt"/>
              </a:rPr>
              <a:t>childhood</a:t>
            </a:r>
            <a:r>
              <a:rPr lang="es-CO" sz="1800" b="0" i="1" u="none" strike="noStrike" dirty="0">
                <a:solidFill>
                  <a:srgbClr val="000000"/>
                </a:solidFill>
                <a:effectLst/>
                <a:latin typeface="+mj-lt"/>
              </a:rPr>
              <a:t> </a:t>
            </a:r>
            <a:r>
              <a:rPr lang="es-CO" sz="1800" b="0" i="1" u="none" strike="noStrike" dirty="0" err="1">
                <a:solidFill>
                  <a:srgbClr val="000000"/>
                </a:solidFill>
                <a:effectLst/>
                <a:latin typeface="+mj-lt"/>
              </a:rPr>
              <a:t>development</a:t>
            </a:r>
            <a:r>
              <a:rPr lang="es-CO" sz="1800" b="0" i="1" u="none" strike="noStrike" dirty="0">
                <a:solidFill>
                  <a:srgbClr val="000000"/>
                </a:solidFill>
                <a:effectLst/>
                <a:latin typeface="+mj-lt"/>
              </a:rPr>
              <a:t>, care and pre-</a:t>
            </a:r>
            <a:r>
              <a:rPr lang="es-CO" sz="1800" b="0" i="1" u="none" strike="noStrike" dirty="0" err="1">
                <a:solidFill>
                  <a:srgbClr val="000000"/>
                </a:solidFill>
                <a:effectLst/>
                <a:latin typeface="+mj-lt"/>
              </a:rPr>
              <a:t>primary</a:t>
            </a:r>
            <a:r>
              <a:rPr lang="es-CO" sz="1800" b="0" i="1" u="none" strike="noStrike" dirty="0">
                <a:solidFill>
                  <a:srgbClr val="000000"/>
                </a:solidFill>
                <a:effectLst/>
                <a:latin typeface="+mj-lt"/>
              </a:rPr>
              <a:t> </a:t>
            </a:r>
            <a:r>
              <a:rPr lang="es-CO" sz="1800" b="0" i="1" u="none" strike="noStrike" dirty="0" err="1">
                <a:solidFill>
                  <a:srgbClr val="000000"/>
                </a:solidFill>
                <a:effectLst/>
                <a:latin typeface="+mj-lt"/>
              </a:rPr>
              <a:t>education</a:t>
            </a:r>
            <a:r>
              <a:rPr lang="es-CO" sz="1800" b="0" i="1" u="none" strike="noStrike" dirty="0">
                <a:solidFill>
                  <a:srgbClr val="000000"/>
                </a:solidFill>
                <a:effectLst/>
                <a:latin typeface="+mj-lt"/>
              </a:rPr>
              <a:t> so </a:t>
            </a:r>
            <a:r>
              <a:rPr lang="es-CO" sz="1800" b="0" i="1" u="none" strike="noStrike" dirty="0" err="1">
                <a:solidFill>
                  <a:srgbClr val="000000"/>
                </a:solidFill>
                <a:effectLst/>
                <a:latin typeface="+mj-lt"/>
              </a:rPr>
              <a:t>that</a:t>
            </a:r>
            <a:r>
              <a:rPr lang="es-CO" sz="1800" b="0" i="1" u="none" strike="noStrike" dirty="0">
                <a:solidFill>
                  <a:srgbClr val="000000"/>
                </a:solidFill>
                <a:effectLst/>
                <a:latin typeface="+mj-lt"/>
              </a:rPr>
              <a:t> </a:t>
            </a:r>
            <a:r>
              <a:rPr lang="es-CO" sz="1800" b="0" i="1" u="none" strike="noStrike" dirty="0" err="1">
                <a:solidFill>
                  <a:srgbClr val="000000"/>
                </a:solidFill>
                <a:effectLst/>
                <a:latin typeface="+mj-lt"/>
              </a:rPr>
              <a:t>they</a:t>
            </a:r>
            <a:r>
              <a:rPr lang="es-CO" sz="1800" b="0" i="1" u="none" strike="noStrike" dirty="0">
                <a:solidFill>
                  <a:srgbClr val="000000"/>
                </a:solidFill>
                <a:effectLst/>
                <a:latin typeface="+mj-lt"/>
              </a:rPr>
              <a:t> are </a:t>
            </a:r>
            <a:r>
              <a:rPr lang="es-CO" sz="1800" b="0" i="1" u="none" strike="noStrike" dirty="0" err="1">
                <a:solidFill>
                  <a:srgbClr val="000000"/>
                </a:solidFill>
                <a:effectLst/>
                <a:latin typeface="+mj-lt"/>
              </a:rPr>
              <a:t>ready</a:t>
            </a:r>
            <a:r>
              <a:rPr lang="es-CO" sz="1800" b="0" i="1" u="none" strike="noStrike" dirty="0">
                <a:solidFill>
                  <a:srgbClr val="000000"/>
                </a:solidFill>
                <a:effectLst/>
                <a:latin typeface="+mj-lt"/>
              </a:rPr>
              <a:t> </a:t>
            </a:r>
            <a:r>
              <a:rPr lang="es-CO" sz="1800" b="0" i="1" u="none" strike="noStrike" dirty="0" err="1">
                <a:solidFill>
                  <a:srgbClr val="000000"/>
                </a:solidFill>
                <a:effectLst/>
                <a:latin typeface="+mj-lt"/>
              </a:rPr>
              <a:t>for</a:t>
            </a:r>
            <a:r>
              <a:rPr lang="es-CO" sz="1800" b="0" i="1" u="none" strike="noStrike" dirty="0">
                <a:solidFill>
                  <a:srgbClr val="000000"/>
                </a:solidFill>
                <a:effectLst/>
                <a:latin typeface="+mj-lt"/>
              </a:rPr>
              <a:t> </a:t>
            </a:r>
            <a:r>
              <a:rPr lang="es-CO" sz="1800" b="0" i="1" u="none" strike="noStrike" dirty="0" err="1">
                <a:solidFill>
                  <a:srgbClr val="000000"/>
                </a:solidFill>
                <a:effectLst/>
                <a:latin typeface="+mj-lt"/>
              </a:rPr>
              <a:t>primary</a:t>
            </a:r>
            <a:r>
              <a:rPr lang="es-CO" sz="1800" b="0" i="1" u="none" strike="noStrike" dirty="0">
                <a:solidFill>
                  <a:srgbClr val="000000"/>
                </a:solidFill>
                <a:effectLst/>
                <a:latin typeface="+mj-lt"/>
              </a:rPr>
              <a:t> </a:t>
            </a:r>
            <a:r>
              <a:rPr lang="es-CO" sz="1800" b="0" i="1" u="none" strike="noStrike" dirty="0" err="1">
                <a:solidFill>
                  <a:srgbClr val="000000"/>
                </a:solidFill>
                <a:effectLst/>
                <a:latin typeface="+mj-lt"/>
              </a:rPr>
              <a:t>education</a:t>
            </a:r>
            <a:r>
              <a:rPr lang="es-CO" sz="1800" b="0" i="1" u="none" strike="noStrike" dirty="0">
                <a:solidFill>
                  <a:srgbClr val="000000"/>
                </a:solidFill>
                <a:effectLst/>
                <a:latin typeface="+mj-lt"/>
              </a:rPr>
              <a:t>. </a:t>
            </a:r>
            <a:endParaRPr lang="es-CO" b="0" i="1" dirty="0">
              <a:effectLst/>
              <a:latin typeface="+mj-lt"/>
            </a:endParaRPr>
          </a:p>
          <a:p>
            <a:pPr algn="just" rtl="0">
              <a:spcBef>
                <a:spcPts val="0"/>
              </a:spcBef>
              <a:spcAft>
                <a:spcPts val="0"/>
              </a:spcAft>
            </a:pPr>
            <a:br>
              <a:rPr lang="es-CO" b="0" dirty="0">
                <a:effectLst/>
                <a:latin typeface="+mj-lt"/>
              </a:rPr>
            </a:br>
            <a:r>
              <a:rPr lang="es-CO" sz="1800" b="0" i="0" u="none" strike="noStrike" dirty="0" err="1">
                <a:solidFill>
                  <a:srgbClr val="000000"/>
                </a:solidFill>
                <a:effectLst/>
                <a:latin typeface="+mj-lt"/>
              </a:rPr>
              <a:t>Vision</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For</a:t>
            </a:r>
            <a:r>
              <a:rPr lang="es-CO" sz="1800" b="0" i="0" u="none" strike="noStrike" dirty="0">
                <a:solidFill>
                  <a:srgbClr val="000000"/>
                </a:solidFill>
                <a:effectLst/>
                <a:latin typeface="+mj-lt"/>
              </a:rPr>
              <a:t> 2030, </a:t>
            </a:r>
            <a:r>
              <a:rPr lang="es-CO" sz="1800" b="0" i="0" u="none" strike="noStrike" dirty="0" err="1">
                <a:solidFill>
                  <a:srgbClr val="000000"/>
                </a:solidFill>
                <a:effectLst/>
                <a:latin typeface="+mj-lt"/>
              </a:rPr>
              <a:t>we</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will</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reach</a:t>
            </a:r>
            <a:r>
              <a:rPr lang="es-CO" sz="1800" b="0" i="0" u="none" strike="noStrike" dirty="0">
                <a:solidFill>
                  <a:srgbClr val="000000"/>
                </a:solidFill>
                <a:effectLst/>
                <a:latin typeface="+mj-lt"/>
              </a:rPr>
              <a:t> at </a:t>
            </a:r>
            <a:r>
              <a:rPr lang="es-CO" sz="1800" b="0" i="0" u="none" strike="noStrike" dirty="0" err="1">
                <a:solidFill>
                  <a:srgbClr val="000000"/>
                </a:solidFill>
                <a:effectLst/>
                <a:latin typeface="+mj-lt"/>
              </a:rPr>
              <a:t>least</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one</a:t>
            </a:r>
            <a:r>
              <a:rPr lang="es-CO" sz="1800" b="0" i="0" u="none" strike="noStrike" dirty="0">
                <a:solidFill>
                  <a:srgbClr val="000000"/>
                </a:solidFill>
                <a:effectLst/>
                <a:latin typeface="+mj-lt"/>
              </a:rPr>
              <a:t> rural </a:t>
            </a:r>
            <a:r>
              <a:rPr lang="es-CO" sz="1800" b="0" i="0" u="none" strike="noStrike" dirty="0" err="1">
                <a:solidFill>
                  <a:srgbClr val="000000"/>
                </a:solidFill>
                <a:effectLst/>
                <a:latin typeface="+mj-lt"/>
              </a:rPr>
              <a:t>area</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of</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each</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of</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the</a:t>
            </a:r>
            <a:r>
              <a:rPr lang="es-CO" sz="1800" b="0" i="0" u="none" strike="noStrike" dirty="0">
                <a:solidFill>
                  <a:srgbClr val="000000"/>
                </a:solidFill>
                <a:effectLst/>
                <a:latin typeface="+mj-lt"/>
              </a:rPr>
              <a:t> 32 </a:t>
            </a:r>
            <a:r>
              <a:rPr lang="es-CO" sz="1800" b="0" i="0" u="none" strike="noStrike" dirty="0" err="1">
                <a:solidFill>
                  <a:srgbClr val="000000"/>
                </a:solidFill>
                <a:effectLst/>
                <a:latin typeface="+mj-lt"/>
              </a:rPr>
              <a:t>Colombian</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states</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by</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articulating</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inspiring</a:t>
            </a:r>
            <a:r>
              <a:rPr lang="es-CO" sz="1800" b="0" i="0" u="none" strike="noStrike" dirty="0">
                <a:solidFill>
                  <a:srgbClr val="000000"/>
                </a:solidFill>
                <a:effectLst/>
                <a:latin typeface="+mj-lt"/>
              </a:rPr>
              <a:t> and </a:t>
            </a:r>
            <a:r>
              <a:rPr lang="es-CO" sz="1800" b="0" i="0" u="none" strike="noStrike" dirty="0" err="1">
                <a:solidFill>
                  <a:srgbClr val="000000"/>
                </a:solidFill>
                <a:effectLst/>
                <a:latin typeface="+mj-lt"/>
              </a:rPr>
              <a:t>faciliting</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access</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to</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meaningful</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reading</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experiences</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with</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high-quality</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children's</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books</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to</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Colombian</a:t>
            </a:r>
            <a:r>
              <a:rPr lang="es-CO" sz="1800" b="0" i="0" u="none" strike="noStrike" dirty="0">
                <a:solidFill>
                  <a:srgbClr val="000000"/>
                </a:solidFill>
                <a:effectLst/>
                <a:latin typeface="+mj-lt"/>
              </a:rPr>
              <a:t> rural </a:t>
            </a:r>
            <a:r>
              <a:rPr lang="es-CO" sz="1800" b="0" i="0" u="none" strike="noStrike" dirty="0" err="1">
                <a:solidFill>
                  <a:srgbClr val="000000"/>
                </a:solidFill>
                <a:effectLst/>
                <a:latin typeface="+mj-lt"/>
              </a:rPr>
              <a:t>families</a:t>
            </a:r>
            <a:r>
              <a:rPr lang="es-CO" sz="1800" b="0" i="0" u="none" strike="noStrike" dirty="0">
                <a:solidFill>
                  <a:srgbClr val="000000"/>
                </a:solidFill>
                <a:effectLst/>
                <a:latin typeface="+mj-lt"/>
              </a:rPr>
              <a:t> so </a:t>
            </a:r>
            <a:r>
              <a:rPr lang="es-CO" sz="1800" b="0" i="0" u="none" strike="noStrike" dirty="0" err="1">
                <a:solidFill>
                  <a:srgbClr val="000000"/>
                </a:solidFill>
                <a:effectLst/>
                <a:latin typeface="+mj-lt"/>
              </a:rPr>
              <a:t>they</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will</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engage</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with</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the</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habit</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of</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reading</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for</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the</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long</a:t>
            </a:r>
            <a:r>
              <a:rPr lang="es-CO" sz="1800" b="0" i="0" u="none" strike="noStrike" dirty="0">
                <a:solidFill>
                  <a:srgbClr val="000000"/>
                </a:solidFill>
                <a:effectLst/>
                <a:latin typeface="+mj-lt"/>
              </a:rPr>
              <a:t> run </a:t>
            </a:r>
            <a:r>
              <a:rPr lang="es-CO" sz="1800" b="0" i="0" u="none" strike="noStrike" dirty="0" err="1">
                <a:solidFill>
                  <a:srgbClr val="000000"/>
                </a:solidFill>
                <a:effectLst/>
                <a:latin typeface="+mj-lt"/>
              </a:rPr>
              <a:t>that</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will</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support</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early</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childhood</a:t>
            </a:r>
            <a:r>
              <a:rPr lang="es-CO" sz="1800" b="0" i="0" u="none" strike="noStrike" dirty="0">
                <a:solidFill>
                  <a:srgbClr val="000000"/>
                </a:solidFill>
                <a:effectLst/>
                <a:latin typeface="+mj-lt"/>
              </a:rPr>
              <a:t> </a:t>
            </a:r>
            <a:r>
              <a:rPr lang="es-CO" sz="1800" b="0" i="0" u="none" strike="noStrike" dirty="0" err="1">
                <a:solidFill>
                  <a:srgbClr val="000000"/>
                </a:solidFill>
                <a:effectLst/>
                <a:latin typeface="+mj-lt"/>
              </a:rPr>
              <a:t>development</a:t>
            </a:r>
            <a:r>
              <a:rPr lang="es-CO" sz="1800" b="0" i="0" u="none" strike="noStrike" dirty="0">
                <a:solidFill>
                  <a:srgbClr val="000000"/>
                </a:solidFill>
                <a:effectLst/>
                <a:latin typeface="+mj-lt"/>
              </a:rPr>
              <a:t>.</a:t>
            </a:r>
            <a:endParaRPr lang="es-CO" b="0" dirty="0">
              <a:effectLst/>
              <a:latin typeface="+mj-lt"/>
            </a:endParaRPr>
          </a:p>
          <a:p>
            <a:pPr algn="just"/>
            <a:br>
              <a:rPr lang="es-CO" dirty="0">
                <a:latin typeface="+mj-lt"/>
              </a:rPr>
            </a:br>
            <a:endParaRPr lang="es-CO" dirty="0">
              <a:latin typeface="+mj-lt"/>
            </a:endParaRPr>
          </a:p>
        </p:txBody>
      </p:sp>
    </p:spTree>
    <p:extLst>
      <p:ext uri="{BB962C8B-B14F-4D97-AF65-F5344CB8AC3E}">
        <p14:creationId xmlns:p14="http://schemas.microsoft.com/office/powerpoint/2010/main" val="1127984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8F5D750-7100-7FC2-5D2A-EC0DEAE8B377}"/>
              </a:ext>
            </a:extLst>
          </p:cNvPr>
          <p:cNvPicPr>
            <a:picLocks noChangeAspect="1"/>
          </p:cNvPicPr>
          <p:nvPr/>
        </p:nvPicPr>
        <p:blipFill rotWithShape="1">
          <a:blip r:embed="rId2"/>
          <a:srcRect t="4502" b="4070"/>
          <a:stretch/>
        </p:blipFill>
        <p:spPr>
          <a:xfrm>
            <a:off x="412733" y="133557"/>
            <a:ext cx="6831030" cy="2073878"/>
          </a:xfrm>
          <a:prstGeom prst="rect">
            <a:avLst/>
          </a:prstGeom>
        </p:spPr>
      </p:pic>
      <p:sp>
        <p:nvSpPr>
          <p:cNvPr id="7" name="CuadroTexto 6">
            <a:extLst>
              <a:ext uri="{FF2B5EF4-FFF2-40B4-BE49-F238E27FC236}">
                <a16:creationId xmlns:a16="http://schemas.microsoft.com/office/drawing/2014/main" id="{5DE9D3A2-6A22-CCF0-A71B-CB35CB88B18E}"/>
              </a:ext>
            </a:extLst>
          </p:cNvPr>
          <p:cNvSpPr txBox="1"/>
          <p:nvPr/>
        </p:nvSpPr>
        <p:spPr>
          <a:xfrm>
            <a:off x="330680" y="2341869"/>
            <a:ext cx="7531117" cy="4278094"/>
          </a:xfrm>
          <a:prstGeom prst="rect">
            <a:avLst/>
          </a:prstGeom>
          <a:noFill/>
        </p:spPr>
        <p:txBody>
          <a:bodyPr wrap="square">
            <a:spAutoFit/>
          </a:bodyPr>
          <a:lstStyle/>
          <a:p>
            <a:pPr algn="just"/>
            <a:r>
              <a:rPr lang="en-US" sz="1600" spc="300" dirty="0">
                <a:latin typeface="+mj-lt"/>
              </a:rPr>
              <a:t>How do we achieve these?</a:t>
            </a:r>
          </a:p>
          <a:p>
            <a:pPr marL="285750" indent="-285750" algn="just">
              <a:buFont typeface="Arial" panose="020B0604020202020204" pitchFamily="34" charset="0"/>
              <a:buChar char="•"/>
            </a:pPr>
            <a:endParaRPr lang="en-US" sz="1600" dirty="0">
              <a:latin typeface="+mj-lt"/>
            </a:endParaRPr>
          </a:p>
          <a:p>
            <a:pPr marL="285750" indent="-285750" algn="just">
              <a:buFont typeface="Arial" panose="020B0604020202020204" pitchFamily="34" charset="0"/>
              <a:buChar char="•"/>
            </a:pPr>
            <a:r>
              <a:rPr lang="en-US" sz="1600" dirty="0">
                <a:latin typeface="+mj-lt"/>
              </a:rPr>
              <a:t>Picnic de Palabras methodology and community </a:t>
            </a:r>
          </a:p>
          <a:p>
            <a:pPr marL="285750" indent="-285750" algn="just">
              <a:buFont typeface="Arial" panose="020B0604020202020204" pitchFamily="34" charset="0"/>
              <a:buChar char="•"/>
            </a:pPr>
            <a:r>
              <a:rPr lang="en-US" sz="1600" dirty="0">
                <a:latin typeface="+mj-lt"/>
              </a:rPr>
              <a:t>Team of experts and volunteers </a:t>
            </a:r>
          </a:p>
          <a:p>
            <a:pPr marL="285750" indent="-285750" algn="just">
              <a:buFont typeface="Arial" panose="020B0604020202020204" pitchFamily="34" charset="0"/>
              <a:buChar char="•"/>
            </a:pPr>
            <a:r>
              <a:rPr lang="en-US" sz="1600" dirty="0" err="1">
                <a:latin typeface="+mj-lt"/>
              </a:rPr>
              <a:t>Arribabajo</a:t>
            </a:r>
            <a:r>
              <a:rPr lang="en-US" sz="1600" dirty="0">
                <a:latin typeface="+mj-lt"/>
              </a:rPr>
              <a:t> Collection (4 books) </a:t>
            </a:r>
          </a:p>
          <a:p>
            <a:pPr marL="285750" indent="-285750" algn="just">
              <a:buFont typeface="Arial" panose="020B0604020202020204" pitchFamily="34" charset="0"/>
              <a:buChar char="•"/>
            </a:pPr>
            <a:r>
              <a:rPr lang="en-US" sz="1600" dirty="0">
                <a:latin typeface="+mj-lt"/>
              </a:rPr>
              <a:t>Local community NGOs to </a:t>
            </a:r>
            <a:r>
              <a:rPr lang="en-US" sz="1600" dirty="0" err="1">
                <a:latin typeface="+mj-lt"/>
              </a:rPr>
              <a:t>maximaze</a:t>
            </a:r>
            <a:r>
              <a:rPr lang="en-US" sz="1600" dirty="0">
                <a:latin typeface="+mj-lt"/>
              </a:rPr>
              <a:t> impact and resources</a:t>
            </a:r>
          </a:p>
          <a:p>
            <a:pPr marL="285750" indent="-285750" algn="just">
              <a:buFont typeface="Arial" panose="020B0604020202020204" pitchFamily="34" charset="0"/>
              <a:buChar char="•"/>
            </a:pPr>
            <a:r>
              <a:rPr lang="en-US" sz="1600" dirty="0">
                <a:latin typeface="+mj-lt"/>
              </a:rPr>
              <a:t>Planning and implementation MPV</a:t>
            </a:r>
          </a:p>
          <a:p>
            <a:pPr algn="just"/>
            <a:r>
              <a:rPr lang="en-US" sz="1600" dirty="0">
                <a:latin typeface="+mj-lt"/>
              </a:rPr>
              <a:t>      -  Virtual meetings to prepare our visit with local leaders </a:t>
            </a:r>
          </a:p>
          <a:p>
            <a:pPr algn="just"/>
            <a:r>
              <a:rPr lang="en-US" sz="1600" dirty="0">
                <a:latin typeface="+mj-lt"/>
              </a:rPr>
              <a:t>      -  Visits in rural areas where we active the collection through a workshop with rural families </a:t>
            </a:r>
          </a:p>
          <a:p>
            <a:pPr algn="just"/>
            <a:endParaRPr lang="en-US" sz="1600" dirty="0">
              <a:latin typeface="+mj-lt"/>
            </a:endParaRPr>
          </a:p>
          <a:p>
            <a:pPr marL="285750" indent="-285750" algn="just">
              <a:buFont typeface="Arial" panose="020B0604020202020204" pitchFamily="34" charset="0"/>
              <a:buChar char="•"/>
            </a:pPr>
            <a:r>
              <a:rPr lang="en-US" sz="1600" b="1" dirty="0">
                <a:latin typeface="+mj-lt"/>
              </a:rPr>
              <a:t>Social Impact: </a:t>
            </a:r>
            <a:r>
              <a:rPr lang="en-US" sz="1600" dirty="0">
                <a:latin typeface="+mj-lt"/>
              </a:rPr>
              <a:t>measure the impact through quantitative and qualitative data</a:t>
            </a:r>
          </a:p>
          <a:p>
            <a:pPr algn="just"/>
            <a:r>
              <a:rPr lang="en-US" sz="1600" dirty="0">
                <a:latin typeface="+mj-lt"/>
              </a:rPr>
              <a:t>      -  Interviews, comments, surveys, and follow up on the participants their needs in order to update our own data and processes to continues improvement </a:t>
            </a:r>
          </a:p>
          <a:p>
            <a:pPr algn="just"/>
            <a:endParaRPr lang="en-US" sz="1600" dirty="0">
              <a:latin typeface="+mj-lt"/>
            </a:endParaRPr>
          </a:p>
          <a:p>
            <a:pPr marL="285750" indent="-285750" algn="just">
              <a:buFont typeface="Arial" panose="020B0604020202020204" pitchFamily="34" charset="0"/>
              <a:buChar char="•"/>
            </a:pPr>
            <a:r>
              <a:rPr lang="en-US" sz="1600" b="1" dirty="0">
                <a:latin typeface="+mj-lt"/>
              </a:rPr>
              <a:t>Community benefits: </a:t>
            </a:r>
            <a:r>
              <a:rPr lang="en-US" sz="1600" dirty="0">
                <a:latin typeface="+mj-lt"/>
              </a:rPr>
              <a:t>giving access to reading children's books that enables stimulating cognitive development and social and emotional skills in early childhood.</a:t>
            </a:r>
          </a:p>
        </p:txBody>
      </p:sp>
      <p:pic>
        <p:nvPicPr>
          <p:cNvPr id="6" name="Imagen 5">
            <a:extLst>
              <a:ext uri="{FF2B5EF4-FFF2-40B4-BE49-F238E27FC236}">
                <a16:creationId xmlns:a16="http://schemas.microsoft.com/office/drawing/2014/main" id="{E67D7784-70E1-37D0-ACFB-BF86FFEFCD41}"/>
              </a:ext>
            </a:extLst>
          </p:cNvPr>
          <p:cNvPicPr>
            <a:picLocks noChangeAspect="1"/>
          </p:cNvPicPr>
          <p:nvPr/>
        </p:nvPicPr>
        <p:blipFill>
          <a:blip r:embed="rId3"/>
          <a:stretch>
            <a:fillRect/>
          </a:stretch>
        </p:blipFill>
        <p:spPr>
          <a:xfrm>
            <a:off x="8202215" y="889397"/>
            <a:ext cx="3809405" cy="5079206"/>
          </a:xfrm>
          <a:prstGeom prst="rect">
            <a:avLst/>
          </a:prstGeom>
        </p:spPr>
      </p:pic>
    </p:spTree>
    <p:extLst>
      <p:ext uri="{BB962C8B-B14F-4D97-AF65-F5344CB8AC3E}">
        <p14:creationId xmlns:p14="http://schemas.microsoft.com/office/powerpoint/2010/main" val="846339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667355B-0A68-D041-2AB6-8A372D48FD30}"/>
              </a:ext>
            </a:extLst>
          </p:cNvPr>
          <p:cNvPicPr>
            <a:picLocks noChangeAspect="1"/>
          </p:cNvPicPr>
          <p:nvPr/>
        </p:nvPicPr>
        <p:blipFill rotWithShape="1">
          <a:blip r:embed="rId2"/>
          <a:srcRect t="5709" b="2250"/>
          <a:stretch/>
        </p:blipFill>
        <p:spPr>
          <a:xfrm>
            <a:off x="6223391" y="0"/>
            <a:ext cx="4969664" cy="6858000"/>
          </a:xfrm>
          <a:prstGeom prst="rect">
            <a:avLst/>
          </a:prstGeom>
        </p:spPr>
      </p:pic>
      <p:sp>
        <p:nvSpPr>
          <p:cNvPr id="10" name="CuadroTexto 9">
            <a:extLst>
              <a:ext uri="{FF2B5EF4-FFF2-40B4-BE49-F238E27FC236}">
                <a16:creationId xmlns:a16="http://schemas.microsoft.com/office/drawing/2014/main" id="{78E16292-36B4-2168-A604-5D425E041ED2}"/>
              </a:ext>
            </a:extLst>
          </p:cNvPr>
          <p:cNvSpPr txBox="1"/>
          <p:nvPr/>
        </p:nvSpPr>
        <p:spPr>
          <a:xfrm>
            <a:off x="600559" y="2136338"/>
            <a:ext cx="5118316" cy="2585323"/>
          </a:xfrm>
          <a:prstGeom prst="rect">
            <a:avLst/>
          </a:prstGeom>
          <a:noFill/>
        </p:spPr>
        <p:txBody>
          <a:bodyPr wrap="square">
            <a:spAutoFit/>
          </a:bodyPr>
          <a:lstStyle/>
          <a:p>
            <a:pPr algn="just"/>
            <a:r>
              <a:rPr lang="en-US">
                <a:latin typeface="+mj-lt"/>
              </a:rPr>
              <a:t>In Colombia, we have 20,7 million people living in rural areas, and they represent the 41% of the total population. 70% of rural families in Colombia, present a lack of access to quality didactic material to support earlychildhood and children cognitive development, and their social, emotional and creative skills to improve their own expression, that increases the social, cultural and economical gap and the circle of poverty where they are immersed. </a:t>
            </a:r>
          </a:p>
        </p:txBody>
      </p:sp>
    </p:spTree>
    <p:extLst>
      <p:ext uri="{BB962C8B-B14F-4D97-AF65-F5344CB8AC3E}">
        <p14:creationId xmlns:p14="http://schemas.microsoft.com/office/powerpoint/2010/main" val="2051598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E54F22B0-A21D-D1D6-16C3-219F19250A29}"/>
              </a:ext>
            </a:extLst>
          </p:cNvPr>
          <p:cNvSpPr txBox="1"/>
          <p:nvPr/>
        </p:nvSpPr>
        <p:spPr>
          <a:xfrm>
            <a:off x="4991190" y="1110343"/>
            <a:ext cx="3273878" cy="584775"/>
          </a:xfrm>
          <a:prstGeom prst="rect">
            <a:avLst/>
          </a:prstGeom>
          <a:noFill/>
        </p:spPr>
        <p:txBody>
          <a:bodyPr wrap="square">
            <a:spAutoFit/>
          </a:bodyPr>
          <a:lstStyle/>
          <a:p>
            <a:pPr algn="ctr"/>
            <a:r>
              <a:rPr lang="es-CO" sz="1600" dirty="0">
                <a:latin typeface="+mj-lt"/>
              </a:rPr>
              <a:t>OF HOUSEHOLDS IN COLOMBIA DO NOT HAVE ACCESS TO BOOKS</a:t>
            </a:r>
          </a:p>
        </p:txBody>
      </p:sp>
      <p:sp>
        <p:nvSpPr>
          <p:cNvPr id="9" name="CuadroTexto 8">
            <a:extLst>
              <a:ext uri="{FF2B5EF4-FFF2-40B4-BE49-F238E27FC236}">
                <a16:creationId xmlns:a16="http://schemas.microsoft.com/office/drawing/2014/main" id="{CB6A7981-55F5-73AB-C7EF-343CE90F97D4}"/>
              </a:ext>
            </a:extLst>
          </p:cNvPr>
          <p:cNvSpPr txBox="1"/>
          <p:nvPr/>
        </p:nvSpPr>
        <p:spPr>
          <a:xfrm>
            <a:off x="8510343" y="1110343"/>
            <a:ext cx="3768596" cy="584775"/>
          </a:xfrm>
          <a:prstGeom prst="rect">
            <a:avLst/>
          </a:prstGeom>
          <a:noFill/>
        </p:spPr>
        <p:txBody>
          <a:bodyPr wrap="square">
            <a:spAutoFit/>
          </a:bodyPr>
          <a:lstStyle/>
          <a:p>
            <a:pPr algn="ctr"/>
            <a:r>
              <a:rPr lang="es-CO" sz="1600" dirty="0">
                <a:latin typeface="+mj-lt"/>
              </a:rPr>
              <a:t>OF THE COUNTRY'S PUBLIC LIBRARIES WERE LOCATED IN RURAL AREAS</a:t>
            </a:r>
          </a:p>
        </p:txBody>
      </p:sp>
      <p:cxnSp>
        <p:nvCxnSpPr>
          <p:cNvPr id="10" name="Conector recto 9">
            <a:extLst>
              <a:ext uri="{FF2B5EF4-FFF2-40B4-BE49-F238E27FC236}">
                <a16:creationId xmlns:a16="http://schemas.microsoft.com/office/drawing/2014/main" id="{8A1AB05C-ED4B-1021-4D3F-4E900F19CB31}"/>
              </a:ext>
            </a:extLst>
          </p:cNvPr>
          <p:cNvCxnSpPr/>
          <p:nvPr/>
        </p:nvCxnSpPr>
        <p:spPr>
          <a:xfrm>
            <a:off x="8494071" y="1110343"/>
            <a:ext cx="0" cy="3954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uadroTexto 10">
            <a:extLst>
              <a:ext uri="{FF2B5EF4-FFF2-40B4-BE49-F238E27FC236}">
                <a16:creationId xmlns:a16="http://schemas.microsoft.com/office/drawing/2014/main" id="{5D154613-6AF9-0CB7-56A6-78DFCCB8C39F}"/>
              </a:ext>
            </a:extLst>
          </p:cNvPr>
          <p:cNvSpPr txBox="1"/>
          <p:nvPr/>
        </p:nvSpPr>
        <p:spPr>
          <a:xfrm>
            <a:off x="5653583" y="340902"/>
            <a:ext cx="1949091" cy="769441"/>
          </a:xfrm>
          <a:prstGeom prst="rect">
            <a:avLst/>
          </a:prstGeom>
          <a:noFill/>
        </p:spPr>
        <p:txBody>
          <a:bodyPr wrap="square">
            <a:spAutoFit/>
          </a:bodyPr>
          <a:lstStyle/>
          <a:p>
            <a:pPr algn="ctr"/>
            <a:r>
              <a:rPr lang="en-US" sz="4400" b="1" dirty="0"/>
              <a:t>37.5%</a:t>
            </a:r>
          </a:p>
        </p:txBody>
      </p:sp>
      <p:sp>
        <p:nvSpPr>
          <p:cNvPr id="12" name="CuadroTexto 11">
            <a:extLst>
              <a:ext uri="{FF2B5EF4-FFF2-40B4-BE49-F238E27FC236}">
                <a16:creationId xmlns:a16="http://schemas.microsoft.com/office/drawing/2014/main" id="{709D7BA3-BA78-07C6-5863-CDA6D66CE336}"/>
              </a:ext>
            </a:extLst>
          </p:cNvPr>
          <p:cNvSpPr txBox="1"/>
          <p:nvPr/>
        </p:nvSpPr>
        <p:spPr>
          <a:xfrm>
            <a:off x="9392826" y="340902"/>
            <a:ext cx="1949091" cy="769441"/>
          </a:xfrm>
          <a:prstGeom prst="rect">
            <a:avLst/>
          </a:prstGeom>
          <a:noFill/>
        </p:spPr>
        <p:txBody>
          <a:bodyPr wrap="square">
            <a:spAutoFit/>
          </a:bodyPr>
          <a:lstStyle/>
          <a:p>
            <a:pPr algn="ctr"/>
            <a:r>
              <a:rPr lang="en-US" sz="4400" b="1" dirty="0"/>
              <a:t>5.5%</a:t>
            </a:r>
          </a:p>
        </p:txBody>
      </p:sp>
      <p:pic>
        <p:nvPicPr>
          <p:cNvPr id="13" name="Imagen 12">
            <a:extLst>
              <a:ext uri="{FF2B5EF4-FFF2-40B4-BE49-F238E27FC236}">
                <a16:creationId xmlns:a16="http://schemas.microsoft.com/office/drawing/2014/main" id="{B2C49802-1138-8DDD-ADBA-3E10317B404D}"/>
              </a:ext>
            </a:extLst>
          </p:cNvPr>
          <p:cNvPicPr>
            <a:picLocks noChangeAspect="1"/>
          </p:cNvPicPr>
          <p:nvPr/>
        </p:nvPicPr>
        <p:blipFill>
          <a:blip r:embed="rId3"/>
          <a:stretch>
            <a:fillRect/>
          </a:stretch>
        </p:blipFill>
        <p:spPr>
          <a:xfrm>
            <a:off x="6746388" y="1999218"/>
            <a:ext cx="3495366" cy="764332"/>
          </a:xfrm>
          <a:prstGeom prst="rect">
            <a:avLst/>
          </a:prstGeom>
        </p:spPr>
      </p:pic>
      <p:sp>
        <p:nvSpPr>
          <p:cNvPr id="14" name="CuadroTexto 13">
            <a:extLst>
              <a:ext uri="{FF2B5EF4-FFF2-40B4-BE49-F238E27FC236}">
                <a16:creationId xmlns:a16="http://schemas.microsoft.com/office/drawing/2014/main" id="{46009D56-EBB2-7CED-E875-F03A308EEA75}"/>
              </a:ext>
            </a:extLst>
          </p:cNvPr>
          <p:cNvSpPr txBox="1"/>
          <p:nvPr/>
        </p:nvSpPr>
        <p:spPr>
          <a:xfrm>
            <a:off x="6433950" y="2714563"/>
            <a:ext cx="4120242" cy="830997"/>
          </a:xfrm>
          <a:prstGeom prst="rect">
            <a:avLst/>
          </a:prstGeom>
          <a:noFill/>
        </p:spPr>
        <p:txBody>
          <a:bodyPr wrap="square">
            <a:spAutoFit/>
          </a:bodyPr>
          <a:lstStyle/>
          <a:p>
            <a:pPr algn="ctr"/>
            <a:r>
              <a:rPr lang="es-CO" sz="1600" dirty="0">
                <a:latin typeface="+mj-lt"/>
              </a:rPr>
              <a:t>7 OUT OF 10 CHILDREN IN LOW- AND </a:t>
            </a:r>
          </a:p>
          <a:p>
            <a:pPr algn="ctr"/>
            <a:r>
              <a:rPr lang="es-CO" sz="1600" dirty="0">
                <a:latin typeface="+mj-lt"/>
              </a:rPr>
              <a:t>MIDDLE-INCOME COUNTRIES COULD NOW BE </a:t>
            </a:r>
          </a:p>
          <a:p>
            <a:pPr algn="ctr"/>
            <a:r>
              <a:rPr lang="es-CO" sz="1600" dirty="0">
                <a:latin typeface="+mj-lt"/>
              </a:rPr>
              <a:t>SUFFERING FROM LEARNING POVERTY.</a:t>
            </a:r>
          </a:p>
        </p:txBody>
      </p:sp>
      <p:pic>
        <p:nvPicPr>
          <p:cNvPr id="15" name="Imagen 14">
            <a:extLst>
              <a:ext uri="{FF2B5EF4-FFF2-40B4-BE49-F238E27FC236}">
                <a16:creationId xmlns:a16="http://schemas.microsoft.com/office/drawing/2014/main" id="{C0B46079-CD95-B053-DAAF-9AB3A91DA21E}"/>
              </a:ext>
            </a:extLst>
          </p:cNvPr>
          <p:cNvPicPr>
            <a:picLocks noChangeAspect="1"/>
          </p:cNvPicPr>
          <p:nvPr/>
        </p:nvPicPr>
        <p:blipFill>
          <a:blip r:embed="rId4"/>
          <a:stretch>
            <a:fillRect/>
          </a:stretch>
        </p:blipFill>
        <p:spPr>
          <a:xfrm>
            <a:off x="7223124" y="3794192"/>
            <a:ext cx="2574438" cy="694557"/>
          </a:xfrm>
          <a:prstGeom prst="rect">
            <a:avLst/>
          </a:prstGeom>
        </p:spPr>
      </p:pic>
      <p:sp>
        <p:nvSpPr>
          <p:cNvPr id="16" name="CuadroTexto 15">
            <a:extLst>
              <a:ext uri="{FF2B5EF4-FFF2-40B4-BE49-F238E27FC236}">
                <a16:creationId xmlns:a16="http://schemas.microsoft.com/office/drawing/2014/main" id="{A283ACD3-ED56-BDD4-25DE-882680AADC3B}"/>
              </a:ext>
            </a:extLst>
          </p:cNvPr>
          <p:cNvSpPr txBox="1"/>
          <p:nvPr/>
        </p:nvSpPr>
        <p:spPr>
          <a:xfrm>
            <a:off x="6433950" y="4446328"/>
            <a:ext cx="4120242" cy="830997"/>
          </a:xfrm>
          <a:prstGeom prst="rect">
            <a:avLst/>
          </a:prstGeom>
          <a:noFill/>
        </p:spPr>
        <p:txBody>
          <a:bodyPr wrap="square">
            <a:spAutoFit/>
          </a:bodyPr>
          <a:lstStyle/>
          <a:p>
            <a:pPr algn="ctr"/>
            <a:r>
              <a:rPr lang="es-CO" sz="1600" dirty="0">
                <a:latin typeface="+mj-lt"/>
              </a:rPr>
              <a:t>1 OUT OF EVERY 8 CHILDREN IN LOW- AND </a:t>
            </a:r>
          </a:p>
          <a:p>
            <a:pPr algn="ctr"/>
            <a:r>
              <a:rPr lang="es-CO" sz="1600" dirty="0">
                <a:latin typeface="+mj-lt"/>
              </a:rPr>
              <a:t>MIDDLE-INCOME COUNTRIES IS NOW IN </a:t>
            </a:r>
          </a:p>
          <a:p>
            <a:pPr algn="ctr"/>
            <a:r>
              <a:rPr lang="es-CO" sz="1600" dirty="0">
                <a:latin typeface="+mj-lt"/>
              </a:rPr>
              <a:t>LEARNING POVERTY.</a:t>
            </a:r>
          </a:p>
        </p:txBody>
      </p:sp>
      <p:sp>
        <p:nvSpPr>
          <p:cNvPr id="18" name="CuadroTexto 17">
            <a:extLst>
              <a:ext uri="{FF2B5EF4-FFF2-40B4-BE49-F238E27FC236}">
                <a16:creationId xmlns:a16="http://schemas.microsoft.com/office/drawing/2014/main" id="{4D092229-0B8E-C227-D284-7232F0082D00}"/>
              </a:ext>
            </a:extLst>
          </p:cNvPr>
          <p:cNvSpPr txBox="1"/>
          <p:nvPr/>
        </p:nvSpPr>
        <p:spPr>
          <a:xfrm>
            <a:off x="5672076" y="5378325"/>
            <a:ext cx="5676533" cy="1138773"/>
          </a:xfrm>
          <a:prstGeom prst="rect">
            <a:avLst/>
          </a:prstGeom>
          <a:noFill/>
        </p:spPr>
        <p:txBody>
          <a:bodyPr wrap="square">
            <a:spAutoFit/>
          </a:bodyPr>
          <a:lstStyle/>
          <a:p>
            <a:pPr algn="ctr"/>
            <a:r>
              <a:rPr lang="es-CO" dirty="0" err="1">
                <a:latin typeface="+mj-lt"/>
              </a:rPr>
              <a:t>The</a:t>
            </a:r>
            <a:r>
              <a:rPr lang="es-CO" dirty="0">
                <a:latin typeface="+mj-lt"/>
              </a:rPr>
              <a:t> </a:t>
            </a:r>
            <a:r>
              <a:rPr lang="es-CO" dirty="0" err="1">
                <a:latin typeface="+mj-lt"/>
              </a:rPr>
              <a:t>increases</a:t>
            </a:r>
            <a:r>
              <a:rPr lang="es-CO" dirty="0">
                <a:latin typeface="+mj-lt"/>
              </a:rPr>
              <a:t> in </a:t>
            </a:r>
            <a:r>
              <a:rPr lang="es-CO" dirty="0" err="1">
                <a:latin typeface="+mj-lt"/>
              </a:rPr>
              <a:t>learning</a:t>
            </a:r>
            <a:r>
              <a:rPr lang="es-CO" dirty="0">
                <a:latin typeface="+mj-lt"/>
              </a:rPr>
              <a:t> </a:t>
            </a:r>
            <a:r>
              <a:rPr lang="es-CO" dirty="0" err="1">
                <a:latin typeface="+mj-lt"/>
              </a:rPr>
              <a:t>poverty</a:t>
            </a:r>
            <a:r>
              <a:rPr lang="es-CO" dirty="0">
                <a:latin typeface="+mj-lt"/>
              </a:rPr>
              <a:t> </a:t>
            </a:r>
            <a:r>
              <a:rPr lang="es-CO" dirty="0" err="1">
                <a:latin typeface="+mj-lt"/>
              </a:rPr>
              <a:t>have</a:t>
            </a:r>
            <a:r>
              <a:rPr lang="es-CO" dirty="0">
                <a:latin typeface="+mj-lt"/>
              </a:rPr>
              <a:t> </a:t>
            </a:r>
            <a:r>
              <a:rPr lang="es-CO" dirty="0" err="1">
                <a:latin typeface="+mj-lt"/>
              </a:rPr>
              <a:t>likely</a:t>
            </a:r>
            <a:r>
              <a:rPr lang="es-CO" dirty="0">
                <a:latin typeface="+mj-lt"/>
              </a:rPr>
              <a:t> </a:t>
            </a:r>
            <a:r>
              <a:rPr lang="es-CO" dirty="0" err="1">
                <a:latin typeface="+mj-lt"/>
              </a:rPr>
              <a:t>been</a:t>
            </a:r>
            <a:r>
              <a:rPr lang="es-CO" dirty="0">
                <a:latin typeface="+mj-lt"/>
              </a:rPr>
              <a:t> </a:t>
            </a:r>
            <a:r>
              <a:rPr lang="es-CO" dirty="0" err="1">
                <a:latin typeface="+mj-lt"/>
              </a:rPr>
              <a:t>largest</a:t>
            </a:r>
            <a:r>
              <a:rPr lang="es-CO" dirty="0">
                <a:latin typeface="+mj-lt"/>
              </a:rPr>
              <a:t> in South Asia and in </a:t>
            </a:r>
            <a:r>
              <a:rPr lang="es-CO" dirty="0" err="1">
                <a:latin typeface="+mj-lt"/>
              </a:rPr>
              <a:t>Latin</a:t>
            </a:r>
            <a:r>
              <a:rPr lang="es-CO" dirty="0">
                <a:latin typeface="+mj-lt"/>
              </a:rPr>
              <a:t> </a:t>
            </a:r>
            <a:r>
              <a:rPr lang="es-CO" dirty="0" err="1">
                <a:latin typeface="+mj-lt"/>
              </a:rPr>
              <a:t>America</a:t>
            </a:r>
            <a:r>
              <a:rPr lang="es-CO" dirty="0">
                <a:latin typeface="+mj-lt"/>
              </a:rPr>
              <a:t> and </a:t>
            </a:r>
            <a:r>
              <a:rPr lang="es-CO" dirty="0" err="1">
                <a:latin typeface="+mj-lt"/>
              </a:rPr>
              <a:t>the</a:t>
            </a:r>
            <a:r>
              <a:rPr lang="es-CO" dirty="0">
                <a:latin typeface="+mj-lt"/>
              </a:rPr>
              <a:t> </a:t>
            </a:r>
            <a:r>
              <a:rPr lang="es-CO" dirty="0" err="1">
                <a:latin typeface="+mj-lt"/>
              </a:rPr>
              <a:t>Caribbean</a:t>
            </a:r>
            <a:r>
              <a:rPr lang="es-CO" dirty="0">
                <a:latin typeface="+mj-lt"/>
              </a:rPr>
              <a:t>, </a:t>
            </a:r>
            <a:r>
              <a:rPr lang="es-CO" dirty="0" err="1">
                <a:latin typeface="+mj-lt"/>
              </a:rPr>
              <a:t>due</a:t>
            </a:r>
            <a:r>
              <a:rPr lang="es-CO" dirty="0">
                <a:latin typeface="+mj-lt"/>
              </a:rPr>
              <a:t> </a:t>
            </a:r>
            <a:r>
              <a:rPr lang="es-CO" dirty="0" err="1">
                <a:latin typeface="+mj-lt"/>
              </a:rPr>
              <a:t>to</a:t>
            </a:r>
            <a:r>
              <a:rPr lang="es-CO" dirty="0">
                <a:latin typeface="+mj-lt"/>
              </a:rPr>
              <a:t> </a:t>
            </a:r>
            <a:r>
              <a:rPr lang="es-CO" dirty="0" err="1">
                <a:latin typeface="+mj-lt"/>
              </a:rPr>
              <a:t>the</a:t>
            </a:r>
            <a:r>
              <a:rPr lang="es-CO" dirty="0">
                <a:latin typeface="+mj-lt"/>
              </a:rPr>
              <a:t> </a:t>
            </a:r>
            <a:r>
              <a:rPr lang="es-CO" dirty="0" err="1">
                <a:latin typeface="+mj-lt"/>
              </a:rPr>
              <a:t>very</a:t>
            </a:r>
            <a:r>
              <a:rPr lang="es-CO" dirty="0">
                <a:latin typeface="+mj-lt"/>
              </a:rPr>
              <a:t> </a:t>
            </a:r>
            <a:r>
              <a:rPr lang="es-CO" dirty="0" err="1">
                <a:latin typeface="+mj-lt"/>
              </a:rPr>
              <a:t>long</a:t>
            </a:r>
            <a:r>
              <a:rPr lang="es-CO" dirty="0">
                <a:latin typeface="+mj-lt"/>
              </a:rPr>
              <a:t> </a:t>
            </a:r>
            <a:r>
              <a:rPr lang="es-CO" dirty="0" err="1">
                <a:latin typeface="+mj-lt"/>
              </a:rPr>
              <a:t>school</a:t>
            </a:r>
            <a:r>
              <a:rPr lang="es-CO" dirty="0">
                <a:latin typeface="+mj-lt"/>
              </a:rPr>
              <a:t> </a:t>
            </a:r>
            <a:r>
              <a:rPr lang="es-CO" dirty="0" err="1">
                <a:latin typeface="+mj-lt"/>
              </a:rPr>
              <a:t>closures</a:t>
            </a:r>
            <a:r>
              <a:rPr lang="es-CO" dirty="0">
                <a:latin typeface="+mj-lt"/>
              </a:rPr>
              <a:t> in </a:t>
            </a:r>
            <a:r>
              <a:rPr lang="es-CO" dirty="0" err="1">
                <a:latin typeface="+mj-lt"/>
              </a:rPr>
              <a:t>those</a:t>
            </a:r>
            <a:r>
              <a:rPr lang="es-CO" dirty="0">
                <a:latin typeface="+mj-lt"/>
              </a:rPr>
              <a:t> </a:t>
            </a:r>
            <a:r>
              <a:rPr lang="es-CO" dirty="0" err="1">
                <a:latin typeface="+mj-lt"/>
              </a:rPr>
              <a:t>regions</a:t>
            </a:r>
            <a:r>
              <a:rPr lang="es-CO" dirty="0">
                <a:latin typeface="+mj-lt"/>
              </a:rPr>
              <a:t> </a:t>
            </a:r>
          </a:p>
          <a:p>
            <a:pPr algn="ctr"/>
            <a:r>
              <a:rPr lang="es-CO" sz="1400" dirty="0">
                <a:latin typeface="+mj-lt"/>
              </a:rPr>
              <a:t>(</a:t>
            </a:r>
            <a:r>
              <a:rPr lang="es-CO" sz="1400" dirty="0" err="1">
                <a:latin typeface="+mj-lt"/>
              </a:rPr>
              <a:t>World</a:t>
            </a:r>
            <a:r>
              <a:rPr lang="es-CO" sz="1400" dirty="0">
                <a:latin typeface="+mj-lt"/>
              </a:rPr>
              <a:t> Bank, </a:t>
            </a:r>
            <a:r>
              <a:rPr lang="es-CO" sz="1400" dirty="0" err="1">
                <a:latin typeface="+mj-lt"/>
              </a:rPr>
              <a:t>Learning</a:t>
            </a:r>
            <a:r>
              <a:rPr lang="es-CO" sz="1400" dirty="0">
                <a:latin typeface="+mj-lt"/>
              </a:rPr>
              <a:t> </a:t>
            </a:r>
            <a:r>
              <a:rPr lang="es-CO" sz="1400" dirty="0" err="1">
                <a:latin typeface="+mj-lt"/>
              </a:rPr>
              <a:t>Poverty</a:t>
            </a:r>
            <a:r>
              <a:rPr lang="es-CO" sz="1400" dirty="0">
                <a:latin typeface="+mj-lt"/>
              </a:rPr>
              <a:t> </a:t>
            </a:r>
            <a:r>
              <a:rPr lang="es-CO" sz="1400" dirty="0" err="1">
                <a:latin typeface="+mj-lt"/>
              </a:rPr>
              <a:t>Report</a:t>
            </a:r>
            <a:r>
              <a:rPr lang="es-CO" sz="1400" dirty="0">
                <a:latin typeface="+mj-lt"/>
              </a:rPr>
              <a:t>, 2022, p. 8-9).</a:t>
            </a:r>
          </a:p>
        </p:txBody>
      </p:sp>
      <p:grpSp>
        <p:nvGrpSpPr>
          <p:cNvPr id="21" name="Grupo 20">
            <a:extLst>
              <a:ext uri="{FF2B5EF4-FFF2-40B4-BE49-F238E27FC236}">
                <a16:creationId xmlns:a16="http://schemas.microsoft.com/office/drawing/2014/main" id="{924EDFD6-CC72-A2E6-87E6-D8C2E21F81FE}"/>
              </a:ext>
            </a:extLst>
          </p:cNvPr>
          <p:cNvGrpSpPr/>
          <p:nvPr/>
        </p:nvGrpSpPr>
        <p:grpSpPr>
          <a:xfrm>
            <a:off x="-324633" y="-6149"/>
            <a:ext cx="5145002" cy="6988840"/>
            <a:chOff x="158517" y="-6149"/>
            <a:chExt cx="4661852" cy="6332541"/>
          </a:xfrm>
        </p:grpSpPr>
        <p:pic>
          <p:nvPicPr>
            <p:cNvPr id="3" name="Imagen 2">
              <a:extLst>
                <a:ext uri="{FF2B5EF4-FFF2-40B4-BE49-F238E27FC236}">
                  <a16:creationId xmlns:a16="http://schemas.microsoft.com/office/drawing/2014/main" id="{A9FCEF7A-3521-B73B-A3FB-34CB7C864C59}"/>
                </a:ext>
              </a:extLst>
            </p:cNvPr>
            <p:cNvPicPr>
              <a:picLocks noChangeAspect="1"/>
            </p:cNvPicPr>
            <p:nvPr/>
          </p:nvPicPr>
          <p:blipFill>
            <a:blip r:embed="rId5"/>
            <a:stretch>
              <a:fillRect/>
            </a:stretch>
          </p:blipFill>
          <p:spPr>
            <a:xfrm>
              <a:off x="158517" y="3160122"/>
              <a:ext cx="2305915" cy="3074553"/>
            </a:xfrm>
            <a:prstGeom prst="rect">
              <a:avLst/>
            </a:prstGeom>
          </p:spPr>
        </p:pic>
        <p:pic>
          <p:nvPicPr>
            <p:cNvPr id="6" name="Imagen 5">
              <a:extLst>
                <a:ext uri="{FF2B5EF4-FFF2-40B4-BE49-F238E27FC236}">
                  <a16:creationId xmlns:a16="http://schemas.microsoft.com/office/drawing/2014/main" id="{EFAE67AD-D7EB-98FE-45EB-B2BAF2F0F3F2}"/>
                </a:ext>
              </a:extLst>
            </p:cNvPr>
            <p:cNvPicPr>
              <a:picLocks noChangeAspect="1"/>
            </p:cNvPicPr>
            <p:nvPr/>
          </p:nvPicPr>
          <p:blipFill>
            <a:blip r:embed="rId6"/>
            <a:stretch>
              <a:fillRect/>
            </a:stretch>
          </p:blipFill>
          <p:spPr>
            <a:xfrm>
              <a:off x="2445666" y="0"/>
              <a:ext cx="2374702" cy="3166270"/>
            </a:xfrm>
            <a:prstGeom prst="rect">
              <a:avLst/>
            </a:prstGeom>
          </p:spPr>
        </p:pic>
        <p:pic>
          <p:nvPicPr>
            <p:cNvPr id="17" name="Imagen 16">
              <a:extLst>
                <a:ext uri="{FF2B5EF4-FFF2-40B4-BE49-F238E27FC236}">
                  <a16:creationId xmlns:a16="http://schemas.microsoft.com/office/drawing/2014/main" id="{4DE21BA6-9410-AD54-8827-2F3879028B80}"/>
                </a:ext>
              </a:extLst>
            </p:cNvPr>
            <p:cNvPicPr>
              <a:picLocks noChangeAspect="1"/>
            </p:cNvPicPr>
            <p:nvPr/>
          </p:nvPicPr>
          <p:blipFill rotWithShape="1">
            <a:blip r:embed="rId7"/>
            <a:srcRect l="11788" r="8339" b="4835"/>
            <a:stretch/>
          </p:blipFill>
          <p:spPr>
            <a:xfrm>
              <a:off x="452664" y="-6149"/>
              <a:ext cx="1993118" cy="3166271"/>
            </a:xfrm>
            <a:prstGeom prst="rect">
              <a:avLst/>
            </a:prstGeom>
          </p:spPr>
        </p:pic>
        <p:pic>
          <p:nvPicPr>
            <p:cNvPr id="20" name="Imagen 19">
              <a:extLst>
                <a:ext uri="{FF2B5EF4-FFF2-40B4-BE49-F238E27FC236}">
                  <a16:creationId xmlns:a16="http://schemas.microsoft.com/office/drawing/2014/main" id="{CF4B76FD-C2C4-8249-507A-379AEAB5B878}"/>
                </a:ext>
              </a:extLst>
            </p:cNvPr>
            <p:cNvPicPr>
              <a:picLocks noChangeAspect="1"/>
            </p:cNvPicPr>
            <p:nvPr/>
          </p:nvPicPr>
          <p:blipFill>
            <a:blip r:embed="rId8"/>
            <a:stretch>
              <a:fillRect/>
            </a:stretch>
          </p:blipFill>
          <p:spPr>
            <a:xfrm>
              <a:off x="2445666" y="3160122"/>
              <a:ext cx="2374703" cy="3166270"/>
            </a:xfrm>
            <a:prstGeom prst="rect">
              <a:avLst/>
            </a:prstGeom>
          </p:spPr>
        </p:pic>
      </p:grpSp>
    </p:spTree>
    <p:extLst>
      <p:ext uri="{BB962C8B-B14F-4D97-AF65-F5344CB8AC3E}">
        <p14:creationId xmlns:p14="http://schemas.microsoft.com/office/powerpoint/2010/main" val="283360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D44D114-DB8D-FB8E-BD12-137B888FBB35}"/>
              </a:ext>
            </a:extLst>
          </p:cNvPr>
          <p:cNvSpPr txBox="1"/>
          <p:nvPr/>
        </p:nvSpPr>
        <p:spPr>
          <a:xfrm>
            <a:off x="712947" y="523312"/>
            <a:ext cx="3956539" cy="1015663"/>
          </a:xfrm>
          <a:prstGeom prst="rect">
            <a:avLst/>
          </a:prstGeom>
          <a:noFill/>
        </p:spPr>
        <p:txBody>
          <a:bodyPr wrap="square">
            <a:spAutoFit/>
          </a:bodyPr>
          <a:lstStyle/>
          <a:p>
            <a:pPr algn="ctr"/>
            <a:r>
              <a:rPr lang="en-US" sz="2000" dirty="0">
                <a:latin typeface="+mj-lt"/>
              </a:rPr>
              <a:t>Our MVP to test the relevance</a:t>
            </a:r>
          </a:p>
          <a:p>
            <a:pPr algn="ctr"/>
            <a:r>
              <a:rPr lang="en-US" sz="2000" dirty="0">
                <a:latin typeface="+mj-lt"/>
              </a:rPr>
              <a:t>of our premise has been divided</a:t>
            </a:r>
          </a:p>
          <a:p>
            <a:pPr algn="ctr"/>
            <a:r>
              <a:rPr lang="en-US" sz="2000" dirty="0">
                <a:latin typeface="+mj-lt"/>
              </a:rPr>
              <a:t>into three stages: </a:t>
            </a:r>
          </a:p>
        </p:txBody>
      </p:sp>
      <p:sp>
        <p:nvSpPr>
          <p:cNvPr id="7" name="CuadroTexto 6">
            <a:extLst>
              <a:ext uri="{FF2B5EF4-FFF2-40B4-BE49-F238E27FC236}">
                <a16:creationId xmlns:a16="http://schemas.microsoft.com/office/drawing/2014/main" id="{3886975B-EC2A-A830-126A-3468B10592F6}"/>
              </a:ext>
            </a:extLst>
          </p:cNvPr>
          <p:cNvSpPr txBox="1"/>
          <p:nvPr/>
        </p:nvSpPr>
        <p:spPr>
          <a:xfrm>
            <a:off x="1142011" y="2230150"/>
            <a:ext cx="3098410" cy="646331"/>
          </a:xfrm>
          <a:prstGeom prst="rect">
            <a:avLst/>
          </a:prstGeom>
          <a:noFill/>
        </p:spPr>
        <p:txBody>
          <a:bodyPr wrap="square">
            <a:spAutoFit/>
          </a:bodyPr>
          <a:lstStyle/>
          <a:p>
            <a:pPr algn="ctr"/>
            <a:r>
              <a:rPr lang="en-US" dirty="0">
                <a:latin typeface="+mj-lt"/>
              </a:rPr>
              <a:t>Launching the 1st Children’s books collection.</a:t>
            </a:r>
          </a:p>
        </p:txBody>
      </p:sp>
      <p:sp>
        <p:nvSpPr>
          <p:cNvPr id="8" name="CuadroTexto 7">
            <a:extLst>
              <a:ext uri="{FF2B5EF4-FFF2-40B4-BE49-F238E27FC236}">
                <a16:creationId xmlns:a16="http://schemas.microsoft.com/office/drawing/2014/main" id="{0D88DBCD-95FE-3158-D3E2-DEEEF87F8104}"/>
              </a:ext>
            </a:extLst>
          </p:cNvPr>
          <p:cNvSpPr txBox="1"/>
          <p:nvPr/>
        </p:nvSpPr>
        <p:spPr>
          <a:xfrm>
            <a:off x="712947" y="3535265"/>
            <a:ext cx="3956539" cy="923330"/>
          </a:xfrm>
          <a:prstGeom prst="rect">
            <a:avLst/>
          </a:prstGeom>
          <a:noFill/>
        </p:spPr>
        <p:txBody>
          <a:bodyPr wrap="square">
            <a:spAutoFit/>
          </a:bodyPr>
          <a:lstStyle/>
          <a:p>
            <a:pPr algn="ctr"/>
            <a:r>
              <a:rPr lang="en-US" dirty="0">
                <a:latin typeface="+mj-lt"/>
              </a:rPr>
              <a:t>Implementing the methodology through in-person workshops involved design thinking and validating our impact.</a:t>
            </a:r>
          </a:p>
        </p:txBody>
      </p:sp>
      <p:sp>
        <p:nvSpPr>
          <p:cNvPr id="9" name="CuadroTexto 8">
            <a:extLst>
              <a:ext uri="{FF2B5EF4-FFF2-40B4-BE49-F238E27FC236}">
                <a16:creationId xmlns:a16="http://schemas.microsoft.com/office/drawing/2014/main" id="{ED4AEAD4-0409-8598-4A70-2C0A1C24B8AF}"/>
              </a:ext>
            </a:extLst>
          </p:cNvPr>
          <p:cNvSpPr txBox="1"/>
          <p:nvPr/>
        </p:nvSpPr>
        <p:spPr>
          <a:xfrm>
            <a:off x="712947" y="5026137"/>
            <a:ext cx="3956539" cy="1200329"/>
          </a:xfrm>
          <a:prstGeom prst="rect">
            <a:avLst/>
          </a:prstGeom>
          <a:noFill/>
        </p:spPr>
        <p:txBody>
          <a:bodyPr wrap="square">
            <a:spAutoFit/>
          </a:bodyPr>
          <a:lstStyle/>
          <a:p>
            <a:pPr algn="ctr"/>
            <a:r>
              <a:rPr lang="en-US" dirty="0">
                <a:latin typeface="+mj-lt"/>
              </a:rPr>
              <a:t>Measuring the impact and</a:t>
            </a:r>
          </a:p>
          <a:p>
            <a:pPr algn="ctr"/>
            <a:r>
              <a:rPr lang="en-US" dirty="0">
                <a:latin typeface="+mj-lt"/>
              </a:rPr>
              <a:t>gathering feedback about the</a:t>
            </a:r>
          </a:p>
          <a:p>
            <a:pPr algn="ctr"/>
            <a:r>
              <a:rPr lang="en-US" dirty="0">
                <a:latin typeface="+mj-lt"/>
              </a:rPr>
              <a:t>families’ perception and relationship with books and reading.</a:t>
            </a:r>
          </a:p>
        </p:txBody>
      </p:sp>
      <p:sp>
        <p:nvSpPr>
          <p:cNvPr id="10" name="CuadroTexto 9">
            <a:extLst>
              <a:ext uri="{FF2B5EF4-FFF2-40B4-BE49-F238E27FC236}">
                <a16:creationId xmlns:a16="http://schemas.microsoft.com/office/drawing/2014/main" id="{2C129D18-1656-9B61-EB42-C83F5F03B1B8}"/>
              </a:ext>
            </a:extLst>
          </p:cNvPr>
          <p:cNvSpPr txBox="1"/>
          <p:nvPr/>
        </p:nvSpPr>
        <p:spPr>
          <a:xfrm>
            <a:off x="2256874" y="1590062"/>
            <a:ext cx="868682" cy="769441"/>
          </a:xfrm>
          <a:prstGeom prst="rect">
            <a:avLst/>
          </a:prstGeom>
          <a:noFill/>
        </p:spPr>
        <p:txBody>
          <a:bodyPr wrap="square">
            <a:spAutoFit/>
          </a:bodyPr>
          <a:lstStyle/>
          <a:p>
            <a:pPr algn="ctr"/>
            <a:r>
              <a:rPr lang="en-US" sz="4400" b="1" dirty="0"/>
              <a:t>1</a:t>
            </a:r>
          </a:p>
        </p:txBody>
      </p:sp>
      <p:sp>
        <p:nvSpPr>
          <p:cNvPr id="11" name="CuadroTexto 10">
            <a:extLst>
              <a:ext uri="{FF2B5EF4-FFF2-40B4-BE49-F238E27FC236}">
                <a16:creationId xmlns:a16="http://schemas.microsoft.com/office/drawing/2014/main" id="{F845B8BB-6F7E-ABD4-B141-15791D4F93D0}"/>
              </a:ext>
            </a:extLst>
          </p:cNvPr>
          <p:cNvSpPr txBox="1"/>
          <p:nvPr/>
        </p:nvSpPr>
        <p:spPr>
          <a:xfrm>
            <a:off x="2256874" y="2927568"/>
            <a:ext cx="868682" cy="769441"/>
          </a:xfrm>
          <a:prstGeom prst="rect">
            <a:avLst/>
          </a:prstGeom>
          <a:noFill/>
        </p:spPr>
        <p:txBody>
          <a:bodyPr wrap="square">
            <a:spAutoFit/>
          </a:bodyPr>
          <a:lstStyle/>
          <a:p>
            <a:pPr algn="ctr"/>
            <a:r>
              <a:rPr lang="en-US" sz="4400" b="1" dirty="0"/>
              <a:t>2</a:t>
            </a:r>
          </a:p>
        </p:txBody>
      </p:sp>
      <p:sp>
        <p:nvSpPr>
          <p:cNvPr id="12" name="CuadroTexto 11">
            <a:extLst>
              <a:ext uri="{FF2B5EF4-FFF2-40B4-BE49-F238E27FC236}">
                <a16:creationId xmlns:a16="http://schemas.microsoft.com/office/drawing/2014/main" id="{59B65A29-485A-EAD7-C3EC-9112EBDD5016}"/>
              </a:ext>
            </a:extLst>
          </p:cNvPr>
          <p:cNvSpPr txBox="1"/>
          <p:nvPr/>
        </p:nvSpPr>
        <p:spPr>
          <a:xfrm>
            <a:off x="2256874" y="4406450"/>
            <a:ext cx="868682" cy="769441"/>
          </a:xfrm>
          <a:prstGeom prst="rect">
            <a:avLst/>
          </a:prstGeom>
          <a:noFill/>
        </p:spPr>
        <p:txBody>
          <a:bodyPr wrap="square">
            <a:spAutoFit/>
          </a:bodyPr>
          <a:lstStyle/>
          <a:p>
            <a:pPr algn="ctr"/>
            <a:r>
              <a:rPr lang="en-US" sz="4400" b="1" dirty="0"/>
              <a:t>3</a:t>
            </a:r>
          </a:p>
        </p:txBody>
      </p:sp>
      <p:pic>
        <p:nvPicPr>
          <p:cNvPr id="13" name="Imagen 12">
            <a:extLst>
              <a:ext uri="{FF2B5EF4-FFF2-40B4-BE49-F238E27FC236}">
                <a16:creationId xmlns:a16="http://schemas.microsoft.com/office/drawing/2014/main" id="{A7C8F46E-5CEA-26BE-F05D-57D4F3917EF5}"/>
              </a:ext>
            </a:extLst>
          </p:cNvPr>
          <p:cNvPicPr>
            <a:picLocks noChangeAspect="1"/>
          </p:cNvPicPr>
          <p:nvPr/>
        </p:nvPicPr>
        <p:blipFill rotWithShape="1">
          <a:blip r:embed="rId2"/>
          <a:srcRect l="4902" r="5760"/>
          <a:stretch/>
        </p:blipFill>
        <p:spPr>
          <a:xfrm>
            <a:off x="4800600" y="523312"/>
            <a:ext cx="6943725" cy="5829300"/>
          </a:xfrm>
          <a:prstGeom prst="rect">
            <a:avLst/>
          </a:prstGeom>
        </p:spPr>
      </p:pic>
    </p:spTree>
    <p:extLst>
      <p:ext uri="{BB962C8B-B14F-4D97-AF65-F5344CB8AC3E}">
        <p14:creationId xmlns:p14="http://schemas.microsoft.com/office/powerpoint/2010/main" val="360844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DAB2225-55BC-0EC9-4674-A679C1F550E1}"/>
              </a:ext>
            </a:extLst>
          </p:cNvPr>
          <p:cNvPicPr>
            <a:picLocks noChangeAspect="1"/>
          </p:cNvPicPr>
          <p:nvPr/>
        </p:nvPicPr>
        <p:blipFill rotWithShape="1">
          <a:blip r:embed="rId2"/>
          <a:srcRect l="-1" t="564" r="1183" b="1103"/>
          <a:stretch/>
        </p:blipFill>
        <p:spPr>
          <a:xfrm>
            <a:off x="5653272" y="0"/>
            <a:ext cx="6538728" cy="6858000"/>
          </a:xfrm>
          <a:prstGeom prst="rect">
            <a:avLst/>
          </a:prstGeom>
        </p:spPr>
      </p:pic>
      <p:sp>
        <p:nvSpPr>
          <p:cNvPr id="6" name="CuadroTexto 5">
            <a:extLst>
              <a:ext uri="{FF2B5EF4-FFF2-40B4-BE49-F238E27FC236}">
                <a16:creationId xmlns:a16="http://schemas.microsoft.com/office/drawing/2014/main" id="{DE9E51AC-0340-E28F-191D-1E93972A488B}"/>
              </a:ext>
            </a:extLst>
          </p:cNvPr>
          <p:cNvSpPr txBox="1"/>
          <p:nvPr/>
        </p:nvSpPr>
        <p:spPr>
          <a:xfrm>
            <a:off x="689504" y="482093"/>
            <a:ext cx="4784643" cy="830997"/>
          </a:xfrm>
          <a:prstGeom prst="rect">
            <a:avLst/>
          </a:prstGeom>
          <a:noFill/>
        </p:spPr>
        <p:txBody>
          <a:bodyPr wrap="square">
            <a:spAutoFit/>
          </a:bodyPr>
          <a:lstStyle/>
          <a:p>
            <a:r>
              <a:rPr lang="es-CO" sz="1600" spc="80" dirty="0">
                <a:latin typeface="+mj-lt"/>
              </a:rPr>
              <a:t>1. WHY IS ACCESS TO QUALITY BOOKS RELEVANT? </a:t>
            </a:r>
          </a:p>
          <a:p>
            <a:r>
              <a:rPr lang="es-CO" sz="1600" dirty="0" err="1">
                <a:latin typeface="+mj-lt"/>
              </a:rPr>
              <a:t>To</a:t>
            </a:r>
            <a:r>
              <a:rPr lang="es-CO" sz="1600" dirty="0">
                <a:latin typeface="+mj-lt"/>
              </a:rPr>
              <a:t> </a:t>
            </a:r>
            <a:r>
              <a:rPr lang="es-CO" sz="1600" dirty="0" err="1">
                <a:latin typeface="+mj-lt"/>
              </a:rPr>
              <a:t>support</a:t>
            </a:r>
            <a:r>
              <a:rPr lang="es-CO" sz="1600" dirty="0">
                <a:latin typeface="+mj-lt"/>
              </a:rPr>
              <a:t> </a:t>
            </a:r>
            <a:r>
              <a:rPr lang="es-CO" sz="1600" dirty="0" err="1">
                <a:latin typeface="+mj-lt"/>
              </a:rPr>
              <a:t>the</a:t>
            </a:r>
            <a:r>
              <a:rPr lang="es-CO" sz="1600" dirty="0">
                <a:latin typeface="+mj-lt"/>
              </a:rPr>
              <a:t> cognitive </a:t>
            </a:r>
            <a:r>
              <a:rPr lang="es-CO" sz="1600" dirty="0" err="1">
                <a:latin typeface="+mj-lt"/>
              </a:rPr>
              <a:t>development</a:t>
            </a:r>
            <a:r>
              <a:rPr lang="es-CO" sz="1600" dirty="0">
                <a:latin typeface="+mj-lt"/>
              </a:rPr>
              <a:t> </a:t>
            </a:r>
            <a:r>
              <a:rPr lang="es-CO" sz="1600" dirty="0" err="1">
                <a:latin typeface="+mj-lt"/>
              </a:rPr>
              <a:t>of</a:t>
            </a:r>
            <a:r>
              <a:rPr lang="es-CO" sz="1600" dirty="0">
                <a:latin typeface="+mj-lt"/>
              </a:rPr>
              <a:t> </a:t>
            </a:r>
            <a:r>
              <a:rPr lang="es-CO" sz="1600" dirty="0" err="1">
                <a:latin typeface="+mj-lt"/>
              </a:rPr>
              <a:t>early</a:t>
            </a:r>
            <a:r>
              <a:rPr lang="es-CO" sz="1600" dirty="0">
                <a:latin typeface="+mj-lt"/>
              </a:rPr>
              <a:t> </a:t>
            </a:r>
            <a:r>
              <a:rPr lang="es-CO" sz="1600" dirty="0" err="1">
                <a:latin typeface="+mj-lt"/>
              </a:rPr>
              <a:t>childhood</a:t>
            </a:r>
            <a:r>
              <a:rPr lang="es-CO" sz="1600" dirty="0">
                <a:latin typeface="+mj-lt"/>
              </a:rPr>
              <a:t> in rural </a:t>
            </a:r>
            <a:r>
              <a:rPr lang="es-CO" sz="1600" dirty="0" err="1">
                <a:latin typeface="+mj-lt"/>
              </a:rPr>
              <a:t>areas</a:t>
            </a:r>
            <a:r>
              <a:rPr lang="es-CO" sz="1600" dirty="0">
                <a:latin typeface="+mj-lt"/>
              </a:rPr>
              <a:t>.</a:t>
            </a:r>
          </a:p>
        </p:txBody>
      </p:sp>
      <p:sp>
        <p:nvSpPr>
          <p:cNvPr id="8" name="CuadroTexto 7">
            <a:extLst>
              <a:ext uri="{FF2B5EF4-FFF2-40B4-BE49-F238E27FC236}">
                <a16:creationId xmlns:a16="http://schemas.microsoft.com/office/drawing/2014/main" id="{BD904FC3-14CD-C2AC-168A-59A3372D2755}"/>
              </a:ext>
            </a:extLst>
          </p:cNvPr>
          <p:cNvSpPr txBox="1"/>
          <p:nvPr/>
        </p:nvSpPr>
        <p:spPr>
          <a:xfrm>
            <a:off x="1683620" y="1528576"/>
            <a:ext cx="5131137" cy="1077218"/>
          </a:xfrm>
          <a:prstGeom prst="rect">
            <a:avLst/>
          </a:prstGeom>
          <a:noFill/>
        </p:spPr>
        <p:txBody>
          <a:bodyPr wrap="square">
            <a:spAutoFit/>
          </a:bodyPr>
          <a:lstStyle/>
          <a:p>
            <a:r>
              <a:rPr lang="es-CO" sz="1600" spc="80" dirty="0">
                <a:latin typeface="+mj-lt"/>
              </a:rPr>
              <a:t>2. WHY SUPPORT COGNITIVE DEVELOPMENT? </a:t>
            </a:r>
          </a:p>
          <a:p>
            <a:r>
              <a:rPr lang="es-CO" sz="1600" dirty="0" err="1">
                <a:latin typeface="+mj-lt"/>
              </a:rPr>
              <a:t>To</a:t>
            </a:r>
            <a:r>
              <a:rPr lang="es-CO" sz="1600" dirty="0">
                <a:latin typeface="+mj-lt"/>
              </a:rPr>
              <a:t> subscribe </a:t>
            </a:r>
            <a:r>
              <a:rPr lang="es-CO" sz="1600" dirty="0" err="1">
                <a:latin typeface="+mj-lt"/>
              </a:rPr>
              <a:t>to</a:t>
            </a:r>
            <a:r>
              <a:rPr lang="es-CO" sz="1600" dirty="0">
                <a:latin typeface="+mj-lt"/>
              </a:rPr>
              <a:t> </a:t>
            </a:r>
            <a:r>
              <a:rPr lang="es-CO" sz="1600" dirty="0" err="1">
                <a:latin typeface="+mj-lt"/>
              </a:rPr>
              <a:t>the</a:t>
            </a:r>
            <a:r>
              <a:rPr lang="es-CO" sz="1600" dirty="0">
                <a:latin typeface="+mj-lt"/>
              </a:rPr>
              <a:t> </a:t>
            </a:r>
            <a:r>
              <a:rPr lang="es-CO" sz="1600" dirty="0" err="1">
                <a:latin typeface="+mj-lt"/>
              </a:rPr>
              <a:t>closure</a:t>
            </a:r>
            <a:r>
              <a:rPr lang="es-CO" sz="1600" dirty="0">
                <a:latin typeface="+mj-lt"/>
              </a:rPr>
              <a:t> </a:t>
            </a:r>
            <a:r>
              <a:rPr lang="es-CO" sz="1600" dirty="0" err="1">
                <a:latin typeface="+mj-lt"/>
              </a:rPr>
              <a:t>of</a:t>
            </a:r>
            <a:r>
              <a:rPr lang="es-CO" sz="1600" dirty="0">
                <a:latin typeface="+mj-lt"/>
              </a:rPr>
              <a:t> social and </a:t>
            </a:r>
            <a:r>
              <a:rPr lang="es-CO" sz="1600" dirty="0" err="1">
                <a:latin typeface="+mj-lt"/>
              </a:rPr>
              <a:t>economic</a:t>
            </a:r>
            <a:r>
              <a:rPr lang="es-CO" sz="1600" dirty="0">
                <a:latin typeface="+mj-lt"/>
              </a:rPr>
              <a:t> gaps </a:t>
            </a:r>
            <a:r>
              <a:rPr lang="es-CO" sz="1600" dirty="0" err="1">
                <a:latin typeface="+mj-lt"/>
              </a:rPr>
              <a:t>between</a:t>
            </a:r>
            <a:r>
              <a:rPr lang="es-CO" sz="1600" dirty="0">
                <a:latin typeface="+mj-lt"/>
              </a:rPr>
              <a:t> </a:t>
            </a:r>
            <a:r>
              <a:rPr lang="es-CO" sz="1600" dirty="0" err="1">
                <a:latin typeface="+mj-lt"/>
              </a:rPr>
              <a:t>children</a:t>
            </a:r>
            <a:r>
              <a:rPr lang="es-CO" sz="1600" dirty="0">
                <a:latin typeface="+mj-lt"/>
              </a:rPr>
              <a:t> </a:t>
            </a:r>
            <a:r>
              <a:rPr lang="es-CO" sz="1600" dirty="0" err="1">
                <a:latin typeface="+mj-lt"/>
              </a:rPr>
              <a:t>with</a:t>
            </a:r>
            <a:r>
              <a:rPr lang="es-CO" sz="1600" dirty="0">
                <a:latin typeface="+mj-lt"/>
              </a:rPr>
              <a:t> </a:t>
            </a:r>
            <a:r>
              <a:rPr lang="es-CO" sz="1600" dirty="0" err="1">
                <a:latin typeface="+mj-lt"/>
              </a:rPr>
              <a:t>access</a:t>
            </a:r>
            <a:r>
              <a:rPr lang="es-CO" sz="1600" dirty="0">
                <a:latin typeface="+mj-lt"/>
              </a:rPr>
              <a:t> </a:t>
            </a:r>
            <a:r>
              <a:rPr lang="es-CO" sz="1600" dirty="0" err="1">
                <a:latin typeface="+mj-lt"/>
              </a:rPr>
              <a:t>to</a:t>
            </a:r>
            <a:r>
              <a:rPr lang="es-CO" sz="1600" dirty="0">
                <a:latin typeface="+mj-lt"/>
              </a:rPr>
              <a:t> </a:t>
            </a:r>
            <a:r>
              <a:rPr lang="es-CO" sz="1600" dirty="0" err="1">
                <a:latin typeface="+mj-lt"/>
              </a:rPr>
              <a:t>quality</a:t>
            </a:r>
            <a:r>
              <a:rPr lang="es-CO" sz="1600" dirty="0">
                <a:latin typeface="+mj-lt"/>
              </a:rPr>
              <a:t> material and </a:t>
            </a:r>
            <a:r>
              <a:rPr lang="es-CO" sz="1600" dirty="0" err="1">
                <a:latin typeface="+mj-lt"/>
              </a:rPr>
              <a:t>those</a:t>
            </a:r>
            <a:r>
              <a:rPr lang="es-CO" sz="1600" dirty="0">
                <a:latin typeface="+mj-lt"/>
              </a:rPr>
              <a:t> </a:t>
            </a:r>
            <a:r>
              <a:rPr lang="es-CO" sz="1600" dirty="0" err="1">
                <a:latin typeface="+mj-lt"/>
              </a:rPr>
              <a:t>without</a:t>
            </a:r>
            <a:r>
              <a:rPr lang="es-CO" sz="1600" dirty="0">
                <a:latin typeface="+mj-lt"/>
              </a:rPr>
              <a:t> </a:t>
            </a:r>
            <a:r>
              <a:rPr lang="es-CO" sz="1600" dirty="0" err="1">
                <a:latin typeface="+mj-lt"/>
              </a:rPr>
              <a:t>access</a:t>
            </a:r>
            <a:r>
              <a:rPr lang="es-CO" sz="1600" dirty="0">
                <a:latin typeface="+mj-lt"/>
              </a:rPr>
              <a:t>.</a:t>
            </a:r>
          </a:p>
        </p:txBody>
      </p:sp>
      <p:sp>
        <p:nvSpPr>
          <p:cNvPr id="10" name="CuadroTexto 9">
            <a:extLst>
              <a:ext uri="{FF2B5EF4-FFF2-40B4-BE49-F238E27FC236}">
                <a16:creationId xmlns:a16="http://schemas.microsoft.com/office/drawing/2014/main" id="{661F475B-2E93-F536-268D-706F5DBD955A}"/>
              </a:ext>
            </a:extLst>
          </p:cNvPr>
          <p:cNvSpPr txBox="1"/>
          <p:nvPr/>
        </p:nvSpPr>
        <p:spPr>
          <a:xfrm>
            <a:off x="2913175" y="2808298"/>
            <a:ext cx="4784643" cy="1077218"/>
          </a:xfrm>
          <a:prstGeom prst="rect">
            <a:avLst/>
          </a:prstGeom>
          <a:noFill/>
        </p:spPr>
        <p:txBody>
          <a:bodyPr wrap="square">
            <a:spAutoFit/>
          </a:bodyPr>
          <a:lstStyle/>
          <a:p>
            <a:r>
              <a:rPr lang="es-CO" sz="1600" spc="80" dirty="0">
                <a:latin typeface="+mj-lt"/>
              </a:rPr>
              <a:t>3. WHY IS IMPORTANT TO SUPPORT THE CLOSURE OF SOCIAL AND ECONOMIC GAPS?</a:t>
            </a:r>
          </a:p>
          <a:p>
            <a:r>
              <a:rPr lang="es-CO" sz="1600" dirty="0" err="1">
                <a:latin typeface="+mj-lt"/>
              </a:rPr>
              <a:t>To</a:t>
            </a:r>
            <a:r>
              <a:rPr lang="es-CO" sz="1600" dirty="0">
                <a:latin typeface="+mj-lt"/>
              </a:rPr>
              <a:t> </a:t>
            </a:r>
            <a:r>
              <a:rPr lang="es-CO" sz="1600" dirty="0" err="1">
                <a:latin typeface="+mj-lt"/>
              </a:rPr>
              <a:t>take</a:t>
            </a:r>
            <a:r>
              <a:rPr lang="es-CO" sz="1600" dirty="0">
                <a:latin typeface="+mj-lt"/>
              </a:rPr>
              <a:t> </a:t>
            </a:r>
            <a:r>
              <a:rPr lang="es-CO" sz="1600" dirty="0" err="1">
                <a:latin typeface="+mj-lt"/>
              </a:rPr>
              <a:t>measures</a:t>
            </a:r>
            <a:r>
              <a:rPr lang="es-CO" sz="1600" dirty="0">
                <a:latin typeface="+mj-lt"/>
              </a:rPr>
              <a:t> and </a:t>
            </a:r>
            <a:r>
              <a:rPr lang="es-CO" sz="1600" dirty="0" err="1">
                <a:latin typeface="+mj-lt"/>
              </a:rPr>
              <a:t>provide</a:t>
            </a:r>
            <a:r>
              <a:rPr lang="es-CO" sz="1600" dirty="0">
                <a:latin typeface="+mj-lt"/>
              </a:rPr>
              <a:t> </a:t>
            </a:r>
            <a:r>
              <a:rPr lang="es-CO" sz="1600" dirty="0" err="1">
                <a:latin typeface="+mj-lt"/>
              </a:rPr>
              <a:t>tools</a:t>
            </a:r>
            <a:r>
              <a:rPr lang="es-CO" sz="1600" dirty="0">
                <a:latin typeface="+mj-lt"/>
              </a:rPr>
              <a:t> </a:t>
            </a:r>
            <a:r>
              <a:rPr lang="es-CO" sz="1600" dirty="0" err="1">
                <a:latin typeface="+mj-lt"/>
              </a:rPr>
              <a:t>to</a:t>
            </a:r>
            <a:r>
              <a:rPr lang="es-CO" sz="1600" dirty="0">
                <a:latin typeface="+mj-lt"/>
              </a:rPr>
              <a:t> </a:t>
            </a:r>
            <a:r>
              <a:rPr lang="es-CO" sz="1600" dirty="0" err="1">
                <a:latin typeface="+mj-lt"/>
              </a:rPr>
              <a:t>families</a:t>
            </a:r>
            <a:r>
              <a:rPr lang="es-CO" sz="1600" dirty="0">
                <a:latin typeface="+mj-lt"/>
              </a:rPr>
              <a:t> </a:t>
            </a:r>
            <a:r>
              <a:rPr lang="es-CO" sz="1600" dirty="0" err="1">
                <a:latin typeface="+mj-lt"/>
              </a:rPr>
              <a:t>to</a:t>
            </a:r>
            <a:r>
              <a:rPr lang="es-CO" sz="1600" dirty="0">
                <a:latin typeface="+mj-lt"/>
              </a:rPr>
              <a:t> break </a:t>
            </a:r>
            <a:r>
              <a:rPr lang="es-CO" sz="1600" dirty="0" err="1">
                <a:latin typeface="+mj-lt"/>
              </a:rPr>
              <a:t>the</a:t>
            </a:r>
            <a:r>
              <a:rPr lang="es-CO" sz="1600" dirty="0">
                <a:latin typeface="+mj-lt"/>
              </a:rPr>
              <a:t> </a:t>
            </a:r>
            <a:r>
              <a:rPr lang="es-CO" sz="1600" dirty="0" err="1">
                <a:latin typeface="+mj-lt"/>
              </a:rPr>
              <a:t>cycle</a:t>
            </a:r>
            <a:r>
              <a:rPr lang="es-CO" sz="1600" dirty="0">
                <a:latin typeface="+mj-lt"/>
              </a:rPr>
              <a:t> </a:t>
            </a:r>
            <a:r>
              <a:rPr lang="es-CO" sz="1600" dirty="0" err="1">
                <a:latin typeface="+mj-lt"/>
              </a:rPr>
              <a:t>of</a:t>
            </a:r>
            <a:r>
              <a:rPr lang="es-CO" sz="1600" dirty="0">
                <a:latin typeface="+mj-lt"/>
              </a:rPr>
              <a:t> </a:t>
            </a:r>
            <a:r>
              <a:rPr lang="es-CO" sz="1600" dirty="0" err="1">
                <a:latin typeface="+mj-lt"/>
              </a:rPr>
              <a:t>poverty</a:t>
            </a:r>
            <a:r>
              <a:rPr lang="es-CO" sz="1600" dirty="0">
                <a:latin typeface="+mj-lt"/>
              </a:rPr>
              <a:t> </a:t>
            </a:r>
            <a:r>
              <a:rPr lang="es-CO" sz="1600" dirty="0" err="1">
                <a:latin typeface="+mj-lt"/>
              </a:rPr>
              <a:t>they</a:t>
            </a:r>
            <a:r>
              <a:rPr lang="es-CO" sz="1600" dirty="0">
                <a:latin typeface="+mj-lt"/>
              </a:rPr>
              <a:t> are in. </a:t>
            </a:r>
          </a:p>
        </p:txBody>
      </p:sp>
      <p:sp>
        <p:nvSpPr>
          <p:cNvPr id="12" name="CuadroTexto 11">
            <a:extLst>
              <a:ext uri="{FF2B5EF4-FFF2-40B4-BE49-F238E27FC236}">
                <a16:creationId xmlns:a16="http://schemas.microsoft.com/office/drawing/2014/main" id="{F90C1399-3D1E-E25B-437F-D200CA648D73}"/>
              </a:ext>
            </a:extLst>
          </p:cNvPr>
          <p:cNvSpPr txBox="1"/>
          <p:nvPr/>
        </p:nvSpPr>
        <p:spPr>
          <a:xfrm>
            <a:off x="1683618" y="4101002"/>
            <a:ext cx="5131137" cy="1077218"/>
          </a:xfrm>
          <a:prstGeom prst="rect">
            <a:avLst/>
          </a:prstGeom>
          <a:noFill/>
        </p:spPr>
        <p:txBody>
          <a:bodyPr wrap="square">
            <a:spAutoFit/>
          </a:bodyPr>
          <a:lstStyle/>
          <a:p>
            <a:r>
              <a:rPr lang="es-CO" sz="1600" spc="80" dirty="0">
                <a:latin typeface="+mj-lt"/>
              </a:rPr>
              <a:t>4. WHY DO WE TAKE THESE MEASURES?</a:t>
            </a:r>
          </a:p>
          <a:p>
            <a:r>
              <a:rPr lang="es-CO" sz="1600" dirty="0" err="1">
                <a:latin typeface="+mj-lt"/>
              </a:rPr>
              <a:t>To</a:t>
            </a:r>
            <a:r>
              <a:rPr lang="es-CO" sz="1600" dirty="0">
                <a:latin typeface="+mj-lt"/>
              </a:rPr>
              <a:t> </a:t>
            </a:r>
            <a:r>
              <a:rPr lang="es-CO" sz="1600" dirty="0" err="1">
                <a:latin typeface="+mj-lt"/>
              </a:rPr>
              <a:t>raise</a:t>
            </a:r>
            <a:r>
              <a:rPr lang="es-CO" sz="1600" dirty="0">
                <a:latin typeface="+mj-lt"/>
              </a:rPr>
              <a:t> </a:t>
            </a:r>
            <a:r>
              <a:rPr lang="es-CO" sz="1600" dirty="0" err="1">
                <a:latin typeface="+mj-lt"/>
              </a:rPr>
              <a:t>awareness</a:t>
            </a:r>
            <a:r>
              <a:rPr lang="es-CO" sz="1600" dirty="0">
                <a:latin typeface="+mj-lt"/>
              </a:rPr>
              <a:t> </a:t>
            </a:r>
            <a:r>
              <a:rPr lang="es-CO" sz="1600" dirty="0" err="1">
                <a:latin typeface="+mj-lt"/>
              </a:rPr>
              <a:t>among</a:t>
            </a:r>
            <a:r>
              <a:rPr lang="es-CO" sz="1600" dirty="0">
                <a:latin typeface="+mj-lt"/>
              </a:rPr>
              <a:t> </a:t>
            </a:r>
            <a:r>
              <a:rPr lang="es-CO" sz="1600" dirty="0" err="1">
                <a:latin typeface="+mj-lt"/>
              </a:rPr>
              <a:t>families</a:t>
            </a:r>
            <a:r>
              <a:rPr lang="es-CO" sz="1600" dirty="0">
                <a:latin typeface="+mj-lt"/>
              </a:rPr>
              <a:t> </a:t>
            </a:r>
            <a:r>
              <a:rPr lang="es-CO" sz="1600" dirty="0" err="1">
                <a:latin typeface="+mj-lt"/>
              </a:rPr>
              <a:t>about</a:t>
            </a:r>
            <a:r>
              <a:rPr lang="es-CO" sz="1600" dirty="0">
                <a:latin typeface="+mj-lt"/>
              </a:rPr>
              <a:t> </a:t>
            </a:r>
            <a:r>
              <a:rPr lang="es-CO" sz="1600" dirty="0" err="1">
                <a:latin typeface="+mj-lt"/>
              </a:rPr>
              <a:t>their</a:t>
            </a:r>
            <a:r>
              <a:rPr lang="es-CO" sz="1600" dirty="0">
                <a:latin typeface="+mj-lt"/>
              </a:rPr>
              <a:t> role as </a:t>
            </a:r>
            <a:r>
              <a:rPr lang="es-CO" sz="1600" dirty="0" err="1">
                <a:latin typeface="+mj-lt"/>
              </a:rPr>
              <a:t>mediators</a:t>
            </a:r>
            <a:r>
              <a:rPr lang="es-CO" sz="1600" dirty="0">
                <a:latin typeface="+mj-lt"/>
              </a:rPr>
              <a:t> and </a:t>
            </a:r>
            <a:r>
              <a:rPr lang="es-CO" sz="1600" dirty="0" err="1">
                <a:latin typeface="+mj-lt"/>
              </a:rPr>
              <a:t>the</a:t>
            </a:r>
            <a:r>
              <a:rPr lang="es-CO" sz="1600" dirty="0">
                <a:latin typeface="+mj-lt"/>
              </a:rPr>
              <a:t> </a:t>
            </a:r>
            <a:r>
              <a:rPr lang="es-CO" sz="1600" dirty="0" err="1">
                <a:latin typeface="+mj-lt"/>
              </a:rPr>
              <a:t>importance</a:t>
            </a:r>
            <a:r>
              <a:rPr lang="es-CO" sz="1600" dirty="0">
                <a:latin typeface="+mj-lt"/>
              </a:rPr>
              <a:t> </a:t>
            </a:r>
            <a:r>
              <a:rPr lang="es-CO" sz="1600" dirty="0" err="1">
                <a:latin typeface="+mj-lt"/>
              </a:rPr>
              <a:t>of</a:t>
            </a:r>
            <a:r>
              <a:rPr lang="es-CO" sz="1600" dirty="0">
                <a:latin typeface="+mj-lt"/>
              </a:rPr>
              <a:t> </a:t>
            </a:r>
            <a:r>
              <a:rPr lang="es-CO" sz="1600" dirty="0" err="1">
                <a:latin typeface="+mj-lt"/>
              </a:rPr>
              <a:t>reading</a:t>
            </a:r>
            <a:r>
              <a:rPr lang="es-CO" sz="1600" dirty="0">
                <a:latin typeface="+mj-lt"/>
              </a:rPr>
              <a:t>, art, and </a:t>
            </a:r>
            <a:r>
              <a:rPr lang="es-CO" sz="1600" dirty="0" err="1">
                <a:latin typeface="+mj-lt"/>
              </a:rPr>
              <a:t>education</a:t>
            </a:r>
            <a:r>
              <a:rPr lang="es-CO" sz="1600" dirty="0">
                <a:latin typeface="+mj-lt"/>
              </a:rPr>
              <a:t> in </a:t>
            </a:r>
            <a:r>
              <a:rPr lang="es-CO" sz="1600" dirty="0" err="1">
                <a:latin typeface="+mj-lt"/>
              </a:rPr>
              <a:t>childhood</a:t>
            </a:r>
            <a:r>
              <a:rPr lang="es-CO" sz="1600" dirty="0">
                <a:latin typeface="+mj-lt"/>
              </a:rPr>
              <a:t> </a:t>
            </a:r>
            <a:r>
              <a:rPr lang="es-CO" sz="1600" dirty="0" err="1">
                <a:latin typeface="+mj-lt"/>
              </a:rPr>
              <a:t>for</a:t>
            </a:r>
            <a:r>
              <a:rPr lang="es-CO" sz="1600" dirty="0">
                <a:latin typeface="+mj-lt"/>
              </a:rPr>
              <a:t> cognitive and </a:t>
            </a:r>
            <a:r>
              <a:rPr lang="es-CO" sz="1600" dirty="0" err="1">
                <a:latin typeface="+mj-lt"/>
              </a:rPr>
              <a:t>emotional</a:t>
            </a:r>
            <a:r>
              <a:rPr lang="es-CO" sz="1600" dirty="0">
                <a:latin typeface="+mj-lt"/>
              </a:rPr>
              <a:t> </a:t>
            </a:r>
            <a:r>
              <a:rPr lang="es-CO" sz="1600" dirty="0" err="1">
                <a:latin typeface="+mj-lt"/>
              </a:rPr>
              <a:t>development</a:t>
            </a:r>
            <a:r>
              <a:rPr lang="es-CO" sz="1600" dirty="0">
                <a:latin typeface="+mj-lt"/>
              </a:rPr>
              <a:t>.</a:t>
            </a:r>
          </a:p>
        </p:txBody>
      </p:sp>
      <p:sp>
        <p:nvSpPr>
          <p:cNvPr id="14" name="CuadroTexto 13">
            <a:extLst>
              <a:ext uri="{FF2B5EF4-FFF2-40B4-BE49-F238E27FC236}">
                <a16:creationId xmlns:a16="http://schemas.microsoft.com/office/drawing/2014/main" id="{B44FDBBD-F278-552C-6C15-3A7250E08925}"/>
              </a:ext>
            </a:extLst>
          </p:cNvPr>
          <p:cNvSpPr txBox="1"/>
          <p:nvPr/>
        </p:nvSpPr>
        <p:spPr>
          <a:xfrm>
            <a:off x="603651" y="5393706"/>
            <a:ext cx="5216987" cy="1323439"/>
          </a:xfrm>
          <a:prstGeom prst="rect">
            <a:avLst/>
          </a:prstGeom>
          <a:noFill/>
        </p:spPr>
        <p:txBody>
          <a:bodyPr wrap="square">
            <a:spAutoFit/>
          </a:bodyPr>
          <a:lstStyle/>
          <a:p>
            <a:r>
              <a:rPr lang="es-CO" sz="1600" spc="80" dirty="0">
                <a:latin typeface="+mj-lt"/>
              </a:rPr>
              <a:t>5. WHY RAISE AWARENESS AMONG FAMILIES?</a:t>
            </a:r>
          </a:p>
          <a:p>
            <a:r>
              <a:rPr lang="es-CO" sz="1600" dirty="0" err="1">
                <a:latin typeface="+mj-lt"/>
              </a:rPr>
              <a:t>Empower</a:t>
            </a:r>
            <a:r>
              <a:rPr lang="es-CO" sz="1600" dirty="0">
                <a:latin typeface="+mj-lt"/>
              </a:rPr>
              <a:t> </a:t>
            </a:r>
            <a:r>
              <a:rPr lang="es-CO" sz="1600" dirty="0" err="1">
                <a:latin typeface="+mj-lt"/>
              </a:rPr>
              <a:t>them</a:t>
            </a:r>
            <a:r>
              <a:rPr lang="es-CO" sz="1600" dirty="0">
                <a:latin typeface="+mj-lt"/>
              </a:rPr>
              <a:t> in </a:t>
            </a:r>
            <a:r>
              <a:rPr lang="es-CO" sz="1600" dirty="0" err="1">
                <a:latin typeface="+mj-lt"/>
              </a:rPr>
              <a:t>their</a:t>
            </a:r>
            <a:r>
              <a:rPr lang="es-CO" sz="1600" dirty="0">
                <a:latin typeface="+mj-lt"/>
              </a:rPr>
              <a:t> role, </a:t>
            </a:r>
            <a:r>
              <a:rPr lang="es-CO" sz="1600" dirty="0" err="1">
                <a:latin typeface="+mj-lt"/>
              </a:rPr>
              <a:t>take</a:t>
            </a:r>
            <a:r>
              <a:rPr lang="es-CO" sz="1600" dirty="0">
                <a:latin typeface="+mj-lt"/>
              </a:rPr>
              <a:t> </a:t>
            </a:r>
            <a:r>
              <a:rPr lang="es-CO" sz="1600" dirty="0" err="1">
                <a:latin typeface="+mj-lt"/>
              </a:rPr>
              <a:t>responsibility</a:t>
            </a:r>
            <a:r>
              <a:rPr lang="es-CO" sz="1600" dirty="0">
                <a:latin typeface="+mj-lt"/>
              </a:rPr>
              <a:t> </a:t>
            </a:r>
            <a:r>
              <a:rPr lang="es-CO" sz="1600" dirty="0" err="1">
                <a:latin typeface="+mj-lt"/>
              </a:rPr>
              <a:t>for</a:t>
            </a:r>
            <a:r>
              <a:rPr lang="es-CO" sz="1600" dirty="0">
                <a:latin typeface="+mj-lt"/>
              </a:rPr>
              <a:t> </a:t>
            </a:r>
            <a:r>
              <a:rPr lang="es-CO" sz="1600" dirty="0" err="1">
                <a:latin typeface="+mj-lt"/>
              </a:rPr>
              <a:t>their</a:t>
            </a:r>
            <a:r>
              <a:rPr lang="es-CO" sz="1600" dirty="0">
                <a:latin typeface="+mj-lt"/>
              </a:rPr>
              <a:t> </a:t>
            </a:r>
            <a:r>
              <a:rPr lang="es-CO" sz="1600" dirty="0" err="1">
                <a:latin typeface="+mj-lt"/>
              </a:rPr>
              <a:t>actions</a:t>
            </a:r>
            <a:r>
              <a:rPr lang="es-CO" sz="1600" dirty="0">
                <a:latin typeface="+mj-lt"/>
              </a:rPr>
              <a:t>, </a:t>
            </a:r>
            <a:r>
              <a:rPr lang="es-CO" sz="1600" dirty="0" err="1">
                <a:latin typeface="+mj-lt"/>
              </a:rPr>
              <a:t>spend</a:t>
            </a:r>
            <a:r>
              <a:rPr lang="es-CO" sz="1600" dirty="0">
                <a:latin typeface="+mj-lt"/>
              </a:rPr>
              <a:t> </a:t>
            </a:r>
            <a:r>
              <a:rPr lang="es-CO" sz="1600" dirty="0" err="1">
                <a:latin typeface="+mj-lt"/>
              </a:rPr>
              <a:t>quality</a:t>
            </a:r>
            <a:r>
              <a:rPr lang="es-CO" sz="1600" dirty="0">
                <a:latin typeface="+mj-lt"/>
              </a:rPr>
              <a:t> time </a:t>
            </a:r>
            <a:r>
              <a:rPr lang="es-CO" sz="1600" dirty="0" err="1">
                <a:latin typeface="+mj-lt"/>
              </a:rPr>
              <a:t>with</a:t>
            </a:r>
            <a:r>
              <a:rPr lang="es-CO" sz="1600" dirty="0">
                <a:latin typeface="+mj-lt"/>
              </a:rPr>
              <a:t> </a:t>
            </a:r>
            <a:r>
              <a:rPr lang="es-CO" sz="1600" dirty="0" err="1">
                <a:latin typeface="+mj-lt"/>
              </a:rPr>
              <a:t>their</a:t>
            </a:r>
            <a:r>
              <a:rPr lang="es-CO" sz="1600" dirty="0">
                <a:latin typeface="+mj-lt"/>
              </a:rPr>
              <a:t> </a:t>
            </a:r>
            <a:r>
              <a:rPr lang="es-CO" sz="1600" dirty="0" err="1">
                <a:latin typeface="+mj-lt"/>
              </a:rPr>
              <a:t>children</a:t>
            </a:r>
            <a:r>
              <a:rPr lang="es-CO" sz="1600" dirty="0">
                <a:latin typeface="+mj-lt"/>
              </a:rPr>
              <a:t>, and </a:t>
            </a:r>
            <a:r>
              <a:rPr lang="es-CO" sz="1600" dirty="0" err="1">
                <a:latin typeface="+mj-lt"/>
              </a:rPr>
              <a:t>guarantee</a:t>
            </a:r>
            <a:r>
              <a:rPr lang="es-CO" sz="1600" dirty="0">
                <a:latin typeface="+mj-lt"/>
              </a:rPr>
              <a:t> </a:t>
            </a:r>
            <a:r>
              <a:rPr lang="es-CO" sz="1600" dirty="0" err="1">
                <a:latin typeface="+mj-lt"/>
              </a:rPr>
              <a:t>them</a:t>
            </a:r>
            <a:r>
              <a:rPr lang="es-CO" sz="1600" dirty="0">
                <a:latin typeface="+mj-lt"/>
              </a:rPr>
              <a:t> a </a:t>
            </a:r>
            <a:r>
              <a:rPr lang="es-CO" sz="1600" dirty="0" err="1">
                <a:latin typeface="+mj-lt"/>
              </a:rPr>
              <a:t>better</a:t>
            </a:r>
            <a:r>
              <a:rPr lang="es-CO" sz="1600" dirty="0">
                <a:latin typeface="+mj-lt"/>
              </a:rPr>
              <a:t> future </a:t>
            </a:r>
            <a:r>
              <a:rPr lang="es-CO" sz="1600" dirty="0" err="1">
                <a:latin typeface="+mj-lt"/>
              </a:rPr>
              <a:t>by</a:t>
            </a:r>
            <a:r>
              <a:rPr lang="es-CO" sz="1600" dirty="0">
                <a:latin typeface="+mj-lt"/>
              </a:rPr>
              <a:t> </a:t>
            </a:r>
            <a:r>
              <a:rPr lang="es-CO" sz="1600" dirty="0" err="1">
                <a:latin typeface="+mj-lt"/>
              </a:rPr>
              <a:t>encouraging</a:t>
            </a:r>
            <a:r>
              <a:rPr lang="es-CO" sz="1600" dirty="0">
                <a:latin typeface="+mj-lt"/>
              </a:rPr>
              <a:t> </a:t>
            </a:r>
            <a:r>
              <a:rPr lang="es-CO" sz="1600" dirty="0" err="1">
                <a:latin typeface="+mj-lt"/>
              </a:rPr>
              <a:t>their</a:t>
            </a:r>
            <a:r>
              <a:rPr lang="es-CO" sz="1600" dirty="0">
                <a:latin typeface="+mj-lt"/>
              </a:rPr>
              <a:t> </a:t>
            </a:r>
            <a:r>
              <a:rPr lang="es-CO" sz="1600" dirty="0" err="1">
                <a:latin typeface="+mj-lt"/>
              </a:rPr>
              <a:t>development</a:t>
            </a:r>
            <a:r>
              <a:rPr lang="es-CO" sz="1600" dirty="0">
                <a:latin typeface="+mj-lt"/>
              </a:rPr>
              <a:t> and </a:t>
            </a:r>
            <a:r>
              <a:rPr lang="es-CO" sz="1600" dirty="0" err="1">
                <a:latin typeface="+mj-lt"/>
              </a:rPr>
              <a:t>learning</a:t>
            </a:r>
            <a:r>
              <a:rPr lang="es-CO" sz="1600" dirty="0">
                <a:latin typeface="+mj-lt"/>
              </a:rPr>
              <a:t> </a:t>
            </a:r>
            <a:r>
              <a:rPr lang="es-CO" sz="1600" dirty="0" err="1">
                <a:latin typeface="+mj-lt"/>
              </a:rPr>
              <a:t>process</a:t>
            </a:r>
            <a:r>
              <a:rPr lang="es-CO" sz="1600" dirty="0">
                <a:latin typeface="+mj-lt"/>
              </a:rPr>
              <a:t>.</a:t>
            </a:r>
          </a:p>
        </p:txBody>
      </p:sp>
      <p:cxnSp>
        <p:nvCxnSpPr>
          <p:cNvPr id="16" name="Conector recto 15">
            <a:extLst>
              <a:ext uri="{FF2B5EF4-FFF2-40B4-BE49-F238E27FC236}">
                <a16:creationId xmlns:a16="http://schemas.microsoft.com/office/drawing/2014/main" id="{42EE9701-458B-5CAF-D3E0-D876C714C3E0}"/>
              </a:ext>
            </a:extLst>
          </p:cNvPr>
          <p:cNvCxnSpPr/>
          <p:nvPr/>
        </p:nvCxnSpPr>
        <p:spPr>
          <a:xfrm>
            <a:off x="603651" y="568411"/>
            <a:ext cx="0" cy="3954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0B5712AB-9A7F-57F8-A63B-09F49003E2D7}"/>
              </a:ext>
            </a:extLst>
          </p:cNvPr>
          <p:cNvCxnSpPr/>
          <p:nvPr/>
        </p:nvCxnSpPr>
        <p:spPr>
          <a:xfrm>
            <a:off x="1636292" y="1640467"/>
            <a:ext cx="0" cy="3954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A02E0670-B4D9-1225-72E1-A2FDEDD5276A}"/>
              </a:ext>
            </a:extLst>
          </p:cNvPr>
          <p:cNvCxnSpPr/>
          <p:nvPr/>
        </p:nvCxnSpPr>
        <p:spPr>
          <a:xfrm>
            <a:off x="2873885" y="2917474"/>
            <a:ext cx="0" cy="3954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0CE9A9D7-D319-37B6-7D9C-091B233C5E35}"/>
              </a:ext>
            </a:extLst>
          </p:cNvPr>
          <p:cNvCxnSpPr/>
          <p:nvPr/>
        </p:nvCxnSpPr>
        <p:spPr>
          <a:xfrm>
            <a:off x="1659940" y="4210246"/>
            <a:ext cx="0" cy="3954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2E0BECD0-738F-8D6F-D790-A02311DE46CA}"/>
              </a:ext>
            </a:extLst>
          </p:cNvPr>
          <p:cNvCxnSpPr/>
          <p:nvPr/>
        </p:nvCxnSpPr>
        <p:spPr>
          <a:xfrm>
            <a:off x="572120" y="5495136"/>
            <a:ext cx="0" cy="3954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3756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D098C47-80EF-A5EF-B49C-D122CC08D865}"/>
              </a:ext>
            </a:extLst>
          </p:cNvPr>
          <p:cNvPicPr>
            <a:picLocks noChangeAspect="1"/>
          </p:cNvPicPr>
          <p:nvPr/>
        </p:nvPicPr>
        <p:blipFill>
          <a:blip r:embed="rId2"/>
          <a:stretch>
            <a:fillRect/>
          </a:stretch>
        </p:blipFill>
        <p:spPr>
          <a:xfrm>
            <a:off x="863877" y="364695"/>
            <a:ext cx="3089654" cy="1730778"/>
          </a:xfrm>
          <a:prstGeom prst="rect">
            <a:avLst/>
          </a:prstGeom>
        </p:spPr>
      </p:pic>
      <p:pic>
        <p:nvPicPr>
          <p:cNvPr id="6" name="Imagen 5">
            <a:extLst>
              <a:ext uri="{FF2B5EF4-FFF2-40B4-BE49-F238E27FC236}">
                <a16:creationId xmlns:a16="http://schemas.microsoft.com/office/drawing/2014/main" id="{AC94EEBC-F387-5BF3-D93C-DA90B2B242B3}"/>
              </a:ext>
            </a:extLst>
          </p:cNvPr>
          <p:cNvPicPr>
            <a:picLocks noChangeAspect="1"/>
          </p:cNvPicPr>
          <p:nvPr/>
        </p:nvPicPr>
        <p:blipFill>
          <a:blip r:embed="rId3"/>
          <a:stretch>
            <a:fillRect/>
          </a:stretch>
        </p:blipFill>
        <p:spPr>
          <a:xfrm>
            <a:off x="8871512" y="207782"/>
            <a:ext cx="2422133" cy="1729412"/>
          </a:xfrm>
          <a:prstGeom prst="rect">
            <a:avLst/>
          </a:prstGeom>
        </p:spPr>
      </p:pic>
      <p:pic>
        <p:nvPicPr>
          <p:cNvPr id="7" name="Imagen 6">
            <a:extLst>
              <a:ext uri="{FF2B5EF4-FFF2-40B4-BE49-F238E27FC236}">
                <a16:creationId xmlns:a16="http://schemas.microsoft.com/office/drawing/2014/main" id="{AA8C9B74-7BF1-E728-4B52-24DEEF5A821D}"/>
              </a:ext>
            </a:extLst>
          </p:cNvPr>
          <p:cNvPicPr>
            <a:picLocks noChangeAspect="1"/>
          </p:cNvPicPr>
          <p:nvPr/>
        </p:nvPicPr>
        <p:blipFill>
          <a:blip r:embed="rId4"/>
          <a:stretch>
            <a:fillRect/>
          </a:stretch>
        </p:blipFill>
        <p:spPr>
          <a:xfrm>
            <a:off x="490335" y="3618015"/>
            <a:ext cx="3699691" cy="1729413"/>
          </a:xfrm>
          <a:prstGeom prst="rect">
            <a:avLst/>
          </a:prstGeom>
        </p:spPr>
      </p:pic>
      <p:pic>
        <p:nvPicPr>
          <p:cNvPr id="8" name="Imagen 7">
            <a:extLst>
              <a:ext uri="{FF2B5EF4-FFF2-40B4-BE49-F238E27FC236}">
                <a16:creationId xmlns:a16="http://schemas.microsoft.com/office/drawing/2014/main" id="{FEC43ED2-3937-E20A-E2A8-38C67788D0DE}"/>
              </a:ext>
            </a:extLst>
          </p:cNvPr>
          <p:cNvPicPr>
            <a:picLocks noChangeAspect="1"/>
          </p:cNvPicPr>
          <p:nvPr/>
        </p:nvPicPr>
        <p:blipFill>
          <a:blip r:embed="rId5"/>
          <a:stretch>
            <a:fillRect/>
          </a:stretch>
        </p:blipFill>
        <p:spPr>
          <a:xfrm>
            <a:off x="8001976" y="3597425"/>
            <a:ext cx="3734295" cy="1750003"/>
          </a:xfrm>
          <a:prstGeom prst="rect">
            <a:avLst/>
          </a:prstGeom>
        </p:spPr>
      </p:pic>
      <p:pic>
        <p:nvPicPr>
          <p:cNvPr id="9" name="Imagen 8">
            <a:extLst>
              <a:ext uri="{FF2B5EF4-FFF2-40B4-BE49-F238E27FC236}">
                <a16:creationId xmlns:a16="http://schemas.microsoft.com/office/drawing/2014/main" id="{C33F8D0A-1B1D-F683-E536-BA75F66EFD44}"/>
              </a:ext>
            </a:extLst>
          </p:cNvPr>
          <p:cNvPicPr>
            <a:picLocks noChangeAspect="1"/>
          </p:cNvPicPr>
          <p:nvPr/>
        </p:nvPicPr>
        <p:blipFill>
          <a:blip r:embed="rId6"/>
          <a:stretch>
            <a:fillRect/>
          </a:stretch>
        </p:blipFill>
        <p:spPr>
          <a:xfrm>
            <a:off x="3169359" y="0"/>
            <a:ext cx="5270051" cy="6858000"/>
          </a:xfrm>
          <a:prstGeom prst="rect">
            <a:avLst/>
          </a:prstGeom>
        </p:spPr>
      </p:pic>
      <p:sp>
        <p:nvSpPr>
          <p:cNvPr id="11" name="CuadroTexto 10">
            <a:extLst>
              <a:ext uri="{FF2B5EF4-FFF2-40B4-BE49-F238E27FC236}">
                <a16:creationId xmlns:a16="http://schemas.microsoft.com/office/drawing/2014/main" id="{559EB35A-3311-9245-F098-A21AABEAFA49}"/>
              </a:ext>
            </a:extLst>
          </p:cNvPr>
          <p:cNvSpPr txBox="1"/>
          <p:nvPr/>
        </p:nvSpPr>
        <p:spPr>
          <a:xfrm>
            <a:off x="174200" y="2186104"/>
            <a:ext cx="3699691" cy="1092607"/>
          </a:xfrm>
          <a:prstGeom prst="rect">
            <a:avLst/>
          </a:prstGeom>
          <a:noFill/>
        </p:spPr>
        <p:txBody>
          <a:bodyPr wrap="square">
            <a:spAutoFit/>
          </a:bodyPr>
          <a:lstStyle/>
          <a:p>
            <a:pPr algn="ctr"/>
            <a:r>
              <a:rPr lang="es-CO" sz="1300" dirty="0">
                <a:latin typeface="+mj-lt"/>
              </a:rPr>
              <a:t>LUIS SORIANO: BIBLIOBURRO </a:t>
            </a:r>
          </a:p>
          <a:p>
            <a:pPr algn="ctr"/>
            <a:r>
              <a:rPr lang="es-CO" sz="1300" dirty="0">
                <a:latin typeface="+mj-lt"/>
              </a:rPr>
              <a:t>a </a:t>
            </a:r>
            <a:r>
              <a:rPr lang="es-CO" sz="1300" dirty="0" err="1">
                <a:latin typeface="+mj-lt"/>
              </a:rPr>
              <a:t>successful</a:t>
            </a:r>
            <a:r>
              <a:rPr lang="es-CO" sz="1300" dirty="0">
                <a:latin typeface="+mj-lt"/>
              </a:rPr>
              <a:t> case </a:t>
            </a:r>
            <a:r>
              <a:rPr lang="es-CO" sz="1300" dirty="0" err="1">
                <a:latin typeface="+mj-lt"/>
              </a:rPr>
              <a:t>that</a:t>
            </a:r>
            <a:r>
              <a:rPr lang="es-CO" sz="1300" dirty="0">
                <a:latin typeface="+mj-lt"/>
              </a:rPr>
              <a:t> </a:t>
            </a:r>
            <a:r>
              <a:rPr lang="es-CO" sz="1300" dirty="0" err="1">
                <a:latin typeface="+mj-lt"/>
              </a:rPr>
              <a:t>went</a:t>
            </a:r>
            <a:r>
              <a:rPr lang="es-CO" sz="1300" dirty="0">
                <a:latin typeface="+mj-lt"/>
              </a:rPr>
              <a:t> </a:t>
            </a:r>
            <a:r>
              <a:rPr lang="es-CO" sz="1300" dirty="0" err="1">
                <a:latin typeface="+mj-lt"/>
              </a:rPr>
              <a:t>around</a:t>
            </a:r>
            <a:r>
              <a:rPr lang="es-CO" sz="1300" dirty="0">
                <a:latin typeface="+mj-lt"/>
              </a:rPr>
              <a:t> </a:t>
            </a:r>
            <a:r>
              <a:rPr lang="es-CO" sz="1300" dirty="0" err="1">
                <a:latin typeface="+mj-lt"/>
              </a:rPr>
              <a:t>the</a:t>
            </a:r>
            <a:r>
              <a:rPr lang="es-CO" sz="1300" dirty="0">
                <a:latin typeface="+mj-lt"/>
              </a:rPr>
              <a:t> </a:t>
            </a:r>
            <a:r>
              <a:rPr lang="es-CO" sz="1300" dirty="0" err="1">
                <a:latin typeface="+mj-lt"/>
              </a:rPr>
              <a:t>world</a:t>
            </a:r>
            <a:r>
              <a:rPr lang="es-CO" sz="1300" dirty="0">
                <a:latin typeface="+mj-lt"/>
              </a:rPr>
              <a:t>, </a:t>
            </a:r>
            <a:r>
              <a:rPr lang="es-CO" sz="1300" dirty="0" err="1">
                <a:latin typeface="+mj-lt"/>
              </a:rPr>
              <a:t>where</a:t>
            </a:r>
            <a:r>
              <a:rPr lang="es-CO" sz="1300" dirty="0">
                <a:latin typeface="+mj-lt"/>
              </a:rPr>
              <a:t> a </a:t>
            </a:r>
            <a:r>
              <a:rPr lang="es-CO" sz="1300" dirty="0" err="1">
                <a:latin typeface="+mj-lt"/>
              </a:rPr>
              <a:t>reading</a:t>
            </a:r>
            <a:r>
              <a:rPr lang="es-CO" sz="1300" dirty="0">
                <a:latin typeface="+mj-lt"/>
              </a:rPr>
              <a:t> </a:t>
            </a:r>
            <a:r>
              <a:rPr lang="es-CO" sz="1300" dirty="0" err="1">
                <a:latin typeface="+mj-lt"/>
              </a:rPr>
              <a:t>promoter</a:t>
            </a:r>
            <a:r>
              <a:rPr lang="es-CO" sz="1300" dirty="0">
                <a:latin typeface="+mj-lt"/>
              </a:rPr>
              <a:t> </a:t>
            </a:r>
            <a:r>
              <a:rPr lang="es-CO" sz="1300" dirty="0" err="1">
                <a:latin typeface="+mj-lt"/>
              </a:rPr>
              <a:t>on</a:t>
            </a:r>
            <a:r>
              <a:rPr lang="es-CO" sz="1300" dirty="0">
                <a:latin typeface="+mj-lt"/>
              </a:rPr>
              <a:t> a </a:t>
            </a:r>
            <a:r>
              <a:rPr lang="es-CO" sz="1300" dirty="0" err="1">
                <a:latin typeface="+mj-lt"/>
              </a:rPr>
              <a:t>donkey</a:t>
            </a:r>
            <a:r>
              <a:rPr lang="es-CO" sz="1300" dirty="0">
                <a:latin typeface="+mj-lt"/>
              </a:rPr>
              <a:t> </a:t>
            </a:r>
            <a:r>
              <a:rPr lang="es-CO" sz="1300" dirty="0" err="1">
                <a:latin typeface="+mj-lt"/>
              </a:rPr>
              <a:t>brings</a:t>
            </a:r>
            <a:r>
              <a:rPr lang="es-CO" sz="1300" dirty="0">
                <a:latin typeface="+mj-lt"/>
              </a:rPr>
              <a:t> </a:t>
            </a:r>
            <a:r>
              <a:rPr lang="es-CO" sz="1300" dirty="0" err="1">
                <a:latin typeface="+mj-lt"/>
              </a:rPr>
              <a:t>books</a:t>
            </a:r>
            <a:r>
              <a:rPr lang="es-CO" sz="1300" dirty="0">
                <a:latin typeface="+mj-lt"/>
              </a:rPr>
              <a:t> </a:t>
            </a:r>
            <a:r>
              <a:rPr lang="es-CO" sz="1300" dirty="0" err="1">
                <a:latin typeface="+mj-lt"/>
              </a:rPr>
              <a:t>to</a:t>
            </a:r>
            <a:r>
              <a:rPr lang="es-CO" sz="1300" dirty="0">
                <a:latin typeface="+mj-lt"/>
              </a:rPr>
              <a:t> </a:t>
            </a:r>
            <a:r>
              <a:rPr lang="es-CO" sz="1300" dirty="0" err="1">
                <a:latin typeface="+mj-lt"/>
              </a:rPr>
              <a:t>very</a:t>
            </a:r>
            <a:r>
              <a:rPr lang="es-CO" sz="1300" dirty="0">
                <a:latin typeface="+mj-lt"/>
              </a:rPr>
              <a:t> remote </a:t>
            </a:r>
            <a:r>
              <a:rPr lang="es-CO" sz="1300" dirty="0" err="1">
                <a:latin typeface="+mj-lt"/>
              </a:rPr>
              <a:t>areas</a:t>
            </a:r>
            <a:r>
              <a:rPr lang="es-CO" sz="1300" dirty="0">
                <a:latin typeface="+mj-lt"/>
              </a:rPr>
              <a:t> in </a:t>
            </a:r>
            <a:r>
              <a:rPr lang="es-CO" sz="1300" dirty="0" err="1">
                <a:latin typeface="+mj-lt"/>
              </a:rPr>
              <a:t>the</a:t>
            </a:r>
            <a:r>
              <a:rPr lang="es-CO" sz="1300" dirty="0">
                <a:latin typeface="+mj-lt"/>
              </a:rPr>
              <a:t> </a:t>
            </a:r>
            <a:r>
              <a:rPr lang="es-CO" sz="1300" dirty="0" err="1">
                <a:latin typeface="+mj-lt"/>
              </a:rPr>
              <a:t>Colombian</a:t>
            </a:r>
            <a:r>
              <a:rPr lang="es-CO" sz="1300" dirty="0">
                <a:latin typeface="+mj-lt"/>
              </a:rPr>
              <a:t> </a:t>
            </a:r>
            <a:r>
              <a:rPr lang="es-CO" sz="1300" dirty="0" err="1">
                <a:latin typeface="+mj-lt"/>
              </a:rPr>
              <a:t>Caribbean</a:t>
            </a:r>
            <a:r>
              <a:rPr lang="es-CO" sz="1300" dirty="0">
                <a:latin typeface="+mj-lt"/>
              </a:rPr>
              <a:t> and shares </a:t>
            </a:r>
            <a:r>
              <a:rPr lang="es-CO" sz="1300" dirty="0" err="1">
                <a:latin typeface="+mj-lt"/>
              </a:rPr>
              <a:t>them</a:t>
            </a:r>
            <a:r>
              <a:rPr lang="es-CO" sz="1300" dirty="0">
                <a:latin typeface="+mj-lt"/>
              </a:rPr>
              <a:t> </a:t>
            </a:r>
            <a:r>
              <a:rPr lang="es-CO" sz="1300" dirty="0" err="1">
                <a:latin typeface="+mj-lt"/>
              </a:rPr>
              <a:t>with</a:t>
            </a:r>
            <a:r>
              <a:rPr lang="es-CO" sz="1300" dirty="0">
                <a:latin typeface="+mj-lt"/>
              </a:rPr>
              <a:t> </a:t>
            </a:r>
            <a:r>
              <a:rPr lang="es-CO" sz="1300" dirty="0" err="1">
                <a:latin typeface="+mj-lt"/>
              </a:rPr>
              <a:t>children</a:t>
            </a:r>
            <a:r>
              <a:rPr lang="es-CO" sz="1300" dirty="0">
                <a:latin typeface="+mj-lt"/>
              </a:rPr>
              <a:t> in rural </a:t>
            </a:r>
            <a:r>
              <a:rPr lang="es-CO" sz="1300" dirty="0" err="1">
                <a:latin typeface="+mj-lt"/>
              </a:rPr>
              <a:t>villages</a:t>
            </a:r>
            <a:r>
              <a:rPr lang="es-CO" sz="1300" dirty="0">
                <a:latin typeface="+mj-lt"/>
              </a:rPr>
              <a:t>.</a:t>
            </a:r>
          </a:p>
        </p:txBody>
      </p:sp>
      <p:sp>
        <p:nvSpPr>
          <p:cNvPr id="12" name="CuadroTexto 11">
            <a:extLst>
              <a:ext uri="{FF2B5EF4-FFF2-40B4-BE49-F238E27FC236}">
                <a16:creationId xmlns:a16="http://schemas.microsoft.com/office/drawing/2014/main" id="{D028893F-747E-A8DD-DA74-7DF8E19BCB2E}"/>
              </a:ext>
            </a:extLst>
          </p:cNvPr>
          <p:cNvSpPr txBox="1"/>
          <p:nvPr/>
        </p:nvSpPr>
        <p:spPr>
          <a:xfrm>
            <a:off x="0" y="5480667"/>
            <a:ext cx="4048092" cy="954107"/>
          </a:xfrm>
          <a:prstGeom prst="rect">
            <a:avLst/>
          </a:prstGeom>
          <a:noFill/>
        </p:spPr>
        <p:txBody>
          <a:bodyPr wrap="square">
            <a:spAutoFit/>
          </a:bodyPr>
          <a:lstStyle/>
          <a:p>
            <a:pPr algn="ctr"/>
            <a:r>
              <a:rPr lang="es-CO" sz="1400" dirty="0">
                <a:latin typeface="+mj-lt"/>
              </a:rPr>
              <a:t>FUNDACIÓN SECRETOS PARA CONTAR</a:t>
            </a:r>
          </a:p>
          <a:p>
            <a:pPr algn="ctr"/>
            <a:r>
              <a:rPr lang="es-CO" sz="1400" dirty="0">
                <a:latin typeface="+mj-lt"/>
              </a:rPr>
              <a:t>(SECRETS TO TELL FOUNDATION)</a:t>
            </a:r>
          </a:p>
          <a:p>
            <a:pPr algn="ctr"/>
            <a:r>
              <a:rPr lang="es-CO" sz="1400" dirty="0" err="1">
                <a:latin typeface="+mj-lt"/>
              </a:rPr>
              <a:t>supports</a:t>
            </a:r>
            <a:r>
              <a:rPr lang="es-CO" sz="1400" dirty="0">
                <a:latin typeface="+mj-lt"/>
              </a:rPr>
              <a:t> rural </a:t>
            </a:r>
            <a:r>
              <a:rPr lang="es-CO" sz="1400" dirty="0" err="1">
                <a:latin typeface="+mj-lt"/>
              </a:rPr>
              <a:t>areas</a:t>
            </a:r>
            <a:r>
              <a:rPr lang="es-CO" sz="1400" dirty="0">
                <a:latin typeface="+mj-lt"/>
              </a:rPr>
              <a:t> in Antioquia </a:t>
            </a:r>
            <a:r>
              <a:rPr lang="es-CO" sz="1400" dirty="0" err="1">
                <a:latin typeface="+mj-lt"/>
              </a:rPr>
              <a:t>with</a:t>
            </a:r>
            <a:r>
              <a:rPr lang="es-CO" sz="1400" dirty="0">
                <a:latin typeface="+mj-lt"/>
              </a:rPr>
              <a:t> </a:t>
            </a:r>
            <a:r>
              <a:rPr lang="es-CO" sz="1400" dirty="0" err="1">
                <a:latin typeface="+mj-lt"/>
              </a:rPr>
              <a:t>books</a:t>
            </a:r>
            <a:r>
              <a:rPr lang="es-CO" sz="1400" dirty="0">
                <a:latin typeface="+mj-lt"/>
              </a:rPr>
              <a:t> </a:t>
            </a:r>
            <a:r>
              <a:rPr lang="es-CO" sz="1400" dirty="0" err="1">
                <a:latin typeface="+mj-lt"/>
              </a:rPr>
              <a:t>that</a:t>
            </a:r>
            <a:r>
              <a:rPr lang="es-CO" sz="1400" dirty="0">
                <a:latin typeface="+mj-lt"/>
              </a:rPr>
              <a:t> </a:t>
            </a:r>
            <a:r>
              <a:rPr lang="es-CO" sz="1400" dirty="0" err="1">
                <a:latin typeface="+mj-lt"/>
              </a:rPr>
              <a:t>meet</a:t>
            </a:r>
            <a:r>
              <a:rPr lang="es-CO" sz="1400" dirty="0">
                <a:latin typeface="+mj-lt"/>
              </a:rPr>
              <a:t> </a:t>
            </a:r>
            <a:r>
              <a:rPr lang="es-CO" sz="1400" dirty="0" err="1">
                <a:latin typeface="+mj-lt"/>
              </a:rPr>
              <a:t>the</a:t>
            </a:r>
            <a:r>
              <a:rPr lang="es-CO" sz="1400" dirty="0">
                <a:latin typeface="+mj-lt"/>
              </a:rPr>
              <a:t> </a:t>
            </a:r>
            <a:r>
              <a:rPr lang="es-CO" sz="1400" dirty="0" err="1">
                <a:latin typeface="+mj-lt"/>
              </a:rPr>
              <a:t>needs</a:t>
            </a:r>
            <a:r>
              <a:rPr lang="es-CO" sz="1400" dirty="0">
                <a:latin typeface="+mj-lt"/>
              </a:rPr>
              <a:t> </a:t>
            </a:r>
            <a:r>
              <a:rPr lang="es-CO" sz="1400" dirty="0" err="1">
                <a:latin typeface="+mj-lt"/>
              </a:rPr>
              <a:t>of</a:t>
            </a:r>
            <a:r>
              <a:rPr lang="es-CO" sz="1400" dirty="0">
                <a:latin typeface="+mj-lt"/>
              </a:rPr>
              <a:t> </a:t>
            </a:r>
            <a:r>
              <a:rPr lang="es-CO" sz="1400" dirty="0" err="1">
                <a:latin typeface="+mj-lt"/>
              </a:rPr>
              <a:t>the</a:t>
            </a:r>
            <a:r>
              <a:rPr lang="es-CO" sz="1400" dirty="0">
                <a:latin typeface="+mj-lt"/>
              </a:rPr>
              <a:t> </a:t>
            </a:r>
            <a:r>
              <a:rPr lang="es-CO" sz="1400" dirty="0" err="1">
                <a:latin typeface="+mj-lt"/>
              </a:rPr>
              <a:t>communities</a:t>
            </a:r>
            <a:r>
              <a:rPr lang="es-CO" sz="1400" dirty="0">
                <a:latin typeface="+mj-lt"/>
              </a:rPr>
              <a:t>.</a:t>
            </a:r>
          </a:p>
        </p:txBody>
      </p:sp>
      <p:sp>
        <p:nvSpPr>
          <p:cNvPr id="13" name="CuadroTexto 12">
            <a:extLst>
              <a:ext uri="{FF2B5EF4-FFF2-40B4-BE49-F238E27FC236}">
                <a16:creationId xmlns:a16="http://schemas.microsoft.com/office/drawing/2014/main" id="{A7146BCF-B0FD-E4A4-12EB-F588D6232132}"/>
              </a:ext>
            </a:extLst>
          </p:cNvPr>
          <p:cNvSpPr txBox="1"/>
          <p:nvPr/>
        </p:nvSpPr>
        <p:spPr>
          <a:xfrm>
            <a:off x="8232734" y="2186104"/>
            <a:ext cx="3699691" cy="1169551"/>
          </a:xfrm>
          <a:prstGeom prst="rect">
            <a:avLst/>
          </a:prstGeom>
          <a:noFill/>
        </p:spPr>
        <p:txBody>
          <a:bodyPr wrap="square">
            <a:spAutoFit/>
          </a:bodyPr>
          <a:lstStyle/>
          <a:p>
            <a:pPr algn="ctr"/>
            <a:r>
              <a:rPr lang="es-CO" sz="1400" dirty="0">
                <a:latin typeface="+mj-lt"/>
              </a:rPr>
              <a:t>IDARTES: LIBRO AL VIENTO</a:t>
            </a:r>
          </a:p>
          <a:p>
            <a:pPr algn="ctr"/>
            <a:r>
              <a:rPr lang="es-CO" sz="1400" dirty="0" err="1">
                <a:latin typeface="+mj-lt"/>
              </a:rPr>
              <a:t>is</a:t>
            </a:r>
            <a:r>
              <a:rPr lang="es-CO" sz="1400" dirty="0">
                <a:latin typeface="+mj-lt"/>
              </a:rPr>
              <a:t> a </a:t>
            </a:r>
            <a:r>
              <a:rPr lang="es-CO" sz="1400" dirty="0" err="1">
                <a:latin typeface="+mj-lt"/>
              </a:rPr>
              <a:t>project</a:t>
            </a:r>
            <a:r>
              <a:rPr lang="es-CO" sz="1400" dirty="0">
                <a:latin typeface="+mj-lt"/>
              </a:rPr>
              <a:t> </a:t>
            </a:r>
            <a:r>
              <a:rPr lang="es-CO" sz="1400" dirty="0" err="1">
                <a:latin typeface="+mj-lt"/>
              </a:rPr>
              <a:t>sponsored</a:t>
            </a:r>
            <a:r>
              <a:rPr lang="es-CO" sz="1400" dirty="0">
                <a:latin typeface="+mj-lt"/>
              </a:rPr>
              <a:t> </a:t>
            </a:r>
            <a:r>
              <a:rPr lang="es-CO" sz="1400" dirty="0" err="1">
                <a:latin typeface="+mj-lt"/>
              </a:rPr>
              <a:t>by</a:t>
            </a:r>
            <a:r>
              <a:rPr lang="es-CO" sz="1400" dirty="0">
                <a:latin typeface="+mj-lt"/>
              </a:rPr>
              <a:t> </a:t>
            </a:r>
            <a:r>
              <a:rPr lang="es-CO" sz="1400" dirty="0" err="1">
                <a:latin typeface="+mj-lt"/>
              </a:rPr>
              <a:t>the</a:t>
            </a:r>
            <a:r>
              <a:rPr lang="es-CO" sz="1400" dirty="0">
                <a:latin typeface="+mj-lt"/>
              </a:rPr>
              <a:t> </a:t>
            </a:r>
            <a:r>
              <a:rPr lang="es-CO" sz="1400" dirty="0" err="1">
                <a:latin typeface="+mj-lt"/>
              </a:rPr>
              <a:t>Bogota</a:t>
            </a:r>
            <a:r>
              <a:rPr lang="es-CO" sz="1400" dirty="0">
                <a:latin typeface="+mj-lt"/>
              </a:rPr>
              <a:t> </a:t>
            </a:r>
          </a:p>
          <a:p>
            <a:pPr algn="ctr"/>
            <a:r>
              <a:rPr lang="es-CO" sz="1400" dirty="0" err="1">
                <a:latin typeface="+mj-lt"/>
              </a:rPr>
              <a:t>District</a:t>
            </a:r>
            <a:r>
              <a:rPr lang="es-CO" sz="1400" dirty="0">
                <a:latin typeface="+mj-lt"/>
              </a:rPr>
              <a:t> Art </a:t>
            </a:r>
            <a:r>
              <a:rPr lang="es-CO" sz="1400" dirty="0" err="1">
                <a:latin typeface="+mj-lt"/>
              </a:rPr>
              <a:t>Institute</a:t>
            </a:r>
            <a:r>
              <a:rPr lang="es-CO" sz="1400" dirty="0">
                <a:latin typeface="+mj-lt"/>
              </a:rPr>
              <a:t>, </a:t>
            </a:r>
            <a:r>
              <a:rPr lang="es-CO" sz="1400" dirty="0" err="1">
                <a:latin typeface="+mj-lt"/>
              </a:rPr>
              <a:t>which</a:t>
            </a:r>
            <a:r>
              <a:rPr lang="es-CO" sz="1400" dirty="0">
                <a:latin typeface="+mj-lt"/>
              </a:rPr>
              <a:t> </a:t>
            </a:r>
            <a:r>
              <a:rPr lang="es-CO" sz="1400" dirty="0" err="1">
                <a:latin typeface="+mj-lt"/>
              </a:rPr>
              <a:t>publishes</a:t>
            </a:r>
            <a:r>
              <a:rPr lang="es-CO" sz="1400" dirty="0">
                <a:latin typeface="+mj-lt"/>
              </a:rPr>
              <a:t> </a:t>
            </a:r>
            <a:r>
              <a:rPr lang="es-CO" sz="1400" dirty="0" err="1">
                <a:latin typeface="+mj-lt"/>
              </a:rPr>
              <a:t>large</a:t>
            </a:r>
            <a:r>
              <a:rPr lang="es-CO" sz="1400" dirty="0">
                <a:latin typeface="+mj-lt"/>
              </a:rPr>
              <a:t> </a:t>
            </a:r>
            <a:r>
              <a:rPr lang="es-CO" sz="1400" dirty="0" err="1">
                <a:latin typeface="+mj-lt"/>
              </a:rPr>
              <a:t>print</a:t>
            </a:r>
            <a:r>
              <a:rPr lang="es-CO" sz="1400" dirty="0">
                <a:latin typeface="+mj-lt"/>
              </a:rPr>
              <a:t> </a:t>
            </a:r>
            <a:r>
              <a:rPr lang="es-CO" sz="1400" dirty="0" err="1">
                <a:latin typeface="+mj-lt"/>
              </a:rPr>
              <a:t>runs</a:t>
            </a:r>
            <a:r>
              <a:rPr lang="es-CO" sz="1400" dirty="0">
                <a:latin typeface="+mj-lt"/>
              </a:rPr>
              <a:t> </a:t>
            </a:r>
            <a:r>
              <a:rPr lang="es-CO" sz="1400" dirty="0" err="1">
                <a:latin typeface="+mj-lt"/>
              </a:rPr>
              <a:t>of</a:t>
            </a:r>
            <a:r>
              <a:rPr lang="es-CO" sz="1400" dirty="0">
                <a:latin typeface="+mj-lt"/>
              </a:rPr>
              <a:t> </a:t>
            </a:r>
            <a:r>
              <a:rPr lang="es-CO" sz="1400" dirty="0" err="1">
                <a:latin typeface="+mj-lt"/>
              </a:rPr>
              <a:t>books</a:t>
            </a:r>
            <a:r>
              <a:rPr lang="es-CO" sz="1400" dirty="0">
                <a:latin typeface="+mj-lt"/>
              </a:rPr>
              <a:t> </a:t>
            </a:r>
            <a:r>
              <a:rPr lang="es-CO" sz="1400" dirty="0" err="1">
                <a:latin typeface="+mj-lt"/>
              </a:rPr>
              <a:t>to</a:t>
            </a:r>
            <a:r>
              <a:rPr lang="es-CO" sz="1400" dirty="0">
                <a:latin typeface="+mj-lt"/>
              </a:rPr>
              <a:t> </a:t>
            </a:r>
            <a:r>
              <a:rPr lang="es-CO" sz="1400" dirty="0" err="1">
                <a:latin typeface="+mj-lt"/>
              </a:rPr>
              <a:t>circulate</a:t>
            </a:r>
            <a:r>
              <a:rPr lang="es-CO" sz="1400" dirty="0">
                <a:latin typeface="+mj-lt"/>
              </a:rPr>
              <a:t> and </a:t>
            </a:r>
            <a:r>
              <a:rPr lang="es-CO" sz="1400" dirty="0" err="1">
                <a:latin typeface="+mj-lt"/>
              </a:rPr>
              <a:t>move</a:t>
            </a:r>
            <a:r>
              <a:rPr lang="es-CO" sz="1400" dirty="0">
                <a:latin typeface="+mj-lt"/>
              </a:rPr>
              <a:t> </a:t>
            </a:r>
            <a:r>
              <a:rPr lang="es-CO" sz="1400" dirty="0" err="1">
                <a:latin typeface="+mj-lt"/>
              </a:rPr>
              <a:t>around</a:t>
            </a:r>
            <a:r>
              <a:rPr lang="es-CO" sz="1400" dirty="0">
                <a:latin typeface="+mj-lt"/>
              </a:rPr>
              <a:t> </a:t>
            </a:r>
            <a:r>
              <a:rPr lang="es-CO" sz="1400" dirty="0" err="1">
                <a:latin typeface="+mj-lt"/>
              </a:rPr>
              <a:t>the</a:t>
            </a:r>
            <a:r>
              <a:rPr lang="es-CO" sz="1400" dirty="0">
                <a:latin typeface="+mj-lt"/>
              </a:rPr>
              <a:t> </a:t>
            </a:r>
            <a:r>
              <a:rPr lang="es-CO" sz="1400" dirty="0" err="1">
                <a:latin typeface="+mj-lt"/>
              </a:rPr>
              <a:t>city</a:t>
            </a:r>
            <a:r>
              <a:rPr lang="es-CO" sz="1400" dirty="0">
                <a:latin typeface="+mj-lt"/>
              </a:rPr>
              <a:t> and </a:t>
            </a:r>
            <a:r>
              <a:rPr lang="es-CO" sz="1400" dirty="0" err="1">
                <a:latin typeface="+mj-lt"/>
              </a:rPr>
              <a:t>the</a:t>
            </a:r>
            <a:r>
              <a:rPr lang="es-CO" sz="1400" dirty="0">
                <a:latin typeface="+mj-lt"/>
              </a:rPr>
              <a:t> country.</a:t>
            </a:r>
          </a:p>
        </p:txBody>
      </p:sp>
      <p:sp>
        <p:nvSpPr>
          <p:cNvPr id="14" name="CuadroTexto 13">
            <a:extLst>
              <a:ext uri="{FF2B5EF4-FFF2-40B4-BE49-F238E27FC236}">
                <a16:creationId xmlns:a16="http://schemas.microsoft.com/office/drawing/2014/main" id="{9E1196D4-2512-5F4F-0B08-F35834C4A860}"/>
              </a:ext>
            </a:extLst>
          </p:cNvPr>
          <p:cNvSpPr txBox="1"/>
          <p:nvPr/>
        </p:nvSpPr>
        <p:spPr>
          <a:xfrm>
            <a:off x="8232732" y="5480667"/>
            <a:ext cx="3699691" cy="1169551"/>
          </a:xfrm>
          <a:prstGeom prst="rect">
            <a:avLst/>
          </a:prstGeom>
          <a:noFill/>
        </p:spPr>
        <p:txBody>
          <a:bodyPr wrap="square">
            <a:spAutoFit/>
          </a:bodyPr>
          <a:lstStyle/>
          <a:p>
            <a:pPr algn="ctr"/>
            <a:r>
              <a:rPr lang="es-CO" sz="1400" dirty="0">
                <a:latin typeface="+mj-lt"/>
              </a:rPr>
              <a:t>MINISTRY OF CULTURE AND MINISTRY OF</a:t>
            </a:r>
          </a:p>
          <a:p>
            <a:pPr algn="ctr"/>
            <a:r>
              <a:rPr lang="es-CO" sz="1400" dirty="0">
                <a:latin typeface="+mj-lt"/>
              </a:rPr>
              <a:t> EDUCATION - LEER ES MI CUENTO:</a:t>
            </a:r>
          </a:p>
          <a:p>
            <a:pPr algn="ctr"/>
            <a:r>
              <a:rPr lang="es-CO" sz="1400" dirty="0">
                <a:latin typeface="+mj-lt"/>
              </a:rPr>
              <a:t>a </a:t>
            </a:r>
            <a:r>
              <a:rPr lang="es-CO" sz="1400" dirty="0" err="1">
                <a:latin typeface="+mj-lt"/>
              </a:rPr>
              <a:t>program</a:t>
            </a:r>
            <a:r>
              <a:rPr lang="es-CO" sz="1400" dirty="0">
                <a:latin typeface="+mj-lt"/>
              </a:rPr>
              <a:t> </a:t>
            </a:r>
            <a:r>
              <a:rPr lang="es-CO" sz="1400" dirty="0" err="1">
                <a:latin typeface="+mj-lt"/>
              </a:rPr>
              <a:t>that</a:t>
            </a:r>
            <a:r>
              <a:rPr lang="es-CO" sz="1400" dirty="0">
                <a:latin typeface="+mj-lt"/>
              </a:rPr>
              <a:t> </a:t>
            </a:r>
            <a:r>
              <a:rPr lang="es-CO" sz="1400" dirty="0" err="1">
                <a:latin typeface="+mj-lt"/>
              </a:rPr>
              <a:t>sends</a:t>
            </a:r>
            <a:r>
              <a:rPr lang="es-CO" sz="1400" dirty="0">
                <a:latin typeface="+mj-lt"/>
              </a:rPr>
              <a:t> </a:t>
            </a:r>
            <a:r>
              <a:rPr lang="es-CO" sz="1400" dirty="0" err="1">
                <a:latin typeface="+mj-lt"/>
              </a:rPr>
              <a:t>collections</a:t>
            </a:r>
            <a:r>
              <a:rPr lang="es-CO" sz="1400" dirty="0">
                <a:latin typeface="+mj-lt"/>
              </a:rPr>
              <a:t> </a:t>
            </a:r>
            <a:r>
              <a:rPr lang="es-CO" sz="1400" dirty="0" err="1">
                <a:latin typeface="+mj-lt"/>
              </a:rPr>
              <a:t>of</a:t>
            </a:r>
            <a:r>
              <a:rPr lang="es-CO" sz="1400" dirty="0">
                <a:latin typeface="+mj-lt"/>
              </a:rPr>
              <a:t> </a:t>
            </a:r>
            <a:r>
              <a:rPr lang="es-CO" sz="1400" dirty="0" err="1">
                <a:latin typeface="+mj-lt"/>
              </a:rPr>
              <a:t>stories</a:t>
            </a:r>
            <a:r>
              <a:rPr lang="es-CO" sz="1400" dirty="0">
                <a:latin typeface="+mj-lt"/>
              </a:rPr>
              <a:t> </a:t>
            </a:r>
            <a:r>
              <a:rPr lang="es-CO" sz="1400" dirty="0" err="1">
                <a:latin typeface="+mj-lt"/>
              </a:rPr>
              <a:t>to</a:t>
            </a:r>
            <a:r>
              <a:rPr lang="es-CO" sz="1400" dirty="0">
                <a:latin typeface="+mj-lt"/>
              </a:rPr>
              <a:t> </a:t>
            </a:r>
            <a:r>
              <a:rPr lang="es-CO" sz="1400" dirty="0" err="1">
                <a:latin typeface="+mj-lt"/>
              </a:rPr>
              <a:t>libraries</a:t>
            </a:r>
            <a:r>
              <a:rPr lang="es-CO" sz="1400" dirty="0">
                <a:latin typeface="+mj-lt"/>
              </a:rPr>
              <a:t> and </a:t>
            </a:r>
            <a:r>
              <a:rPr lang="es-CO" sz="1400" dirty="0" err="1">
                <a:latin typeface="+mj-lt"/>
              </a:rPr>
              <a:t>educational</a:t>
            </a:r>
            <a:r>
              <a:rPr lang="es-CO" sz="1400" dirty="0">
                <a:latin typeface="+mj-lt"/>
              </a:rPr>
              <a:t> </a:t>
            </a:r>
            <a:r>
              <a:rPr lang="es-CO" sz="1400" dirty="0" err="1">
                <a:latin typeface="+mj-lt"/>
              </a:rPr>
              <a:t>institutions</a:t>
            </a:r>
            <a:r>
              <a:rPr lang="es-CO" sz="1400" dirty="0">
                <a:latin typeface="+mj-lt"/>
              </a:rPr>
              <a:t> </a:t>
            </a:r>
            <a:r>
              <a:rPr lang="es-CO" sz="1400" dirty="0" err="1">
                <a:latin typeface="+mj-lt"/>
              </a:rPr>
              <a:t>serving</a:t>
            </a:r>
            <a:r>
              <a:rPr lang="es-CO" sz="1400" dirty="0">
                <a:latin typeface="+mj-lt"/>
              </a:rPr>
              <a:t> </a:t>
            </a:r>
            <a:r>
              <a:rPr lang="es-CO" sz="1400" dirty="0" err="1">
                <a:latin typeface="+mj-lt"/>
              </a:rPr>
              <a:t>early</a:t>
            </a:r>
            <a:r>
              <a:rPr lang="es-CO" sz="1400" dirty="0">
                <a:latin typeface="+mj-lt"/>
              </a:rPr>
              <a:t> </a:t>
            </a:r>
            <a:r>
              <a:rPr lang="es-CO" sz="1400" dirty="0" err="1">
                <a:latin typeface="+mj-lt"/>
              </a:rPr>
              <a:t>childhood</a:t>
            </a:r>
            <a:r>
              <a:rPr lang="es-CO" sz="1400" dirty="0">
                <a:latin typeface="+mj-lt"/>
              </a:rPr>
              <a:t> </a:t>
            </a:r>
            <a:r>
              <a:rPr lang="es-CO" sz="1400" dirty="0" err="1">
                <a:latin typeface="+mj-lt"/>
              </a:rPr>
              <a:t>throughout</a:t>
            </a:r>
            <a:r>
              <a:rPr lang="es-CO" sz="1400" dirty="0">
                <a:latin typeface="+mj-lt"/>
              </a:rPr>
              <a:t> </a:t>
            </a:r>
            <a:r>
              <a:rPr lang="es-CO" sz="1400" dirty="0" err="1">
                <a:latin typeface="+mj-lt"/>
              </a:rPr>
              <a:t>the</a:t>
            </a:r>
            <a:r>
              <a:rPr lang="es-CO" sz="1400" dirty="0">
                <a:latin typeface="+mj-lt"/>
              </a:rPr>
              <a:t> country.</a:t>
            </a:r>
          </a:p>
        </p:txBody>
      </p:sp>
      <p:pic>
        <p:nvPicPr>
          <p:cNvPr id="2" name="Imagen 1">
            <a:extLst>
              <a:ext uri="{FF2B5EF4-FFF2-40B4-BE49-F238E27FC236}">
                <a16:creationId xmlns:a16="http://schemas.microsoft.com/office/drawing/2014/main" id="{573513D5-C8A8-3688-FDB3-71E5638410DC}"/>
              </a:ext>
            </a:extLst>
          </p:cNvPr>
          <p:cNvPicPr>
            <a:picLocks noChangeAspect="1"/>
          </p:cNvPicPr>
          <p:nvPr/>
        </p:nvPicPr>
        <p:blipFill>
          <a:blip r:embed="rId7"/>
          <a:stretch>
            <a:fillRect/>
          </a:stretch>
        </p:blipFill>
        <p:spPr>
          <a:xfrm>
            <a:off x="3175438" y="0"/>
            <a:ext cx="5270051" cy="6858000"/>
          </a:xfrm>
          <a:prstGeom prst="rect">
            <a:avLst/>
          </a:prstGeom>
        </p:spPr>
      </p:pic>
    </p:spTree>
    <p:extLst>
      <p:ext uri="{BB962C8B-B14F-4D97-AF65-F5344CB8AC3E}">
        <p14:creationId xmlns:p14="http://schemas.microsoft.com/office/powerpoint/2010/main" val="1831321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23AA6A34-CAC7-11A4-4170-78AF7143764B}"/>
              </a:ext>
            </a:extLst>
          </p:cNvPr>
          <p:cNvSpPr txBox="1"/>
          <p:nvPr/>
        </p:nvSpPr>
        <p:spPr>
          <a:xfrm>
            <a:off x="1088572" y="548110"/>
            <a:ext cx="3423138" cy="923330"/>
          </a:xfrm>
          <a:prstGeom prst="rect">
            <a:avLst/>
          </a:prstGeom>
          <a:noFill/>
        </p:spPr>
        <p:txBody>
          <a:bodyPr wrap="square">
            <a:spAutoFit/>
          </a:bodyPr>
          <a:lstStyle/>
          <a:p>
            <a:pPr algn="ctr"/>
            <a:r>
              <a:rPr lang="es-CO" dirty="0">
                <a:latin typeface="+mj-lt"/>
              </a:rPr>
              <a:t>Social </a:t>
            </a:r>
            <a:r>
              <a:rPr lang="es-CO" dirty="0" err="1">
                <a:latin typeface="+mj-lt"/>
              </a:rPr>
              <a:t>solution</a:t>
            </a:r>
            <a:r>
              <a:rPr lang="es-CO" dirty="0">
                <a:latin typeface="+mj-lt"/>
              </a:rPr>
              <a:t> </a:t>
            </a:r>
            <a:r>
              <a:rPr lang="es-CO" dirty="0" err="1">
                <a:latin typeface="+mj-lt"/>
              </a:rPr>
              <a:t>design</a:t>
            </a:r>
            <a:r>
              <a:rPr lang="es-CO" dirty="0">
                <a:latin typeface="+mj-lt"/>
              </a:rPr>
              <a:t>: </a:t>
            </a:r>
          </a:p>
          <a:p>
            <a:pPr algn="ctr"/>
            <a:r>
              <a:rPr lang="es-CO" dirty="0" err="1">
                <a:latin typeface="+mj-lt"/>
              </a:rPr>
              <a:t>How</a:t>
            </a:r>
            <a:r>
              <a:rPr lang="es-CO" dirty="0">
                <a:latin typeface="+mj-lt"/>
              </a:rPr>
              <a:t> </a:t>
            </a:r>
            <a:r>
              <a:rPr lang="es-CO" dirty="0" err="1">
                <a:latin typeface="+mj-lt"/>
              </a:rPr>
              <a:t>we</a:t>
            </a:r>
            <a:r>
              <a:rPr lang="es-CO" dirty="0">
                <a:latin typeface="+mj-lt"/>
              </a:rPr>
              <a:t> can </a:t>
            </a:r>
            <a:r>
              <a:rPr lang="es-CO" dirty="0" err="1">
                <a:latin typeface="+mj-lt"/>
              </a:rPr>
              <a:t>support</a:t>
            </a:r>
            <a:r>
              <a:rPr lang="es-CO" dirty="0">
                <a:latin typeface="+mj-lt"/>
              </a:rPr>
              <a:t> </a:t>
            </a:r>
            <a:r>
              <a:rPr lang="es-CO" dirty="0" err="1">
                <a:latin typeface="+mj-lt"/>
              </a:rPr>
              <a:t>families</a:t>
            </a:r>
            <a:r>
              <a:rPr lang="es-CO" dirty="0">
                <a:latin typeface="+mj-lt"/>
              </a:rPr>
              <a:t>´ </a:t>
            </a:r>
          </a:p>
          <a:p>
            <a:pPr algn="ctr"/>
            <a:r>
              <a:rPr lang="es-CO" dirty="0" err="1">
                <a:latin typeface="+mj-lt"/>
              </a:rPr>
              <a:t>reading</a:t>
            </a:r>
            <a:r>
              <a:rPr lang="es-CO" dirty="0">
                <a:latin typeface="+mj-lt"/>
              </a:rPr>
              <a:t> </a:t>
            </a:r>
            <a:r>
              <a:rPr lang="es-CO" dirty="0" err="1">
                <a:latin typeface="+mj-lt"/>
              </a:rPr>
              <a:t>practices</a:t>
            </a:r>
            <a:r>
              <a:rPr lang="es-CO" dirty="0">
                <a:latin typeface="+mj-lt"/>
              </a:rPr>
              <a:t> in rural </a:t>
            </a:r>
            <a:r>
              <a:rPr lang="es-CO" dirty="0" err="1">
                <a:latin typeface="+mj-lt"/>
              </a:rPr>
              <a:t>areas</a:t>
            </a:r>
            <a:r>
              <a:rPr lang="es-CO" dirty="0">
                <a:latin typeface="+mj-lt"/>
              </a:rPr>
              <a:t>?</a:t>
            </a:r>
          </a:p>
        </p:txBody>
      </p:sp>
      <p:sp>
        <p:nvSpPr>
          <p:cNvPr id="7" name="CuadroTexto 6">
            <a:extLst>
              <a:ext uri="{FF2B5EF4-FFF2-40B4-BE49-F238E27FC236}">
                <a16:creationId xmlns:a16="http://schemas.microsoft.com/office/drawing/2014/main" id="{723E9CF9-7B89-CC18-CDEA-E0EF9DA0B2A4}"/>
              </a:ext>
            </a:extLst>
          </p:cNvPr>
          <p:cNvSpPr txBox="1"/>
          <p:nvPr/>
        </p:nvSpPr>
        <p:spPr>
          <a:xfrm>
            <a:off x="1306442" y="2082284"/>
            <a:ext cx="2824005" cy="646331"/>
          </a:xfrm>
          <a:prstGeom prst="rect">
            <a:avLst/>
          </a:prstGeom>
          <a:noFill/>
        </p:spPr>
        <p:txBody>
          <a:bodyPr wrap="square">
            <a:spAutoFit/>
          </a:bodyPr>
          <a:lstStyle/>
          <a:p>
            <a:pPr algn="ctr"/>
            <a:r>
              <a:rPr lang="es-CO" spc="300" dirty="0">
                <a:latin typeface="+mj-lt"/>
              </a:rPr>
              <a:t>CHILDREN'S BOOKS COLLECTIONS</a:t>
            </a:r>
          </a:p>
        </p:txBody>
      </p:sp>
      <p:sp>
        <p:nvSpPr>
          <p:cNvPr id="8" name="CuadroTexto 7">
            <a:extLst>
              <a:ext uri="{FF2B5EF4-FFF2-40B4-BE49-F238E27FC236}">
                <a16:creationId xmlns:a16="http://schemas.microsoft.com/office/drawing/2014/main" id="{3DA8BFCA-5FAA-2353-3802-03DA4903990C}"/>
              </a:ext>
            </a:extLst>
          </p:cNvPr>
          <p:cNvSpPr txBox="1"/>
          <p:nvPr/>
        </p:nvSpPr>
        <p:spPr>
          <a:xfrm>
            <a:off x="2284104" y="2588718"/>
            <a:ext cx="868682" cy="769441"/>
          </a:xfrm>
          <a:prstGeom prst="rect">
            <a:avLst/>
          </a:prstGeom>
          <a:noFill/>
        </p:spPr>
        <p:txBody>
          <a:bodyPr wrap="square">
            <a:spAutoFit/>
          </a:bodyPr>
          <a:lstStyle/>
          <a:p>
            <a:pPr algn="ctr"/>
            <a:r>
              <a:rPr lang="en-US" sz="4400" b="1" dirty="0"/>
              <a:t>+</a:t>
            </a:r>
          </a:p>
        </p:txBody>
      </p:sp>
      <p:sp>
        <p:nvSpPr>
          <p:cNvPr id="9" name="CuadroTexto 8">
            <a:extLst>
              <a:ext uri="{FF2B5EF4-FFF2-40B4-BE49-F238E27FC236}">
                <a16:creationId xmlns:a16="http://schemas.microsoft.com/office/drawing/2014/main" id="{6BF61BAE-71D2-5C46-0965-D912FA2FC2CD}"/>
              </a:ext>
            </a:extLst>
          </p:cNvPr>
          <p:cNvSpPr txBox="1"/>
          <p:nvPr/>
        </p:nvSpPr>
        <p:spPr>
          <a:xfrm>
            <a:off x="1306442" y="3244334"/>
            <a:ext cx="2824005" cy="369332"/>
          </a:xfrm>
          <a:prstGeom prst="rect">
            <a:avLst/>
          </a:prstGeom>
          <a:noFill/>
        </p:spPr>
        <p:txBody>
          <a:bodyPr wrap="square">
            <a:spAutoFit/>
          </a:bodyPr>
          <a:lstStyle/>
          <a:p>
            <a:pPr algn="ctr"/>
            <a:r>
              <a:rPr lang="es-CO" spc="300" dirty="0">
                <a:latin typeface="+mj-lt"/>
              </a:rPr>
              <a:t>WORKSHOPS</a:t>
            </a:r>
          </a:p>
        </p:txBody>
      </p:sp>
      <p:sp>
        <p:nvSpPr>
          <p:cNvPr id="10" name="CuadroTexto 9">
            <a:extLst>
              <a:ext uri="{FF2B5EF4-FFF2-40B4-BE49-F238E27FC236}">
                <a16:creationId xmlns:a16="http://schemas.microsoft.com/office/drawing/2014/main" id="{8758AA52-0697-B8AB-8395-0E3C0E6460D4}"/>
              </a:ext>
            </a:extLst>
          </p:cNvPr>
          <p:cNvSpPr txBox="1"/>
          <p:nvPr/>
        </p:nvSpPr>
        <p:spPr>
          <a:xfrm>
            <a:off x="2284104" y="3503118"/>
            <a:ext cx="868682" cy="769441"/>
          </a:xfrm>
          <a:prstGeom prst="rect">
            <a:avLst/>
          </a:prstGeom>
          <a:noFill/>
        </p:spPr>
        <p:txBody>
          <a:bodyPr wrap="square">
            <a:spAutoFit/>
          </a:bodyPr>
          <a:lstStyle/>
          <a:p>
            <a:pPr algn="ctr"/>
            <a:r>
              <a:rPr lang="en-US" sz="4400" b="1" dirty="0"/>
              <a:t>+</a:t>
            </a:r>
          </a:p>
        </p:txBody>
      </p:sp>
      <p:sp>
        <p:nvSpPr>
          <p:cNvPr id="11" name="CuadroTexto 10">
            <a:extLst>
              <a:ext uri="{FF2B5EF4-FFF2-40B4-BE49-F238E27FC236}">
                <a16:creationId xmlns:a16="http://schemas.microsoft.com/office/drawing/2014/main" id="{D7BB467D-4C70-4E17-B538-CB02AA2CB60E}"/>
              </a:ext>
            </a:extLst>
          </p:cNvPr>
          <p:cNvSpPr txBox="1"/>
          <p:nvPr/>
        </p:nvSpPr>
        <p:spPr>
          <a:xfrm>
            <a:off x="1306442" y="4139684"/>
            <a:ext cx="2824005" cy="369332"/>
          </a:xfrm>
          <a:prstGeom prst="rect">
            <a:avLst/>
          </a:prstGeom>
          <a:noFill/>
        </p:spPr>
        <p:txBody>
          <a:bodyPr wrap="square">
            <a:spAutoFit/>
          </a:bodyPr>
          <a:lstStyle/>
          <a:p>
            <a:pPr algn="ctr"/>
            <a:r>
              <a:rPr lang="es-CO" spc="300" dirty="0">
                <a:latin typeface="+mj-lt"/>
              </a:rPr>
              <a:t>IMPLEMENTATION</a:t>
            </a:r>
          </a:p>
        </p:txBody>
      </p:sp>
      <p:sp>
        <p:nvSpPr>
          <p:cNvPr id="12" name="CuadroTexto 11">
            <a:extLst>
              <a:ext uri="{FF2B5EF4-FFF2-40B4-BE49-F238E27FC236}">
                <a16:creationId xmlns:a16="http://schemas.microsoft.com/office/drawing/2014/main" id="{102435F0-F66B-4508-C4D3-133E79D82693}"/>
              </a:ext>
            </a:extLst>
          </p:cNvPr>
          <p:cNvSpPr txBox="1"/>
          <p:nvPr/>
        </p:nvSpPr>
        <p:spPr>
          <a:xfrm>
            <a:off x="1006876" y="5109561"/>
            <a:ext cx="3423138" cy="1200329"/>
          </a:xfrm>
          <a:prstGeom prst="rect">
            <a:avLst/>
          </a:prstGeom>
          <a:noFill/>
        </p:spPr>
        <p:txBody>
          <a:bodyPr wrap="square">
            <a:spAutoFit/>
          </a:bodyPr>
          <a:lstStyle/>
          <a:p>
            <a:pPr algn="ctr"/>
            <a:r>
              <a:rPr lang="es-CO" dirty="0" err="1">
                <a:latin typeface="+mj-lt"/>
              </a:rPr>
              <a:t>Results</a:t>
            </a:r>
            <a:r>
              <a:rPr lang="es-CO" dirty="0">
                <a:latin typeface="+mj-lt"/>
              </a:rPr>
              <a:t>: Access </a:t>
            </a:r>
            <a:r>
              <a:rPr lang="es-CO" dirty="0" err="1">
                <a:latin typeface="+mj-lt"/>
              </a:rPr>
              <a:t>to</a:t>
            </a:r>
            <a:r>
              <a:rPr lang="es-CO" dirty="0">
                <a:latin typeface="+mj-lt"/>
              </a:rPr>
              <a:t> </a:t>
            </a:r>
            <a:r>
              <a:rPr lang="es-CO" dirty="0" err="1">
                <a:latin typeface="+mj-lt"/>
              </a:rPr>
              <a:t>books</a:t>
            </a:r>
            <a:r>
              <a:rPr lang="es-CO" dirty="0">
                <a:latin typeface="+mj-lt"/>
              </a:rPr>
              <a:t> </a:t>
            </a:r>
            <a:r>
              <a:rPr lang="es-CO" dirty="0" err="1">
                <a:latin typeface="+mj-lt"/>
              </a:rPr>
              <a:t>designed</a:t>
            </a:r>
            <a:r>
              <a:rPr lang="es-CO" dirty="0">
                <a:latin typeface="+mj-lt"/>
              </a:rPr>
              <a:t> </a:t>
            </a:r>
            <a:r>
              <a:rPr lang="es-CO" dirty="0" err="1">
                <a:latin typeface="+mj-lt"/>
              </a:rPr>
              <a:t>specifically</a:t>
            </a:r>
            <a:r>
              <a:rPr lang="es-CO" dirty="0">
                <a:latin typeface="+mj-lt"/>
              </a:rPr>
              <a:t> </a:t>
            </a:r>
            <a:r>
              <a:rPr lang="es-CO" dirty="0" err="1">
                <a:latin typeface="+mj-lt"/>
              </a:rPr>
              <a:t>to</a:t>
            </a:r>
            <a:r>
              <a:rPr lang="es-CO" dirty="0">
                <a:latin typeface="+mj-lt"/>
              </a:rPr>
              <a:t> inspire rural </a:t>
            </a:r>
            <a:r>
              <a:rPr lang="es-CO" dirty="0" err="1">
                <a:latin typeface="+mj-lt"/>
              </a:rPr>
              <a:t>families</a:t>
            </a:r>
            <a:r>
              <a:rPr lang="es-CO" dirty="0">
                <a:latin typeface="+mj-lt"/>
              </a:rPr>
              <a:t>' </a:t>
            </a:r>
            <a:r>
              <a:rPr lang="es-CO" dirty="0" err="1">
                <a:latin typeface="+mj-lt"/>
              </a:rPr>
              <a:t>desire</a:t>
            </a:r>
            <a:r>
              <a:rPr lang="es-CO" dirty="0">
                <a:latin typeface="+mj-lt"/>
              </a:rPr>
              <a:t> </a:t>
            </a:r>
            <a:r>
              <a:rPr lang="es-CO" dirty="0" err="1">
                <a:latin typeface="+mj-lt"/>
              </a:rPr>
              <a:t>to</a:t>
            </a:r>
            <a:r>
              <a:rPr lang="es-CO" dirty="0">
                <a:latin typeface="+mj-lt"/>
              </a:rPr>
              <a:t> </a:t>
            </a:r>
            <a:r>
              <a:rPr lang="es-CO" dirty="0" err="1">
                <a:latin typeface="+mj-lt"/>
              </a:rPr>
              <a:t>read</a:t>
            </a:r>
            <a:r>
              <a:rPr lang="es-CO" dirty="0">
                <a:latin typeface="+mj-lt"/>
              </a:rPr>
              <a:t> and </a:t>
            </a:r>
            <a:r>
              <a:rPr lang="es-CO" dirty="0" err="1">
                <a:latin typeface="+mj-lt"/>
              </a:rPr>
              <a:t>reread</a:t>
            </a:r>
            <a:r>
              <a:rPr lang="es-CO" dirty="0">
                <a:latin typeface="+mj-lt"/>
              </a:rPr>
              <a:t>, </a:t>
            </a:r>
            <a:r>
              <a:rPr lang="es-CO" dirty="0" err="1">
                <a:latin typeface="+mj-lt"/>
              </a:rPr>
              <a:t>create</a:t>
            </a:r>
            <a:r>
              <a:rPr lang="es-CO" dirty="0">
                <a:latin typeface="+mj-lt"/>
              </a:rPr>
              <a:t>, </a:t>
            </a:r>
            <a:r>
              <a:rPr lang="es-CO" dirty="0" err="1">
                <a:latin typeface="+mj-lt"/>
              </a:rPr>
              <a:t>draw</a:t>
            </a:r>
            <a:r>
              <a:rPr lang="es-CO" dirty="0">
                <a:latin typeface="+mj-lt"/>
              </a:rPr>
              <a:t>, and </a:t>
            </a:r>
            <a:r>
              <a:rPr lang="es-CO" dirty="0" err="1">
                <a:latin typeface="+mj-lt"/>
              </a:rPr>
              <a:t>tell</a:t>
            </a:r>
            <a:r>
              <a:rPr lang="es-CO" dirty="0">
                <a:latin typeface="+mj-lt"/>
              </a:rPr>
              <a:t> </a:t>
            </a:r>
            <a:r>
              <a:rPr lang="es-CO" dirty="0" err="1">
                <a:latin typeface="+mj-lt"/>
              </a:rPr>
              <a:t>their</a:t>
            </a:r>
            <a:r>
              <a:rPr lang="es-CO" dirty="0">
                <a:latin typeface="+mj-lt"/>
              </a:rPr>
              <a:t> </a:t>
            </a:r>
            <a:r>
              <a:rPr lang="es-CO" dirty="0" err="1">
                <a:latin typeface="+mj-lt"/>
              </a:rPr>
              <a:t>own</a:t>
            </a:r>
            <a:r>
              <a:rPr lang="es-CO" dirty="0">
                <a:latin typeface="+mj-lt"/>
              </a:rPr>
              <a:t> </a:t>
            </a:r>
            <a:r>
              <a:rPr lang="es-CO" dirty="0" err="1">
                <a:latin typeface="+mj-lt"/>
              </a:rPr>
              <a:t>stories</a:t>
            </a:r>
            <a:r>
              <a:rPr lang="es-CO" dirty="0">
                <a:latin typeface="+mj-lt"/>
              </a:rPr>
              <a:t>.</a:t>
            </a:r>
          </a:p>
        </p:txBody>
      </p:sp>
      <p:pic>
        <p:nvPicPr>
          <p:cNvPr id="3" name="Imagen 2">
            <a:extLst>
              <a:ext uri="{FF2B5EF4-FFF2-40B4-BE49-F238E27FC236}">
                <a16:creationId xmlns:a16="http://schemas.microsoft.com/office/drawing/2014/main" id="{EC5059FF-F44E-9AC1-24ED-EE5AEA0F38CF}"/>
              </a:ext>
            </a:extLst>
          </p:cNvPr>
          <p:cNvPicPr>
            <a:picLocks noChangeAspect="1"/>
          </p:cNvPicPr>
          <p:nvPr/>
        </p:nvPicPr>
        <p:blipFill rotWithShape="1">
          <a:blip r:embed="rId2"/>
          <a:srcRect l="7598" r="29616"/>
          <a:stretch/>
        </p:blipFill>
        <p:spPr>
          <a:xfrm>
            <a:off x="4814887" y="882251"/>
            <a:ext cx="7096766" cy="5093498"/>
          </a:xfrm>
          <a:prstGeom prst="rect">
            <a:avLst/>
          </a:prstGeom>
        </p:spPr>
      </p:pic>
    </p:spTree>
    <p:extLst>
      <p:ext uri="{BB962C8B-B14F-4D97-AF65-F5344CB8AC3E}">
        <p14:creationId xmlns:p14="http://schemas.microsoft.com/office/powerpoint/2010/main" val="3315387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76B025F-82A3-61A7-4347-3BE3F22457FD}"/>
              </a:ext>
            </a:extLst>
          </p:cNvPr>
          <p:cNvPicPr>
            <a:picLocks noChangeAspect="1"/>
          </p:cNvPicPr>
          <p:nvPr/>
        </p:nvPicPr>
        <p:blipFill>
          <a:blip r:embed="rId2"/>
          <a:stretch>
            <a:fillRect/>
          </a:stretch>
        </p:blipFill>
        <p:spPr>
          <a:xfrm rot="20772366">
            <a:off x="678963" y="842790"/>
            <a:ext cx="6667076" cy="5172419"/>
          </a:xfrm>
          <a:prstGeom prst="rect">
            <a:avLst/>
          </a:prstGeom>
        </p:spPr>
      </p:pic>
      <p:pic>
        <p:nvPicPr>
          <p:cNvPr id="7" name="Imagen 6">
            <a:extLst>
              <a:ext uri="{FF2B5EF4-FFF2-40B4-BE49-F238E27FC236}">
                <a16:creationId xmlns:a16="http://schemas.microsoft.com/office/drawing/2014/main" id="{687E58DF-A7F1-816A-8914-E531274BE563}"/>
              </a:ext>
            </a:extLst>
          </p:cNvPr>
          <p:cNvPicPr>
            <a:picLocks noChangeAspect="1"/>
          </p:cNvPicPr>
          <p:nvPr/>
        </p:nvPicPr>
        <p:blipFill>
          <a:blip r:embed="rId3"/>
          <a:stretch>
            <a:fillRect/>
          </a:stretch>
        </p:blipFill>
        <p:spPr>
          <a:xfrm rot="197557">
            <a:off x="3885454" y="448185"/>
            <a:ext cx="7712597" cy="5961628"/>
          </a:xfrm>
          <a:prstGeom prst="rect">
            <a:avLst/>
          </a:prstGeom>
          <a:effectLst>
            <a:outerShdw blurRad="499616" dist="38100" dir="8100000" sx="101160" sy="101160" algn="tr" rotWithShape="0">
              <a:prstClr val="black">
                <a:alpha val="41000"/>
              </a:prstClr>
            </a:outerShdw>
          </a:effectLst>
        </p:spPr>
      </p:pic>
    </p:spTree>
    <p:extLst>
      <p:ext uri="{BB962C8B-B14F-4D97-AF65-F5344CB8AC3E}">
        <p14:creationId xmlns:p14="http://schemas.microsoft.com/office/powerpoint/2010/main" val="1581614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50C81C0D-B987-6AC7-052A-3A6DBBA8C7F6}"/>
              </a:ext>
            </a:extLst>
          </p:cNvPr>
          <p:cNvSpPr txBox="1"/>
          <p:nvPr/>
        </p:nvSpPr>
        <p:spPr>
          <a:xfrm>
            <a:off x="651436" y="1443841"/>
            <a:ext cx="5048354" cy="3970318"/>
          </a:xfrm>
          <a:prstGeom prst="rect">
            <a:avLst/>
          </a:prstGeom>
          <a:noFill/>
        </p:spPr>
        <p:txBody>
          <a:bodyPr wrap="square">
            <a:spAutoFit/>
          </a:bodyPr>
          <a:lstStyle/>
          <a:p>
            <a:pPr algn="ctr" rtl="0">
              <a:spcBef>
                <a:spcPts val="0"/>
              </a:spcBef>
              <a:spcAft>
                <a:spcPts val="0"/>
              </a:spcAft>
            </a:pPr>
            <a:r>
              <a:rPr lang="en-US" sz="1800" b="0" i="0" u="none" strike="noStrike" dirty="0">
                <a:solidFill>
                  <a:srgbClr val="000000"/>
                </a:solidFill>
                <a:effectLst/>
                <a:latin typeface="+mj-lt"/>
              </a:rPr>
              <a:t>“A study shows that there is an important role for parents in the development and educational performance of their children. Parental reading to children increases the child’s reading and other cognitive skills at least up to the age of 10–11. This is an early-life intervention that seems to be beneficial for the rest of their lives.</a:t>
            </a:r>
            <a:endParaRPr lang="en-US" b="0" dirty="0">
              <a:effectLst/>
              <a:latin typeface="+mj-lt"/>
            </a:endParaRPr>
          </a:p>
          <a:p>
            <a:pPr algn="ctr"/>
            <a:br>
              <a:rPr lang="en-US" b="0" dirty="0">
                <a:effectLst/>
                <a:latin typeface="+mj-lt"/>
              </a:rPr>
            </a:br>
            <a:r>
              <a:rPr lang="en-US" sz="1800" b="0" i="0" u="none" strike="noStrike" dirty="0">
                <a:solidFill>
                  <a:srgbClr val="000000"/>
                </a:solidFill>
                <a:effectLst/>
                <a:latin typeface="+mj-lt"/>
              </a:rPr>
              <a:t>The results indicate a direct causal effect from reading to children at a young age and their future schooling outcomes regardless of parental income, education level or cultural background.”</a:t>
            </a:r>
          </a:p>
          <a:p>
            <a:pPr algn="ctr"/>
            <a:r>
              <a:rPr lang="en-US" sz="1800" b="0" i="0" u="none" strike="noStrike" dirty="0">
                <a:solidFill>
                  <a:srgbClr val="000000"/>
                </a:solidFill>
                <a:effectLst/>
                <a:latin typeface="+mj-lt"/>
              </a:rPr>
              <a:t> </a:t>
            </a:r>
          </a:p>
          <a:p>
            <a:pPr algn="ctr"/>
            <a:r>
              <a:rPr lang="en-US" sz="1800" i="0" strike="noStrike" dirty="0">
                <a:effectLst/>
                <a:latin typeface="+mj-lt"/>
              </a:rPr>
              <a:t>(</a:t>
            </a:r>
            <a:r>
              <a:rPr lang="en-US" sz="1400" i="0" strike="noStrike" dirty="0">
                <a:effectLst/>
                <a:latin typeface="+mj-lt"/>
                <a:hlinkClick r:id="rId3">
                  <a:extLst>
                    <a:ext uri="{A12FA001-AC4F-418D-AE19-62706E023703}">
                      <ahyp:hlinkClr xmlns:ahyp="http://schemas.microsoft.com/office/drawing/2018/hyperlinkcolor" val="tx"/>
                    </a:ext>
                  </a:extLst>
                </a:hlinkClick>
              </a:rPr>
              <a:t>G Kalb</a:t>
            </a:r>
            <a:r>
              <a:rPr lang="en-US" sz="1400" i="0" strike="noStrike" dirty="0">
                <a:effectLst/>
                <a:latin typeface="+mj-lt"/>
              </a:rPr>
              <a:t>, </a:t>
            </a:r>
            <a:r>
              <a:rPr lang="en-US" sz="1400" i="0" strike="noStrike" dirty="0">
                <a:effectLst/>
                <a:latin typeface="+mj-lt"/>
                <a:hlinkClick r:id="rId4">
                  <a:extLst>
                    <a:ext uri="{A12FA001-AC4F-418D-AE19-62706E023703}">
                      <ahyp:hlinkClr xmlns:ahyp="http://schemas.microsoft.com/office/drawing/2018/hyperlinkcolor" val="tx"/>
                    </a:ext>
                  </a:extLst>
                </a:hlinkClick>
              </a:rPr>
              <a:t>JC Van Ours</a:t>
            </a:r>
            <a:r>
              <a:rPr lang="en-US" sz="1400" i="0" strike="noStrike" dirty="0">
                <a:effectLst/>
                <a:latin typeface="+mj-lt"/>
              </a:rPr>
              <a:t> - Economics of Education Review, 2014, p. 5) </a:t>
            </a:r>
            <a:endParaRPr lang="en-US" dirty="0">
              <a:latin typeface="+mj-lt"/>
            </a:endParaRPr>
          </a:p>
        </p:txBody>
      </p:sp>
      <p:pic>
        <p:nvPicPr>
          <p:cNvPr id="3" name="Imagen 2">
            <a:extLst>
              <a:ext uri="{FF2B5EF4-FFF2-40B4-BE49-F238E27FC236}">
                <a16:creationId xmlns:a16="http://schemas.microsoft.com/office/drawing/2014/main" id="{EB4DE026-2EB4-3E10-64A3-2449A0B85715}"/>
              </a:ext>
            </a:extLst>
          </p:cNvPr>
          <p:cNvPicPr>
            <a:picLocks noChangeAspect="1"/>
          </p:cNvPicPr>
          <p:nvPr/>
        </p:nvPicPr>
        <p:blipFill>
          <a:blip r:embed="rId5"/>
          <a:stretch>
            <a:fillRect/>
          </a:stretch>
        </p:blipFill>
        <p:spPr>
          <a:xfrm>
            <a:off x="6238875" y="0"/>
            <a:ext cx="5143500" cy="6858000"/>
          </a:xfrm>
          <a:prstGeom prst="rect">
            <a:avLst/>
          </a:prstGeom>
        </p:spPr>
      </p:pic>
    </p:spTree>
    <p:extLst>
      <p:ext uri="{BB962C8B-B14F-4D97-AF65-F5344CB8AC3E}">
        <p14:creationId xmlns:p14="http://schemas.microsoft.com/office/powerpoint/2010/main" val="228063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42E02C7-259A-E684-56A5-C3D3588117F8}"/>
              </a:ext>
            </a:extLst>
          </p:cNvPr>
          <p:cNvSpPr txBox="1"/>
          <p:nvPr/>
        </p:nvSpPr>
        <p:spPr>
          <a:xfrm>
            <a:off x="7164204" y="2608793"/>
            <a:ext cx="4461740" cy="1938992"/>
          </a:xfrm>
          <a:prstGeom prst="rect">
            <a:avLst/>
          </a:prstGeom>
          <a:noFill/>
        </p:spPr>
        <p:txBody>
          <a:bodyPr wrap="square">
            <a:spAutoFit/>
          </a:bodyPr>
          <a:lstStyle/>
          <a:p>
            <a:pPr algn="ctr" rtl="0">
              <a:spcBef>
                <a:spcPts val="0"/>
              </a:spcBef>
              <a:spcAft>
                <a:spcPts val="0"/>
              </a:spcAft>
            </a:pPr>
            <a:r>
              <a:rPr lang="es-CO" sz="2000" i="0" u="none" strike="noStrike" dirty="0" err="1">
                <a:solidFill>
                  <a:srgbClr val="000000"/>
                </a:solidFill>
                <a:effectLst/>
                <a:latin typeface="+mj-lt"/>
              </a:rPr>
              <a:t>We</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created</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access</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to</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high-quality</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books</a:t>
            </a:r>
            <a:r>
              <a:rPr lang="es-CO" sz="2000" i="0" u="none" strike="noStrike" dirty="0">
                <a:solidFill>
                  <a:srgbClr val="000000"/>
                </a:solidFill>
                <a:effectLst/>
                <a:latin typeface="+mj-lt"/>
              </a:rPr>
              <a:t> at </a:t>
            </a:r>
            <a:r>
              <a:rPr lang="es-CO" sz="2000" i="0" u="none" strike="noStrike" dirty="0" err="1">
                <a:solidFill>
                  <a:srgbClr val="000000"/>
                </a:solidFill>
                <a:effectLst/>
                <a:latin typeface="+mj-lt"/>
              </a:rPr>
              <a:t>an</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affordable</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price</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their</a:t>
            </a:r>
            <a:r>
              <a:rPr lang="es-CO" sz="2000" i="0" u="none" strike="noStrike" dirty="0">
                <a:solidFill>
                  <a:srgbClr val="000000"/>
                </a:solidFill>
                <a:effectLst/>
                <a:latin typeface="+mj-lt"/>
              </a:rPr>
              <a:t> time. </a:t>
            </a:r>
            <a:r>
              <a:rPr lang="es-CO" sz="2000" i="0" u="none" strike="noStrike" dirty="0" err="1">
                <a:solidFill>
                  <a:srgbClr val="000000"/>
                </a:solidFill>
                <a:effectLst/>
                <a:latin typeface="+mj-lt"/>
              </a:rPr>
              <a:t>We</a:t>
            </a:r>
            <a:r>
              <a:rPr lang="es-CO" sz="2000" i="0" u="none" strike="noStrike" dirty="0">
                <a:solidFill>
                  <a:srgbClr val="000000"/>
                </a:solidFill>
                <a:effectLst/>
                <a:latin typeface="+mj-lt"/>
              </a:rPr>
              <a:t> are </a:t>
            </a:r>
            <a:r>
              <a:rPr lang="es-CO" sz="2000" i="0" u="none" strike="noStrike" dirty="0" err="1">
                <a:solidFill>
                  <a:srgbClr val="000000"/>
                </a:solidFill>
                <a:effectLst/>
                <a:latin typeface="+mj-lt"/>
              </a:rPr>
              <a:t>bringing</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together</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writers</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designers</a:t>
            </a:r>
            <a:r>
              <a:rPr lang="es-CO" sz="2000" i="0" u="none" strike="noStrike" dirty="0">
                <a:solidFill>
                  <a:srgbClr val="000000"/>
                </a:solidFill>
                <a:effectLst/>
                <a:latin typeface="+mj-lt"/>
              </a:rPr>
              <a:t>, and </a:t>
            </a:r>
            <a:r>
              <a:rPr lang="es-CO" sz="2000" i="0" u="none" strike="noStrike" dirty="0" err="1">
                <a:solidFill>
                  <a:srgbClr val="000000"/>
                </a:solidFill>
                <a:effectLst/>
                <a:latin typeface="+mj-lt"/>
              </a:rPr>
              <a:t>children’s</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literature</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experts</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to</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create</a:t>
            </a:r>
            <a:r>
              <a:rPr lang="es-CO" sz="2000" i="0" u="none" strike="noStrike" dirty="0">
                <a:solidFill>
                  <a:srgbClr val="000000"/>
                </a:solidFill>
                <a:effectLst/>
                <a:latin typeface="+mj-lt"/>
              </a:rPr>
              <a:t> and </a:t>
            </a:r>
            <a:r>
              <a:rPr lang="es-CO" sz="2000" i="0" u="none" strike="noStrike" dirty="0" err="1">
                <a:solidFill>
                  <a:srgbClr val="000000"/>
                </a:solidFill>
                <a:effectLst/>
                <a:latin typeface="+mj-lt"/>
              </a:rPr>
              <a:t>socialize</a:t>
            </a:r>
            <a:r>
              <a:rPr lang="es-CO" sz="2000" i="0" u="none" strike="noStrike" dirty="0">
                <a:solidFill>
                  <a:srgbClr val="000000"/>
                </a:solidFill>
                <a:effectLst/>
                <a:latin typeface="+mj-lt"/>
              </a:rPr>
              <a:t> a </a:t>
            </a:r>
            <a:r>
              <a:rPr lang="es-CO" sz="2000" i="0" u="none" strike="noStrike" dirty="0" err="1">
                <a:solidFill>
                  <a:srgbClr val="000000"/>
                </a:solidFill>
                <a:effectLst/>
                <a:latin typeface="+mj-lt"/>
              </a:rPr>
              <a:t>collection</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for</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the</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specific</a:t>
            </a:r>
            <a:r>
              <a:rPr lang="es-CO" sz="2000" i="0" u="none" strike="noStrike" dirty="0">
                <a:solidFill>
                  <a:srgbClr val="000000"/>
                </a:solidFill>
                <a:effectLst/>
                <a:latin typeface="+mj-lt"/>
              </a:rPr>
              <a:t> target and </a:t>
            </a:r>
            <a:r>
              <a:rPr lang="es-CO" sz="2000" i="0" u="none" strike="noStrike" dirty="0" err="1">
                <a:solidFill>
                  <a:srgbClr val="000000"/>
                </a:solidFill>
                <a:effectLst/>
                <a:latin typeface="+mj-lt"/>
              </a:rPr>
              <a:t>their</a:t>
            </a:r>
            <a:r>
              <a:rPr lang="es-CO" sz="2000" i="0" u="none" strike="noStrike" dirty="0">
                <a:solidFill>
                  <a:srgbClr val="000000"/>
                </a:solidFill>
                <a:effectLst/>
                <a:latin typeface="+mj-lt"/>
              </a:rPr>
              <a:t> </a:t>
            </a:r>
            <a:r>
              <a:rPr lang="es-CO" sz="2000" i="0" u="none" strike="noStrike" dirty="0" err="1">
                <a:solidFill>
                  <a:srgbClr val="000000"/>
                </a:solidFill>
                <a:effectLst/>
                <a:latin typeface="+mj-lt"/>
              </a:rPr>
              <a:t>needs</a:t>
            </a:r>
            <a:r>
              <a:rPr lang="es-CO" sz="2000" i="0" u="none" strike="noStrike" dirty="0">
                <a:solidFill>
                  <a:srgbClr val="000000"/>
                </a:solidFill>
                <a:effectLst/>
                <a:latin typeface="+mj-lt"/>
              </a:rPr>
              <a:t>. </a:t>
            </a:r>
            <a:endParaRPr lang="en-US" sz="2000" dirty="0">
              <a:latin typeface="+mj-lt"/>
            </a:endParaRPr>
          </a:p>
        </p:txBody>
      </p:sp>
      <p:pic>
        <p:nvPicPr>
          <p:cNvPr id="3" name="Imagen 2">
            <a:extLst>
              <a:ext uri="{FF2B5EF4-FFF2-40B4-BE49-F238E27FC236}">
                <a16:creationId xmlns:a16="http://schemas.microsoft.com/office/drawing/2014/main" id="{2C95EC9A-7774-032C-28AF-B62622CC955C}"/>
              </a:ext>
            </a:extLst>
          </p:cNvPr>
          <p:cNvPicPr>
            <a:picLocks noChangeAspect="1"/>
          </p:cNvPicPr>
          <p:nvPr/>
        </p:nvPicPr>
        <p:blipFill>
          <a:blip r:embed="rId2"/>
          <a:stretch>
            <a:fillRect/>
          </a:stretch>
        </p:blipFill>
        <p:spPr>
          <a:xfrm>
            <a:off x="1166813" y="0"/>
            <a:ext cx="5143500" cy="6858000"/>
          </a:xfrm>
          <a:prstGeom prst="rect">
            <a:avLst/>
          </a:prstGeom>
        </p:spPr>
      </p:pic>
    </p:spTree>
    <p:extLst>
      <p:ext uri="{BB962C8B-B14F-4D97-AF65-F5344CB8AC3E}">
        <p14:creationId xmlns:p14="http://schemas.microsoft.com/office/powerpoint/2010/main" val="1425353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1D91A9A-56C0-D2D6-5027-78A1A2C8961E}"/>
              </a:ext>
            </a:extLst>
          </p:cNvPr>
          <p:cNvPicPr>
            <a:picLocks noChangeAspect="1"/>
          </p:cNvPicPr>
          <p:nvPr/>
        </p:nvPicPr>
        <p:blipFill>
          <a:blip r:embed="rId2"/>
          <a:stretch>
            <a:fillRect/>
          </a:stretch>
        </p:blipFill>
        <p:spPr>
          <a:xfrm>
            <a:off x="399980" y="2242966"/>
            <a:ext cx="11392040" cy="2372068"/>
          </a:xfrm>
          <a:prstGeom prst="rect">
            <a:avLst/>
          </a:prstGeom>
        </p:spPr>
      </p:pic>
    </p:spTree>
    <p:extLst>
      <p:ext uri="{BB962C8B-B14F-4D97-AF65-F5344CB8AC3E}">
        <p14:creationId xmlns:p14="http://schemas.microsoft.com/office/powerpoint/2010/main" val="1346246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4AA5E4A-FE12-65C6-63B1-9A83E82D074B}"/>
              </a:ext>
            </a:extLst>
          </p:cNvPr>
          <p:cNvPicPr>
            <a:picLocks noChangeAspect="1"/>
          </p:cNvPicPr>
          <p:nvPr/>
        </p:nvPicPr>
        <p:blipFill>
          <a:blip r:embed="rId3"/>
          <a:stretch>
            <a:fillRect/>
          </a:stretch>
        </p:blipFill>
        <p:spPr>
          <a:xfrm>
            <a:off x="2520729" y="723274"/>
            <a:ext cx="10038802" cy="5993410"/>
          </a:xfrm>
          <a:prstGeom prst="rect">
            <a:avLst/>
          </a:prstGeom>
        </p:spPr>
      </p:pic>
      <p:sp>
        <p:nvSpPr>
          <p:cNvPr id="6" name="CuadroTexto 5">
            <a:extLst>
              <a:ext uri="{FF2B5EF4-FFF2-40B4-BE49-F238E27FC236}">
                <a16:creationId xmlns:a16="http://schemas.microsoft.com/office/drawing/2014/main" id="{2E9C4F8F-0220-2E43-7C26-5E49A8D1F80C}"/>
              </a:ext>
            </a:extLst>
          </p:cNvPr>
          <p:cNvSpPr txBox="1"/>
          <p:nvPr/>
        </p:nvSpPr>
        <p:spPr>
          <a:xfrm>
            <a:off x="404685" y="277161"/>
            <a:ext cx="5469642" cy="584775"/>
          </a:xfrm>
          <a:prstGeom prst="rect">
            <a:avLst/>
          </a:prstGeom>
          <a:noFill/>
        </p:spPr>
        <p:txBody>
          <a:bodyPr wrap="square">
            <a:spAutoFit/>
          </a:bodyPr>
          <a:lstStyle/>
          <a:p>
            <a:r>
              <a:rPr lang="es-CO" sz="1600" dirty="0" err="1">
                <a:latin typeface="+mj-lt"/>
              </a:rPr>
              <a:t>Over</a:t>
            </a:r>
            <a:r>
              <a:rPr lang="es-CO" sz="1600" dirty="0">
                <a:latin typeface="+mj-lt"/>
              </a:rPr>
              <a:t> time, </a:t>
            </a:r>
            <a:r>
              <a:rPr lang="es-CO" sz="1600" dirty="0" err="1">
                <a:latin typeface="+mj-lt"/>
              </a:rPr>
              <a:t>the</a:t>
            </a:r>
            <a:r>
              <a:rPr lang="es-CO" sz="1600" dirty="0">
                <a:latin typeface="+mj-lt"/>
              </a:rPr>
              <a:t> </a:t>
            </a:r>
            <a:r>
              <a:rPr lang="es-CO" sz="1600" dirty="0" err="1">
                <a:latin typeface="+mj-lt"/>
              </a:rPr>
              <a:t>result</a:t>
            </a:r>
            <a:r>
              <a:rPr lang="es-CO" sz="1600" dirty="0">
                <a:latin typeface="+mj-lt"/>
              </a:rPr>
              <a:t> </a:t>
            </a:r>
            <a:r>
              <a:rPr lang="es-CO" sz="1600" dirty="0" err="1">
                <a:latin typeface="+mj-lt"/>
              </a:rPr>
              <a:t>is</a:t>
            </a:r>
            <a:r>
              <a:rPr lang="es-CO" sz="1600" dirty="0">
                <a:latin typeface="+mj-lt"/>
              </a:rPr>
              <a:t> </a:t>
            </a:r>
            <a:r>
              <a:rPr lang="es-CO" sz="1600" dirty="0" err="1">
                <a:latin typeface="+mj-lt"/>
              </a:rPr>
              <a:t>creating</a:t>
            </a:r>
            <a:r>
              <a:rPr lang="es-CO" sz="1600" dirty="0">
                <a:latin typeface="+mj-lt"/>
              </a:rPr>
              <a:t> a </a:t>
            </a:r>
            <a:r>
              <a:rPr lang="es-CO" sz="1600" dirty="0" err="1">
                <a:latin typeface="+mj-lt"/>
              </a:rPr>
              <a:t>community</a:t>
            </a:r>
            <a:r>
              <a:rPr lang="es-CO" sz="1600" dirty="0">
                <a:latin typeface="+mj-lt"/>
              </a:rPr>
              <a:t> </a:t>
            </a:r>
            <a:r>
              <a:rPr lang="es-CO" sz="1600" dirty="0" err="1">
                <a:latin typeface="+mj-lt"/>
              </a:rPr>
              <a:t>supporting</a:t>
            </a:r>
            <a:r>
              <a:rPr lang="es-CO" sz="1600" dirty="0">
                <a:latin typeface="+mj-lt"/>
              </a:rPr>
              <a:t> local and global </a:t>
            </a:r>
            <a:r>
              <a:rPr lang="es-CO" sz="1600" dirty="0" err="1">
                <a:latin typeface="+mj-lt"/>
              </a:rPr>
              <a:t>projects</a:t>
            </a:r>
            <a:r>
              <a:rPr lang="es-CO" sz="1600" dirty="0">
                <a:latin typeface="+mj-lt"/>
              </a:rPr>
              <a:t>. More </a:t>
            </a:r>
            <a:r>
              <a:rPr lang="es-CO" sz="1600" dirty="0" err="1">
                <a:latin typeface="+mj-lt"/>
              </a:rPr>
              <a:t>than</a:t>
            </a:r>
            <a:r>
              <a:rPr lang="es-CO" sz="1600" dirty="0">
                <a:latin typeface="+mj-lt"/>
              </a:rPr>
              <a:t> 20 </a:t>
            </a:r>
            <a:r>
              <a:rPr lang="es-CO" sz="1600" dirty="0" err="1">
                <a:latin typeface="+mj-lt"/>
              </a:rPr>
              <a:t>collections</a:t>
            </a:r>
            <a:r>
              <a:rPr lang="es-CO" sz="1600" dirty="0">
                <a:latin typeface="+mj-lt"/>
              </a:rPr>
              <a:t> </a:t>
            </a:r>
            <a:r>
              <a:rPr lang="es-CO" sz="1600" dirty="0" err="1">
                <a:latin typeface="+mj-lt"/>
              </a:rPr>
              <a:t>have</a:t>
            </a:r>
            <a:r>
              <a:rPr lang="es-CO" sz="1600" dirty="0">
                <a:latin typeface="+mj-lt"/>
              </a:rPr>
              <a:t> </a:t>
            </a:r>
            <a:r>
              <a:rPr lang="es-CO" sz="1600" dirty="0" err="1">
                <a:latin typeface="+mj-lt"/>
              </a:rPr>
              <a:t>reached</a:t>
            </a:r>
            <a:r>
              <a:rPr lang="es-CO" sz="1600" dirty="0">
                <a:latin typeface="+mj-lt"/>
              </a:rPr>
              <a:t>:</a:t>
            </a:r>
          </a:p>
        </p:txBody>
      </p:sp>
      <p:sp>
        <p:nvSpPr>
          <p:cNvPr id="8" name="CuadroTexto 7">
            <a:extLst>
              <a:ext uri="{FF2B5EF4-FFF2-40B4-BE49-F238E27FC236}">
                <a16:creationId xmlns:a16="http://schemas.microsoft.com/office/drawing/2014/main" id="{EBD2665A-9397-A947-101A-F3F69713A70F}"/>
              </a:ext>
            </a:extLst>
          </p:cNvPr>
          <p:cNvSpPr txBox="1"/>
          <p:nvPr/>
        </p:nvSpPr>
        <p:spPr>
          <a:xfrm>
            <a:off x="709484" y="896994"/>
            <a:ext cx="2609448" cy="3539430"/>
          </a:xfrm>
          <a:prstGeom prst="rect">
            <a:avLst/>
          </a:prstGeom>
          <a:noFill/>
        </p:spPr>
        <p:txBody>
          <a:bodyPr wrap="square">
            <a:spAutoFit/>
          </a:bodyPr>
          <a:lstStyle/>
          <a:p>
            <a:pPr marL="285750" indent="-285750">
              <a:buFont typeface="Arial" panose="020B0604020202020204" pitchFamily="34" charset="0"/>
              <a:buChar char="•"/>
            </a:pPr>
            <a:r>
              <a:rPr lang="es-CO" sz="1600" dirty="0" err="1">
                <a:latin typeface="+mj-lt"/>
              </a:rPr>
              <a:t>The</a:t>
            </a:r>
            <a:r>
              <a:rPr lang="es-CO" sz="1600" dirty="0">
                <a:latin typeface="+mj-lt"/>
              </a:rPr>
              <a:t> </a:t>
            </a:r>
            <a:r>
              <a:rPr lang="es-CO" sz="1600" dirty="0" err="1">
                <a:latin typeface="+mj-lt"/>
              </a:rPr>
              <a:t>United</a:t>
            </a:r>
            <a:r>
              <a:rPr lang="es-CO" sz="1600" dirty="0">
                <a:latin typeface="+mj-lt"/>
              </a:rPr>
              <a:t> </a:t>
            </a:r>
            <a:r>
              <a:rPr lang="es-CO" sz="1600" dirty="0" err="1">
                <a:latin typeface="+mj-lt"/>
              </a:rPr>
              <a:t>States</a:t>
            </a:r>
            <a:endParaRPr lang="es-CO" sz="1600" dirty="0">
              <a:latin typeface="+mj-lt"/>
            </a:endParaRPr>
          </a:p>
          <a:p>
            <a:pPr marL="285750" indent="-285750">
              <a:buFont typeface="Arial" panose="020B0604020202020204" pitchFamily="34" charset="0"/>
              <a:buChar char="•"/>
            </a:pPr>
            <a:r>
              <a:rPr lang="es-CO" sz="1600" dirty="0">
                <a:latin typeface="+mj-lt"/>
              </a:rPr>
              <a:t>Argentina</a:t>
            </a:r>
          </a:p>
          <a:p>
            <a:pPr marL="285750" indent="-285750">
              <a:buFont typeface="Arial" panose="020B0604020202020204" pitchFamily="34" charset="0"/>
              <a:buChar char="•"/>
            </a:pPr>
            <a:r>
              <a:rPr lang="es-CO" sz="1600" dirty="0">
                <a:latin typeface="+mj-lt"/>
              </a:rPr>
              <a:t>Chile</a:t>
            </a:r>
          </a:p>
          <a:p>
            <a:pPr marL="285750" indent="-285750">
              <a:buFont typeface="Arial" panose="020B0604020202020204" pitchFamily="34" charset="0"/>
              <a:buChar char="•"/>
            </a:pPr>
            <a:r>
              <a:rPr lang="es-CO" sz="1600" dirty="0" err="1">
                <a:latin typeface="+mj-lt"/>
              </a:rPr>
              <a:t>Spain</a:t>
            </a:r>
            <a:endParaRPr lang="es-CO" sz="1600" dirty="0">
              <a:latin typeface="+mj-lt"/>
            </a:endParaRPr>
          </a:p>
          <a:p>
            <a:pPr marL="285750" indent="-285750">
              <a:buFont typeface="Arial" panose="020B0604020202020204" pitchFamily="34" charset="0"/>
              <a:buChar char="•"/>
            </a:pPr>
            <a:r>
              <a:rPr lang="es-CO" sz="1600" dirty="0">
                <a:latin typeface="+mj-lt"/>
              </a:rPr>
              <a:t>Scotland</a:t>
            </a:r>
          </a:p>
          <a:p>
            <a:pPr marL="285750" indent="-285750">
              <a:buFont typeface="Arial" panose="020B0604020202020204" pitchFamily="34" charset="0"/>
              <a:buChar char="•"/>
            </a:pPr>
            <a:r>
              <a:rPr lang="es-CO" sz="1600" dirty="0" err="1">
                <a:latin typeface="+mj-lt"/>
              </a:rPr>
              <a:t>Germany</a:t>
            </a:r>
            <a:endParaRPr lang="es-CO" sz="1600" dirty="0">
              <a:latin typeface="+mj-lt"/>
            </a:endParaRPr>
          </a:p>
          <a:p>
            <a:pPr marL="285750" indent="-285750">
              <a:buFont typeface="Arial" panose="020B0604020202020204" pitchFamily="34" charset="0"/>
              <a:buChar char="•"/>
            </a:pPr>
            <a:r>
              <a:rPr lang="es-CO" sz="1600" dirty="0" err="1">
                <a:latin typeface="+mj-lt"/>
              </a:rPr>
              <a:t>The</a:t>
            </a:r>
            <a:r>
              <a:rPr lang="es-CO" sz="1600" dirty="0">
                <a:latin typeface="+mj-lt"/>
              </a:rPr>
              <a:t> </a:t>
            </a:r>
            <a:r>
              <a:rPr lang="es-CO" sz="1600" dirty="0" err="1">
                <a:latin typeface="+mj-lt"/>
              </a:rPr>
              <a:t>Netherlands</a:t>
            </a:r>
            <a:endParaRPr lang="es-CO" sz="1600" dirty="0">
              <a:latin typeface="+mj-lt"/>
            </a:endParaRPr>
          </a:p>
          <a:p>
            <a:pPr marL="285750" indent="-285750">
              <a:buFont typeface="Arial" panose="020B0604020202020204" pitchFamily="34" charset="0"/>
              <a:buChar char="•"/>
            </a:pPr>
            <a:r>
              <a:rPr lang="es-CO" sz="1600" dirty="0" err="1">
                <a:latin typeface="+mj-lt"/>
              </a:rPr>
              <a:t>Peru</a:t>
            </a:r>
            <a:endParaRPr lang="es-CO" sz="1600" dirty="0">
              <a:latin typeface="+mj-lt"/>
            </a:endParaRPr>
          </a:p>
          <a:p>
            <a:pPr marL="285750" indent="-285750">
              <a:buFont typeface="Arial" panose="020B0604020202020204" pitchFamily="34" charset="0"/>
              <a:buChar char="•"/>
            </a:pPr>
            <a:r>
              <a:rPr lang="es-CO" sz="1600" dirty="0">
                <a:latin typeface="+mj-lt"/>
              </a:rPr>
              <a:t>Ecuador</a:t>
            </a:r>
          </a:p>
          <a:p>
            <a:pPr marL="285750" indent="-285750">
              <a:buFont typeface="Arial" panose="020B0604020202020204" pitchFamily="34" charset="0"/>
              <a:buChar char="•"/>
            </a:pPr>
            <a:r>
              <a:rPr lang="es-CO" sz="1600" dirty="0">
                <a:latin typeface="+mj-lt"/>
              </a:rPr>
              <a:t>Colombia</a:t>
            </a:r>
          </a:p>
          <a:p>
            <a:r>
              <a:rPr lang="es-CO" sz="1600" dirty="0">
                <a:latin typeface="+mj-lt"/>
              </a:rPr>
              <a:t>     -  Bogotá</a:t>
            </a:r>
          </a:p>
          <a:p>
            <a:r>
              <a:rPr lang="es-CO" sz="1600" dirty="0">
                <a:latin typeface="+mj-lt"/>
              </a:rPr>
              <a:t>     -  Medellín</a:t>
            </a:r>
          </a:p>
          <a:p>
            <a:r>
              <a:rPr lang="es-CO" sz="1600" dirty="0">
                <a:latin typeface="+mj-lt"/>
              </a:rPr>
              <a:t>     -  Barranquilla</a:t>
            </a:r>
          </a:p>
          <a:p>
            <a:r>
              <a:rPr lang="es-CO" sz="1600" dirty="0">
                <a:latin typeface="+mj-lt"/>
              </a:rPr>
              <a:t>     -  Bucaramanga</a:t>
            </a:r>
          </a:p>
        </p:txBody>
      </p:sp>
      <p:sp>
        <p:nvSpPr>
          <p:cNvPr id="10" name="CuadroTexto 9">
            <a:extLst>
              <a:ext uri="{FF2B5EF4-FFF2-40B4-BE49-F238E27FC236}">
                <a16:creationId xmlns:a16="http://schemas.microsoft.com/office/drawing/2014/main" id="{3FC48EEA-9740-0424-F3B4-296C8BAB2558}"/>
              </a:ext>
            </a:extLst>
          </p:cNvPr>
          <p:cNvSpPr txBox="1"/>
          <p:nvPr/>
        </p:nvSpPr>
        <p:spPr>
          <a:xfrm>
            <a:off x="404685" y="4432830"/>
            <a:ext cx="4295652" cy="2062103"/>
          </a:xfrm>
          <a:prstGeom prst="rect">
            <a:avLst/>
          </a:prstGeom>
          <a:noFill/>
        </p:spPr>
        <p:txBody>
          <a:bodyPr wrap="square">
            <a:spAutoFit/>
          </a:bodyPr>
          <a:lstStyle/>
          <a:p>
            <a:pPr marL="285750" indent="-285750">
              <a:buFont typeface="Arial" panose="020B0604020202020204" pitchFamily="34" charset="0"/>
              <a:buChar char="•"/>
            </a:pPr>
            <a:r>
              <a:rPr lang="es-CO" sz="1600" dirty="0" err="1">
                <a:latin typeface="+mj-lt"/>
              </a:rPr>
              <a:t>Sharing</a:t>
            </a:r>
            <a:r>
              <a:rPr lang="es-CO" sz="1600" dirty="0">
                <a:latin typeface="+mj-lt"/>
              </a:rPr>
              <a:t> </a:t>
            </a:r>
            <a:r>
              <a:rPr lang="es-CO" sz="1600" dirty="0" err="1">
                <a:latin typeface="+mj-lt"/>
              </a:rPr>
              <a:t>information</a:t>
            </a:r>
            <a:r>
              <a:rPr lang="es-CO" sz="1600" dirty="0">
                <a:latin typeface="+mj-lt"/>
              </a:rPr>
              <a:t> </a:t>
            </a:r>
            <a:r>
              <a:rPr lang="es-CO" sz="1600" dirty="0" err="1">
                <a:latin typeface="+mj-lt"/>
              </a:rPr>
              <a:t>on</a:t>
            </a:r>
            <a:r>
              <a:rPr lang="es-CO" sz="1600" dirty="0">
                <a:latin typeface="+mj-lt"/>
              </a:rPr>
              <a:t> social </a:t>
            </a:r>
            <a:r>
              <a:rPr lang="es-CO" sz="1600" dirty="0" err="1">
                <a:latin typeface="+mj-lt"/>
              </a:rPr>
              <a:t>networks</a:t>
            </a:r>
            <a:r>
              <a:rPr lang="es-CO" sz="1600" dirty="0">
                <a:latin typeface="+mj-lt"/>
              </a:rPr>
              <a:t> </a:t>
            </a:r>
            <a:r>
              <a:rPr lang="es-CO" sz="1600" dirty="0" err="1">
                <a:latin typeface="+mj-lt"/>
              </a:rPr>
              <a:t>allows</a:t>
            </a:r>
            <a:r>
              <a:rPr lang="es-CO" sz="1600" dirty="0">
                <a:latin typeface="+mj-lt"/>
              </a:rPr>
              <a:t> </a:t>
            </a:r>
            <a:r>
              <a:rPr lang="es-CO" sz="1600" dirty="0" err="1">
                <a:latin typeface="+mj-lt"/>
              </a:rPr>
              <a:t>us</a:t>
            </a:r>
            <a:r>
              <a:rPr lang="es-CO" sz="1600" dirty="0">
                <a:latin typeface="+mj-lt"/>
              </a:rPr>
              <a:t> </a:t>
            </a:r>
            <a:r>
              <a:rPr lang="es-CO" sz="1600" dirty="0" err="1">
                <a:latin typeface="+mj-lt"/>
              </a:rPr>
              <a:t>to</a:t>
            </a:r>
            <a:r>
              <a:rPr lang="es-CO" sz="1600" dirty="0">
                <a:latin typeface="+mj-lt"/>
              </a:rPr>
              <a:t> </a:t>
            </a:r>
            <a:r>
              <a:rPr lang="es-CO" sz="1600" dirty="0" err="1">
                <a:latin typeface="+mj-lt"/>
              </a:rPr>
              <a:t>reach</a:t>
            </a:r>
            <a:r>
              <a:rPr lang="es-CO" sz="1600" dirty="0">
                <a:latin typeface="+mj-lt"/>
              </a:rPr>
              <a:t> more </a:t>
            </a:r>
            <a:r>
              <a:rPr lang="es-CO" sz="1600" dirty="0" err="1">
                <a:latin typeface="+mj-lt"/>
              </a:rPr>
              <a:t>people</a:t>
            </a:r>
            <a:r>
              <a:rPr lang="es-CO" sz="1600" dirty="0">
                <a:latin typeface="+mj-lt"/>
              </a:rPr>
              <a:t> and </a:t>
            </a:r>
            <a:r>
              <a:rPr lang="es-CO" sz="1600" dirty="0" err="1">
                <a:latin typeface="+mj-lt"/>
              </a:rPr>
              <a:t>organizations</a:t>
            </a:r>
            <a:r>
              <a:rPr lang="es-CO" sz="1600" dirty="0">
                <a:latin typeface="+mj-lt"/>
              </a:rPr>
              <a:t>. </a:t>
            </a:r>
          </a:p>
          <a:p>
            <a:pPr marL="285750" indent="-285750">
              <a:buFont typeface="Arial" panose="020B0604020202020204" pitchFamily="34" charset="0"/>
              <a:buChar char="•"/>
            </a:pPr>
            <a:r>
              <a:rPr lang="es-CO" sz="1600" dirty="0" err="1">
                <a:latin typeface="+mj-lt"/>
              </a:rPr>
              <a:t>It</a:t>
            </a:r>
            <a:r>
              <a:rPr lang="es-CO" sz="1600" dirty="0">
                <a:latin typeface="+mj-lt"/>
              </a:rPr>
              <a:t> </a:t>
            </a:r>
            <a:r>
              <a:rPr lang="es-CO" sz="1600" dirty="0" err="1">
                <a:latin typeface="+mj-lt"/>
              </a:rPr>
              <a:t>is</a:t>
            </a:r>
            <a:r>
              <a:rPr lang="es-CO" sz="1600" dirty="0">
                <a:latin typeface="+mj-lt"/>
              </a:rPr>
              <a:t> </a:t>
            </a:r>
            <a:r>
              <a:rPr lang="es-CO" sz="1600" dirty="0" err="1">
                <a:latin typeface="+mj-lt"/>
              </a:rPr>
              <a:t>essential</a:t>
            </a:r>
            <a:r>
              <a:rPr lang="es-CO" sz="1600" dirty="0">
                <a:latin typeface="+mj-lt"/>
              </a:rPr>
              <a:t> </a:t>
            </a:r>
            <a:r>
              <a:rPr lang="es-CO" sz="1600" dirty="0" err="1">
                <a:latin typeface="+mj-lt"/>
              </a:rPr>
              <a:t>to</a:t>
            </a:r>
            <a:r>
              <a:rPr lang="es-CO" sz="1600" dirty="0">
                <a:latin typeface="+mj-lt"/>
              </a:rPr>
              <a:t> </a:t>
            </a:r>
            <a:r>
              <a:rPr lang="es-CO" sz="1600" dirty="0" err="1">
                <a:latin typeface="+mj-lt"/>
              </a:rPr>
              <a:t>publish</a:t>
            </a:r>
            <a:r>
              <a:rPr lang="es-CO" sz="1600" dirty="0">
                <a:latin typeface="+mj-lt"/>
              </a:rPr>
              <a:t> and share </a:t>
            </a:r>
            <a:r>
              <a:rPr lang="es-CO" sz="1600" dirty="0" err="1">
                <a:latin typeface="+mj-lt"/>
              </a:rPr>
              <a:t>the</a:t>
            </a:r>
            <a:r>
              <a:rPr lang="es-CO" sz="1600" dirty="0">
                <a:latin typeface="+mj-lt"/>
              </a:rPr>
              <a:t> </a:t>
            </a:r>
            <a:r>
              <a:rPr lang="es-CO" sz="1600" dirty="0" err="1">
                <a:latin typeface="+mj-lt"/>
              </a:rPr>
              <a:t>alliances</a:t>
            </a:r>
            <a:r>
              <a:rPr lang="es-CO" sz="1600" dirty="0">
                <a:latin typeface="+mj-lt"/>
              </a:rPr>
              <a:t> </a:t>
            </a:r>
            <a:r>
              <a:rPr lang="es-CO" sz="1600" dirty="0" err="1">
                <a:latin typeface="+mj-lt"/>
              </a:rPr>
              <a:t>we</a:t>
            </a:r>
            <a:r>
              <a:rPr lang="es-CO" sz="1600" dirty="0">
                <a:latin typeface="+mj-lt"/>
              </a:rPr>
              <a:t> </a:t>
            </a:r>
            <a:r>
              <a:rPr lang="es-CO" sz="1600" dirty="0" err="1">
                <a:latin typeface="+mj-lt"/>
              </a:rPr>
              <a:t>have</a:t>
            </a:r>
            <a:r>
              <a:rPr lang="es-CO" sz="1600" dirty="0">
                <a:latin typeface="+mj-lt"/>
              </a:rPr>
              <a:t> </a:t>
            </a:r>
            <a:r>
              <a:rPr lang="es-CO" sz="1600" dirty="0" err="1">
                <a:latin typeface="+mj-lt"/>
              </a:rPr>
              <a:t>created</a:t>
            </a:r>
            <a:r>
              <a:rPr lang="es-CO" sz="1600" dirty="0">
                <a:latin typeface="+mj-lt"/>
              </a:rPr>
              <a:t> </a:t>
            </a:r>
            <a:r>
              <a:rPr lang="es-CO" sz="1600" dirty="0" err="1">
                <a:latin typeface="+mj-lt"/>
              </a:rPr>
              <a:t>to</a:t>
            </a:r>
            <a:r>
              <a:rPr lang="es-CO" sz="1600" dirty="0">
                <a:latin typeface="+mj-lt"/>
              </a:rPr>
              <a:t> </a:t>
            </a:r>
            <a:r>
              <a:rPr lang="es-CO" sz="1600" dirty="0" err="1">
                <a:latin typeface="+mj-lt"/>
              </a:rPr>
              <a:t>strengthen</a:t>
            </a:r>
            <a:r>
              <a:rPr lang="es-CO" sz="1600" dirty="0">
                <a:latin typeface="+mj-lt"/>
              </a:rPr>
              <a:t>: </a:t>
            </a:r>
          </a:p>
          <a:p>
            <a:r>
              <a:rPr lang="es-CO" sz="1600" dirty="0">
                <a:latin typeface="+mj-lt"/>
              </a:rPr>
              <a:t>     -   </a:t>
            </a:r>
            <a:r>
              <a:rPr lang="es-CO" sz="1600" dirty="0" err="1">
                <a:latin typeface="+mj-lt"/>
              </a:rPr>
              <a:t>The</a:t>
            </a:r>
            <a:r>
              <a:rPr lang="es-CO" sz="1600" dirty="0">
                <a:latin typeface="+mj-lt"/>
              </a:rPr>
              <a:t> social </a:t>
            </a:r>
            <a:r>
              <a:rPr lang="es-CO" sz="1600" dirty="0" err="1">
                <a:latin typeface="+mj-lt"/>
              </a:rPr>
              <a:t>impact</a:t>
            </a:r>
            <a:r>
              <a:rPr lang="es-CO" sz="1600" dirty="0">
                <a:latin typeface="+mj-lt"/>
              </a:rPr>
              <a:t> </a:t>
            </a:r>
            <a:r>
              <a:rPr lang="es-CO" sz="1600" dirty="0" err="1">
                <a:latin typeface="+mj-lt"/>
              </a:rPr>
              <a:t>ecosystem</a:t>
            </a:r>
            <a:r>
              <a:rPr lang="es-CO" sz="1600" dirty="0">
                <a:latin typeface="+mj-lt"/>
              </a:rPr>
              <a:t> </a:t>
            </a:r>
          </a:p>
          <a:p>
            <a:r>
              <a:rPr lang="es-CO" sz="1600" dirty="0">
                <a:latin typeface="+mj-lt"/>
              </a:rPr>
              <a:t>     -   </a:t>
            </a:r>
            <a:r>
              <a:rPr lang="es-CO" sz="1600" dirty="0" err="1">
                <a:latin typeface="+mj-lt"/>
              </a:rPr>
              <a:t>Confidence</a:t>
            </a:r>
            <a:r>
              <a:rPr lang="es-CO" sz="1600" dirty="0">
                <a:latin typeface="+mj-lt"/>
              </a:rPr>
              <a:t> </a:t>
            </a:r>
            <a:r>
              <a:rPr lang="es-CO" sz="1600" dirty="0" err="1">
                <a:latin typeface="+mj-lt"/>
              </a:rPr>
              <a:t>for</a:t>
            </a:r>
            <a:r>
              <a:rPr lang="es-CO" sz="1600" dirty="0">
                <a:latin typeface="+mj-lt"/>
              </a:rPr>
              <a:t> </a:t>
            </a:r>
            <a:r>
              <a:rPr lang="es-CO" sz="1600" dirty="0" err="1">
                <a:latin typeface="+mj-lt"/>
              </a:rPr>
              <a:t>them</a:t>
            </a:r>
            <a:r>
              <a:rPr lang="es-CO" sz="1600" dirty="0">
                <a:latin typeface="+mj-lt"/>
              </a:rPr>
              <a:t> </a:t>
            </a:r>
            <a:r>
              <a:rPr lang="es-CO" sz="1600" dirty="0" err="1">
                <a:latin typeface="+mj-lt"/>
              </a:rPr>
              <a:t>to</a:t>
            </a:r>
            <a:r>
              <a:rPr lang="es-CO" sz="1600" dirty="0">
                <a:latin typeface="+mj-lt"/>
              </a:rPr>
              <a:t> </a:t>
            </a:r>
            <a:r>
              <a:rPr lang="es-CO" sz="1600" dirty="0" err="1">
                <a:latin typeface="+mj-lt"/>
              </a:rPr>
              <a:t>invest</a:t>
            </a:r>
            <a:r>
              <a:rPr lang="es-CO" sz="1600" dirty="0">
                <a:latin typeface="+mj-lt"/>
              </a:rPr>
              <a:t> in </a:t>
            </a:r>
            <a:r>
              <a:rPr lang="es-CO" sz="1600" dirty="0" err="1">
                <a:latin typeface="+mj-lt"/>
              </a:rPr>
              <a:t>us</a:t>
            </a:r>
            <a:r>
              <a:rPr lang="es-CO" sz="1600" dirty="0">
                <a:latin typeface="+mj-lt"/>
              </a:rPr>
              <a:t> </a:t>
            </a:r>
          </a:p>
          <a:p>
            <a:r>
              <a:rPr lang="es-CO" sz="1600" dirty="0">
                <a:latin typeface="+mj-lt"/>
              </a:rPr>
              <a:t>     -   New </a:t>
            </a:r>
            <a:r>
              <a:rPr lang="es-CO" sz="1600" dirty="0" err="1">
                <a:latin typeface="+mj-lt"/>
              </a:rPr>
              <a:t>businesses</a:t>
            </a:r>
            <a:r>
              <a:rPr lang="es-CO" sz="1600" dirty="0">
                <a:latin typeface="+mj-lt"/>
              </a:rPr>
              <a:t> </a:t>
            </a:r>
            <a:r>
              <a:rPr lang="es-CO" sz="1600" dirty="0" err="1">
                <a:latin typeface="+mj-lt"/>
              </a:rPr>
              <a:t>with</a:t>
            </a:r>
            <a:r>
              <a:rPr lang="es-CO" sz="1600" dirty="0">
                <a:latin typeface="+mj-lt"/>
              </a:rPr>
              <a:t> </a:t>
            </a:r>
            <a:r>
              <a:rPr lang="es-CO" sz="1600" dirty="0" err="1">
                <a:latin typeface="+mj-lt"/>
              </a:rPr>
              <a:t>allies</a:t>
            </a:r>
            <a:r>
              <a:rPr lang="es-CO" sz="1600" dirty="0">
                <a:latin typeface="+mj-lt"/>
              </a:rPr>
              <a:t> </a:t>
            </a:r>
            <a:r>
              <a:rPr lang="es-CO" sz="1600" dirty="0" err="1">
                <a:latin typeface="+mj-lt"/>
              </a:rPr>
              <a:t>aligned</a:t>
            </a:r>
            <a:r>
              <a:rPr lang="es-CO" sz="1600" dirty="0">
                <a:latin typeface="+mj-lt"/>
              </a:rPr>
              <a:t> </a:t>
            </a:r>
            <a:r>
              <a:rPr lang="es-CO" sz="1600" dirty="0" err="1">
                <a:latin typeface="+mj-lt"/>
              </a:rPr>
              <a:t>with</a:t>
            </a:r>
            <a:r>
              <a:rPr lang="es-CO" sz="1600" dirty="0">
                <a:latin typeface="+mj-lt"/>
              </a:rPr>
              <a:t> </a:t>
            </a:r>
            <a:r>
              <a:rPr lang="es-CO" sz="1600" dirty="0" err="1">
                <a:latin typeface="+mj-lt"/>
              </a:rPr>
              <a:t>the</a:t>
            </a:r>
            <a:endParaRPr lang="es-CO" sz="1600" dirty="0">
              <a:latin typeface="+mj-lt"/>
            </a:endParaRPr>
          </a:p>
          <a:p>
            <a:r>
              <a:rPr lang="es-CO" sz="1600" dirty="0">
                <a:latin typeface="+mj-lt"/>
              </a:rPr>
              <a:t>         </a:t>
            </a:r>
            <a:r>
              <a:rPr lang="es-CO" sz="1600" dirty="0" err="1">
                <a:latin typeface="+mj-lt"/>
              </a:rPr>
              <a:t>purpose</a:t>
            </a:r>
            <a:r>
              <a:rPr lang="es-CO" sz="1600" dirty="0">
                <a:latin typeface="+mj-lt"/>
              </a:rPr>
              <a:t> and </a:t>
            </a:r>
            <a:r>
              <a:rPr lang="es-CO" sz="1600" dirty="0" err="1">
                <a:latin typeface="+mj-lt"/>
              </a:rPr>
              <a:t>impact</a:t>
            </a:r>
            <a:r>
              <a:rPr lang="es-CO" sz="1600" dirty="0">
                <a:latin typeface="+mj-lt"/>
              </a:rPr>
              <a:t> </a:t>
            </a:r>
            <a:r>
              <a:rPr lang="es-CO" sz="1600" dirty="0" err="1">
                <a:latin typeface="+mj-lt"/>
              </a:rPr>
              <a:t>of</a:t>
            </a:r>
            <a:r>
              <a:rPr lang="es-CO" sz="1600" dirty="0">
                <a:latin typeface="+mj-lt"/>
              </a:rPr>
              <a:t> </a:t>
            </a:r>
            <a:r>
              <a:rPr lang="es-CO" sz="1600" dirty="0" err="1">
                <a:latin typeface="+mj-lt"/>
              </a:rPr>
              <a:t>our</a:t>
            </a:r>
            <a:r>
              <a:rPr lang="es-CO" sz="1600" dirty="0">
                <a:latin typeface="+mj-lt"/>
              </a:rPr>
              <a:t> social </a:t>
            </a:r>
            <a:r>
              <a:rPr lang="es-CO" sz="1600" dirty="0" err="1">
                <a:latin typeface="+mj-lt"/>
              </a:rPr>
              <a:t>enterprise</a:t>
            </a:r>
            <a:endParaRPr lang="es-CO" sz="1600" dirty="0">
              <a:latin typeface="+mj-lt"/>
            </a:endParaRPr>
          </a:p>
        </p:txBody>
      </p:sp>
    </p:spTree>
    <p:extLst>
      <p:ext uri="{BB962C8B-B14F-4D97-AF65-F5344CB8AC3E}">
        <p14:creationId xmlns:p14="http://schemas.microsoft.com/office/powerpoint/2010/main" val="3774279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51D301E2-7947-A957-DAA3-9DD54AEB5908}"/>
              </a:ext>
            </a:extLst>
          </p:cNvPr>
          <p:cNvSpPr txBox="1"/>
          <p:nvPr/>
        </p:nvSpPr>
        <p:spPr>
          <a:xfrm>
            <a:off x="542199" y="825410"/>
            <a:ext cx="6141315" cy="369332"/>
          </a:xfrm>
          <a:prstGeom prst="rect">
            <a:avLst/>
          </a:prstGeom>
          <a:noFill/>
        </p:spPr>
        <p:txBody>
          <a:bodyPr wrap="square">
            <a:spAutoFit/>
          </a:bodyPr>
          <a:lstStyle/>
          <a:p>
            <a:pPr algn="ctr"/>
            <a:r>
              <a:rPr lang="es-CO" spc="300" dirty="0">
                <a:latin typeface="+mj-lt"/>
              </a:rPr>
              <a:t>WHAT I HAVE LEARNED AND HOW I IMPROVE: </a:t>
            </a:r>
          </a:p>
        </p:txBody>
      </p:sp>
      <p:sp>
        <p:nvSpPr>
          <p:cNvPr id="7" name="CuadroTexto 6">
            <a:extLst>
              <a:ext uri="{FF2B5EF4-FFF2-40B4-BE49-F238E27FC236}">
                <a16:creationId xmlns:a16="http://schemas.microsoft.com/office/drawing/2014/main" id="{8E4AA312-3634-AB26-A354-42AE43799D28}"/>
              </a:ext>
            </a:extLst>
          </p:cNvPr>
          <p:cNvSpPr txBox="1"/>
          <p:nvPr/>
        </p:nvSpPr>
        <p:spPr>
          <a:xfrm>
            <a:off x="564856" y="1652284"/>
            <a:ext cx="3048001" cy="830997"/>
          </a:xfrm>
          <a:prstGeom prst="rect">
            <a:avLst/>
          </a:prstGeom>
          <a:noFill/>
        </p:spPr>
        <p:txBody>
          <a:bodyPr wrap="square">
            <a:spAutoFit/>
          </a:bodyPr>
          <a:lstStyle/>
          <a:p>
            <a:r>
              <a:rPr lang="es-CO" sz="1600" dirty="0">
                <a:latin typeface="+mj-lt"/>
              </a:rPr>
              <a:t>TAKE CARE OF THE DETAILS: </a:t>
            </a:r>
            <a:r>
              <a:rPr lang="es-CO" sz="1600" dirty="0" err="1">
                <a:latin typeface="+mj-lt"/>
              </a:rPr>
              <a:t>Everything</a:t>
            </a:r>
            <a:r>
              <a:rPr lang="es-CO" sz="1600" dirty="0">
                <a:latin typeface="+mj-lt"/>
              </a:rPr>
              <a:t> </a:t>
            </a:r>
            <a:r>
              <a:rPr lang="es-CO" sz="1600" dirty="0" err="1">
                <a:latin typeface="+mj-lt"/>
              </a:rPr>
              <a:t>is</a:t>
            </a:r>
            <a:r>
              <a:rPr lang="es-CO" sz="1600" dirty="0">
                <a:latin typeface="+mj-lt"/>
              </a:rPr>
              <a:t> </a:t>
            </a:r>
            <a:r>
              <a:rPr lang="es-CO" sz="1600" dirty="0" err="1">
                <a:latin typeface="+mj-lt"/>
              </a:rPr>
              <a:t>important</a:t>
            </a:r>
            <a:r>
              <a:rPr lang="es-CO" sz="1600" dirty="0">
                <a:latin typeface="+mj-lt"/>
              </a:rPr>
              <a:t>, and </a:t>
            </a:r>
            <a:r>
              <a:rPr lang="es-CO" sz="1600" dirty="0" err="1">
                <a:latin typeface="+mj-lt"/>
              </a:rPr>
              <a:t>there</a:t>
            </a:r>
            <a:r>
              <a:rPr lang="es-CO" sz="1600" dirty="0">
                <a:latin typeface="+mj-lt"/>
              </a:rPr>
              <a:t> </a:t>
            </a:r>
            <a:r>
              <a:rPr lang="es-CO" sz="1600" dirty="0" err="1">
                <a:latin typeface="+mj-lt"/>
              </a:rPr>
              <a:t>will</a:t>
            </a:r>
            <a:r>
              <a:rPr lang="es-CO" sz="1600" dirty="0">
                <a:latin typeface="+mj-lt"/>
              </a:rPr>
              <a:t> be </a:t>
            </a:r>
            <a:r>
              <a:rPr lang="es-CO" sz="1600" dirty="0" err="1">
                <a:latin typeface="+mj-lt"/>
              </a:rPr>
              <a:t>unforeseen</a:t>
            </a:r>
            <a:r>
              <a:rPr lang="es-CO" sz="1600" dirty="0">
                <a:latin typeface="+mj-lt"/>
              </a:rPr>
              <a:t> </a:t>
            </a:r>
            <a:r>
              <a:rPr lang="es-CO" sz="1600" dirty="0" err="1">
                <a:latin typeface="+mj-lt"/>
              </a:rPr>
              <a:t>events</a:t>
            </a:r>
            <a:r>
              <a:rPr lang="es-CO" sz="1600" dirty="0">
                <a:latin typeface="+mj-lt"/>
              </a:rPr>
              <a:t>.</a:t>
            </a:r>
          </a:p>
        </p:txBody>
      </p:sp>
      <p:sp>
        <p:nvSpPr>
          <p:cNvPr id="8" name="CuadroTexto 7">
            <a:extLst>
              <a:ext uri="{FF2B5EF4-FFF2-40B4-BE49-F238E27FC236}">
                <a16:creationId xmlns:a16="http://schemas.microsoft.com/office/drawing/2014/main" id="{BEAB1A9D-3D8A-27C0-17C5-29626D37194B}"/>
              </a:ext>
            </a:extLst>
          </p:cNvPr>
          <p:cNvSpPr txBox="1"/>
          <p:nvPr/>
        </p:nvSpPr>
        <p:spPr>
          <a:xfrm>
            <a:off x="3843127" y="1652284"/>
            <a:ext cx="3240051" cy="584775"/>
          </a:xfrm>
          <a:prstGeom prst="rect">
            <a:avLst/>
          </a:prstGeom>
          <a:noFill/>
        </p:spPr>
        <p:txBody>
          <a:bodyPr wrap="square">
            <a:spAutoFit/>
          </a:bodyPr>
          <a:lstStyle/>
          <a:p>
            <a:r>
              <a:rPr lang="es-CO" sz="1600" dirty="0">
                <a:latin typeface="+mj-lt"/>
              </a:rPr>
              <a:t>BEING FLEXIBLE: </a:t>
            </a:r>
            <a:r>
              <a:rPr lang="es-CO" sz="1600" dirty="0" err="1">
                <a:latin typeface="+mj-lt"/>
              </a:rPr>
              <a:t>each</a:t>
            </a:r>
            <a:r>
              <a:rPr lang="es-CO" sz="1600" dirty="0">
                <a:latin typeface="+mj-lt"/>
              </a:rPr>
              <a:t> </a:t>
            </a:r>
            <a:r>
              <a:rPr lang="es-CO" sz="1600" dirty="0" err="1">
                <a:latin typeface="+mj-lt"/>
              </a:rPr>
              <a:t>team</a:t>
            </a:r>
            <a:r>
              <a:rPr lang="es-CO" sz="1600" dirty="0">
                <a:latin typeface="+mj-lt"/>
              </a:rPr>
              <a:t> </a:t>
            </a:r>
            <a:r>
              <a:rPr lang="es-CO" sz="1600" dirty="0" err="1">
                <a:latin typeface="+mj-lt"/>
              </a:rPr>
              <a:t>member</a:t>
            </a:r>
            <a:r>
              <a:rPr lang="es-CO" sz="1600" dirty="0">
                <a:latin typeface="+mj-lt"/>
              </a:rPr>
              <a:t> has </a:t>
            </a:r>
            <a:r>
              <a:rPr lang="es-CO" sz="1600" dirty="0" err="1">
                <a:latin typeface="+mj-lt"/>
              </a:rPr>
              <a:t>their</a:t>
            </a:r>
            <a:r>
              <a:rPr lang="es-CO" sz="1600" dirty="0">
                <a:latin typeface="+mj-lt"/>
              </a:rPr>
              <a:t> </a:t>
            </a:r>
            <a:r>
              <a:rPr lang="es-CO" sz="1600" dirty="0" err="1">
                <a:latin typeface="+mj-lt"/>
              </a:rPr>
              <a:t>own</a:t>
            </a:r>
            <a:r>
              <a:rPr lang="es-CO" sz="1600" dirty="0">
                <a:latin typeface="+mj-lt"/>
              </a:rPr>
              <a:t> timing </a:t>
            </a:r>
            <a:r>
              <a:rPr lang="es-CO" sz="1600" dirty="0" err="1">
                <a:latin typeface="+mj-lt"/>
              </a:rPr>
              <a:t>for</a:t>
            </a:r>
            <a:r>
              <a:rPr lang="es-CO" sz="1600" dirty="0">
                <a:latin typeface="+mj-lt"/>
              </a:rPr>
              <a:t> </a:t>
            </a:r>
            <a:r>
              <a:rPr lang="es-CO" sz="1600" dirty="0" err="1">
                <a:latin typeface="+mj-lt"/>
              </a:rPr>
              <a:t>doing</a:t>
            </a:r>
            <a:r>
              <a:rPr lang="es-CO" sz="1600" dirty="0">
                <a:latin typeface="+mj-lt"/>
              </a:rPr>
              <a:t> </a:t>
            </a:r>
            <a:r>
              <a:rPr lang="es-CO" sz="1600" dirty="0" err="1">
                <a:latin typeface="+mj-lt"/>
              </a:rPr>
              <a:t>things</a:t>
            </a:r>
            <a:r>
              <a:rPr lang="es-CO" sz="1600" dirty="0">
                <a:latin typeface="+mj-lt"/>
              </a:rPr>
              <a:t>.</a:t>
            </a:r>
          </a:p>
        </p:txBody>
      </p:sp>
      <p:sp>
        <p:nvSpPr>
          <p:cNvPr id="9" name="CuadroTexto 8">
            <a:extLst>
              <a:ext uri="{FF2B5EF4-FFF2-40B4-BE49-F238E27FC236}">
                <a16:creationId xmlns:a16="http://schemas.microsoft.com/office/drawing/2014/main" id="{E37D6B88-D1AA-E801-4F93-DACDF2E9767E}"/>
              </a:ext>
            </a:extLst>
          </p:cNvPr>
          <p:cNvSpPr txBox="1"/>
          <p:nvPr/>
        </p:nvSpPr>
        <p:spPr>
          <a:xfrm>
            <a:off x="564856" y="2708719"/>
            <a:ext cx="3048001" cy="584775"/>
          </a:xfrm>
          <a:prstGeom prst="rect">
            <a:avLst/>
          </a:prstGeom>
          <a:noFill/>
        </p:spPr>
        <p:txBody>
          <a:bodyPr wrap="square">
            <a:spAutoFit/>
          </a:bodyPr>
          <a:lstStyle/>
          <a:p>
            <a:r>
              <a:rPr lang="es-CO" sz="1600" dirty="0">
                <a:latin typeface="+mj-lt"/>
              </a:rPr>
              <a:t>NETWORK: I </a:t>
            </a:r>
            <a:r>
              <a:rPr lang="es-CO" sz="1600" dirty="0" err="1">
                <a:latin typeface="+mj-lt"/>
              </a:rPr>
              <a:t>belong</a:t>
            </a:r>
            <a:r>
              <a:rPr lang="es-CO" sz="1600" dirty="0">
                <a:latin typeface="+mj-lt"/>
              </a:rPr>
              <a:t> </a:t>
            </a:r>
            <a:r>
              <a:rPr lang="es-CO" sz="1600" dirty="0" err="1">
                <a:latin typeface="+mj-lt"/>
              </a:rPr>
              <a:t>to</a:t>
            </a:r>
            <a:r>
              <a:rPr lang="es-CO" sz="1600" dirty="0">
                <a:latin typeface="+mj-lt"/>
              </a:rPr>
              <a:t> a </a:t>
            </a:r>
            <a:r>
              <a:rPr lang="es-CO" sz="1600" dirty="0" err="1">
                <a:latin typeface="+mj-lt"/>
              </a:rPr>
              <a:t>network</a:t>
            </a:r>
            <a:r>
              <a:rPr lang="es-CO" sz="1600" dirty="0">
                <a:latin typeface="+mj-lt"/>
              </a:rPr>
              <a:t> </a:t>
            </a:r>
            <a:r>
              <a:rPr lang="es-CO" sz="1600" dirty="0" err="1">
                <a:latin typeface="+mj-lt"/>
              </a:rPr>
              <a:t>that</a:t>
            </a:r>
            <a:r>
              <a:rPr lang="es-CO" sz="1600" dirty="0">
                <a:latin typeface="+mj-lt"/>
              </a:rPr>
              <a:t> </a:t>
            </a:r>
            <a:r>
              <a:rPr lang="es-CO" sz="1600" dirty="0" err="1">
                <a:latin typeface="+mj-lt"/>
              </a:rPr>
              <a:t>is</a:t>
            </a:r>
            <a:r>
              <a:rPr lang="es-CO" sz="1600" dirty="0">
                <a:latin typeface="+mj-lt"/>
              </a:rPr>
              <a:t> </a:t>
            </a:r>
            <a:r>
              <a:rPr lang="es-CO" sz="1600" dirty="0" err="1">
                <a:latin typeface="+mj-lt"/>
              </a:rPr>
              <a:t>willing</a:t>
            </a:r>
            <a:r>
              <a:rPr lang="es-CO" sz="1600" dirty="0">
                <a:latin typeface="+mj-lt"/>
              </a:rPr>
              <a:t> </a:t>
            </a:r>
            <a:r>
              <a:rPr lang="es-CO" sz="1600" dirty="0" err="1">
                <a:latin typeface="+mj-lt"/>
              </a:rPr>
              <a:t>to</a:t>
            </a:r>
            <a:r>
              <a:rPr lang="es-CO" sz="1600" dirty="0">
                <a:latin typeface="+mj-lt"/>
              </a:rPr>
              <a:t> </a:t>
            </a:r>
            <a:r>
              <a:rPr lang="es-CO" sz="1600" dirty="0" err="1">
                <a:latin typeface="+mj-lt"/>
              </a:rPr>
              <a:t>support</a:t>
            </a:r>
            <a:r>
              <a:rPr lang="es-CO" sz="1600" dirty="0">
                <a:latin typeface="+mj-lt"/>
              </a:rPr>
              <a:t> me.</a:t>
            </a:r>
          </a:p>
        </p:txBody>
      </p:sp>
      <p:sp>
        <p:nvSpPr>
          <p:cNvPr id="10" name="CuadroTexto 9">
            <a:extLst>
              <a:ext uri="{FF2B5EF4-FFF2-40B4-BE49-F238E27FC236}">
                <a16:creationId xmlns:a16="http://schemas.microsoft.com/office/drawing/2014/main" id="{8B15F69D-0A35-A1EF-2241-C04424765F67}"/>
              </a:ext>
            </a:extLst>
          </p:cNvPr>
          <p:cNvSpPr txBox="1"/>
          <p:nvPr/>
        </p:nvSpPr>
        <p:spPr>
          <a:xfrm>
            <a:off x="3843127" y="2471831"/>
            <a:ext cx="3140768" cy="830997"/>
          </a:xfrm>
          <a:prstGeom prst="rect">
            <a:avLst/>
          </a:prstGeom>
          <a:noFill/>
        </p:spPr>
        <p:txBody>
          <a:bodyPr wrap="square">
            <a:spAutoFit/>
          </a:bodyPr>
          <a:lstStyle/>
          <a:p>
            <a:r>
              <a:rPr lang="es-CO" sz="1600" dirty="0">
                <a:latin typeface="+mj-lt"/>
              </a:rPr>
              <a:t>KEY: </a:t>
            </a:r>
            <a:r>
              <a:rPr lang="es-CO" sz="1600" dirty="0" err="1">
                <a:latin typeface="+mj-lt"/>
              </a:rPr>
              <a:t>Clarity</a:t>
            </a:r>
            <a:r>
              <a:rPr lang="es-CO" sz="1600" dirty="0">
                <a:latin typeface="+mj-lt"/>
              </a:rPr>
              <a:t> </a:t>
            </a:r>
            <a:r>
              <a:rPr lang="es-CO" sz="1600" dirty="0" err="1">
                <a:latin typeface="+mj-lt"/>
              </a:rPr>
              <a:t>of</a:t>
            </a:r>
            <a:r>
              <a:rPr lang="es-CO" sz="1600" dirty="0">
                <a:latin typeface="+mj-lt"/>
              </a:rPr>
              <a:t> </a:t>
            </a:r>
            <a:r>
              <a:rPr lang="es-CO" sz="1600" dirty="0" err="1">
                <a:latin typeface="+mj-lt"/>
              </a:rPr>
              <a:t>purpose</a:t>
            </a:r>
            <a:r>
              <a:rPr lang="es-CO" sz="1600" dirty="0">
                <a:latin typeface="+mj-lt"/>
              </a:rPr>
              <a:t> and </a:t>
            </a:r>
            <a:r>
              <a:rPr lang="es-CO" sz="1600" dirty="0" err="1">
                <a:latin typeface="+mj-lt"/>
              </a:rPr>
              <a:t>keeping</a:t>
            </a:r>
            <a:r>
              <a:rPr lang="es-CO" sz="1600" dirty="0">
                <a:latin typeface="+mj-lt"/>
              </a:rPr>
              <a:t> in </a:t>
            </a:r>
            <a:r>
              <a:rPr lang="es-CO" sz="1600" dirty="0" err="1">
                <a:latin typeface="+mj-lt"/>
              </a:rPr>
              <a:t>mind</a:t>
            </a:r>
            <a:r>
              <a:rPr lang="es-CO" sz="1600" dirty="0">
                <a:latin typeface="+mj-lt"/>
              </a:rPr>
              <a:t> </a:t>
            </a:r>
            <a:r>
              <a:rPr lang="es-CO" sz="1600" dirty="0" err="1">
                <a:latin typeface="+mj-lt"/>
              </a:rPr>
              <a:t>the</a:t>
            </a:r>
            <a:r>
              <a:rPr lang="es-CO" sz="1600" dirty="0">
                <a:latin typeface="+mj-lt"/>
              </a:rPr>
              <a:t> </a:t>
            </a:r>
            <a:r>
              <a:rPr lang="es-CO" sz="1600" dirty="0" err="1">
                <a:latin typeface="+mj-lt"/>
              </a:rPr>
              <a:t>impact</a:t>
            </a:r>
            <a:r>
              <a:rPr lang="es-CO" sz="1600" dirty="0">
                <a:latin typeface="+mj-lt"/>
              </a:rPr>
              <a:t> </a:t>
            </a:r>
            <a:r>
              <a:rPr lang="es-CO" sz="1600" dirty="0" err="1">
                <a:latin typeface="+mj-lt"/>
              </a:rPr>
              <a:t>we</a:t>
            </a:r>
            <a:r>
              <a:rPr lang="es-CO" sz="1600" dirty="0">
                <a:latin typeface="+mj-lt"/>
              </a:rPr>
              <a:t> </a:t>
            </a:r>
            <a:r>
              <a:rPr lang="es-CO" sz="1600" dirty="0" err="1">
                <a:latin typeface="+mj-lt"/>
              </a:rPr>
              <a:t>generate</a:t>
            </a:r>
            <a:r>
              <a:rPr lang="es-CO" sz="1600" dirty="0">
                <a:latin typeface="+mj-lt"/>
              </a:rPr>
              <a:t> </a:t>
            </a:r>
            <a:r>
              <a:rPr lang="es-CO" sz="1600" dirty="0" err="1">
                <a:latin typeface="+mj-lt"/>
              </a:rPr>
              <a:t>with</a:t>
            </a:r>
            <a:r>
              <a:rPr lang="es-CO" sz="1600" dirty="0">
                <a:latin typeface="+mj-lt"/>
              </a:rPr>
              <a:t> </a:t>
            </a:r>
            <a:r>
              <a:rPr lang="es-CO" sz="1600" dirty="0" err="1">
                <a:latin typeface="+mj-lt"/>
              </a:rPr>
              <a:t>each</a:t>
            </a:r>
            <a:r>
              <a:rPr lang="es-CO" sz="1600" dirty="0">
                <a:latin typeface="+mj-lt"/>
              </a:rPr>
              <a:t> </a:t>
            </a:r>
            <a:r>
              <a:rPr lang="es-CO" sz="1600" dirty="0" err="1">
                <a:latin typeface="+mj-lt"/>
              </a:rPr>
              <a:t>of</a:t>
            </a:r>
            <a:r>
              <a:rPr lang="es-CO" sz="1600" dirty="0">
                <a:latin typeface="+mj-lt"/>
              </a:rPr>
              <a:t> </a:t>
            </a:r>
            <a:r>
              <a:rPr lang="es-CO" sz="1600" dirty="0" err="1">
                <a:latin typeface="+mj-lt"/>
              </a:rPr>
              <a:t>our</a:t>
            </a:r>
            <a:r>
              <a:rPr lang="es-CO" sz="1600" dirty="0">
                <a:latin typeface="+mj-lt"/>
              </a:rPr>
              <a:t> </a:t>
            </a:r>
            <a:r>
              <a:rPr lang="es-CO" sz="1600" dirty="0" err="1">
                <a:latin typeface="+mj-lt"/>
              </a:rPr>
              <a:t>actions</a:t>
            </a:r>
            <a:r>
              <a:rPr lang="es-CO" sz="1600" dirty="0">
                <a:latin typeface="+mj-lt"/>
              </a:rPr>
              <a:t>.</a:t>
            </a:r>
          </a:p>
        </p:txBody>
      </p:sp>
      <p:sp>
        <p:nvSpPr>
          <p:cNvPr id="11" name="CuadroTexto 10">
            <a:extLst>
              <a:ext uri="{FF2B5EF4-FFF2-40B4-BE49-F238E27FC236}">
                <a16:creationId xmlns:a16="http://schemas.microsoft.com/office/drawing/2014/main" id="{E4D1A5C1-9E6F-A452-8846-571AFD313E54}"/>
              </a:ext>
            </a:extLst>
          </p:cNvPr>
          <p:cNvSpPr txBox="1"/>
          <p:nvPr/>
        </p:nvSpPr>
        <p:spPr>
          <a:xfrm>
            <a:off x="564856" y="3518932"/>
            <a:ext cx="3048001" cy="1077218"/>
          </a:xfrm>
          <a:prstGeom prst="rect">
            <a:avLst/>
          </a:prstGeom>
          <a:noFill/>
        </p:spPr>
        <p:txBody>
          <a:bodyPr wrap="square">
            <a:spAutoFit/>
          </a:bodyPr>
          <a:lstStyle/>
          <a:p>
            <a:r>
              <a:rPr lang="es-CO" sz="1600" dirty="0">
                <a:latin typeface="+mj-lt"/>
              </a:rPr>
              <a:t>TEAM: A social </a:t>
            </a:r>
            <a:r>
              <a:rPr lang="es-CO" sz="1600" dirty="0" err="1">
                <a:latin typeface="+mj-lt"/>
              </a:rPr>
              <a:t>enterprise</a:t>
            </a:r>
            <a:r>
              <a:rPr lang="es-CO" sz="1600" dirty="0">
                <a:latin typeface="+mj-lt"/>
              </a:rPr>
              <a:t> </a:t>
            </a:r>
            <a:r>
              <a:rPr lang="es-CO" sz="1600" dirty="0" err="1">
                <a:latin typeface="+mj-lt"/>
              </a:rPr>
              <a:t>needs</a:t>
            </a:r>
            <a:r>
              <a:rPr lang="es-CO" sz="1600" dirty="0">
                <a:latin typeface="+mj-lt"/>
              </a:rPr>
              <a:t> </a:t>
            </a:r>
            <a:r>
              <a:rPr lang="es-CO" sz="1600" dirty="0" err="1">
                <a:latin typeface="+mj-lt"/>
              </a:rPr>
              <a:t>people</a:t>
            </a:r>
            <a:r>
              <a:rPr lang="es-CO" sz="1600" dirty="0">
                <a:latin typeface="+mj-lt"/>
              </a:rPr>
              <a:t> </a:t>
            </a:r>
            <a:r>
              <a:rPr lang="es-CO" sz="1600" dirty="0" err="1">
                <a:latin typeface="+mj-lt"/>
              </a:rPr>
              <a:t>for</a:t>
            </a:r>
            <a:r>
              <a:rPr lang="es-CO" sz="1600" dirty="0">
                <a:latin typeface="+mj-lt"/>
              </a:rPr>
              <a:t> </a:t>
            </a:r>
            <a:r>
              <a:rPr lang="es-CO" sz="1600" dirty="0" err="1">
                <a:latin typeface="+mj-lt"/>
              </a:rPr>
              <a:t>whom</a:t>
            </a:r>
            <a:r>
              <a:rPr lang="es-CO" sz="1600" dirty="0">
                <a:latin typeface="+mj-lt"/>
              </a:rPr>
              <a:t> </a:t>
            </a:r>
            <a:r>
              <a:rPr lang="es-CO" sz="1600" dirty="0" err="1">
                <a:latin typeface="+mj-lt"/>
              </a:rPr>
              <a:t>the</a:t>
            </a:r>
            <a:r>
              <a:rPr lang="es-CO" sz="1600" dirty="0">
                <a:latin typeface="+mj-lt"/>
              </a:rPr>
              <a:t> </a:t>
            </a:r>
            <a:r>
              <a:rPr lang="es-CO" sz="1600" dirty="0" err="1">
                <a:latin typeface="+mj-lt"/>
              </a:rPr>
              <a:t>mission</a:t>
            </a:r>
            <a:r>
              <a:rPr lang="es-CO" sz="1600" dirty="0">
                <a:latin typeface="+mj-lt"/>
              </a:rPr>
              <a:t> and </a:t>
            </a:r>
            <a:r>
              <a:rPr lang="es-CO" sz="1600" dirty="0" err="1">
                <a:latin typeface="+mj-lt"/>
              </a:rPr>
              <a:t>vision</a:t>
            </a:r>
            <a:r>
              <a:rPr lang="es-CO" sz="1600" dirty="0">
                <a:latin typeface="+mj-lt"/>
              </a:rPr>
              <a:t> </a:t>
            </a:r>
            <a:r>
              <a:rPr lang="es-CO" sz="1600" dirty="0" err="1">
                <a:latin typeface="+mj-lt"/>
              </a:rPr>
              <a:t>of</a:t>
            </a:r>
            <a:r>
              <a:rPr lang="es-CO" sz="1600" dirty="0">
                <a:latin typeface="+mj-lt"/>
              </a:rPr>
              <a:t> </a:t>
            </a:r>
            <a:r>
              <a:rPr lang="es-CO" sz="1600" dirty="0" err="1">
                <a:latin typeface="+mj-lt"/>
              </a:rPr>
              <a:t>the</a:t>
            </a:r>
            <a:r>
              <a:rPr lang="es-CO" sz="1600" dirty="0">
                <a:latin typeface="+mj-lt"/>
              </a:rPr>
              <a:t> </a:t>
            </a:r>
            <a:r>
              <a:rPr lang="es-CO" sz="1600" dirty="0" err="1">
                <a:latin typeface="+mj-lt"/>
              </a:rPr>
              <a:t>project</a:t>
            </a:r>
            <a:r>
              <a:rPr lang="es-CO" sz="1600" dirty="0">
                <a:latin typeface="+mj-lt"/>
              </a:rPr>
              <a:t> </a:t>
            </a:r>
            <a:r>
              <a:rPr lang="es-CO" sz="1600" dirty="0" err="1">
                <a:latin typeface="+mj-lt"/>
              </a:rPr>
              <a:t>make</a:t>
            </a:r>
            <a:r>
              <a:rPr lang="es-CO" sz="1600" dirty="0">
                <a:latin typeface="+mj-lt"/>
              </a:rPr>
              <a:t> </a:t>
            </a:r>
            <a:r>
              <a:rPr lang="es-CO" sz="1600" dirty="0" err="1">
                <a:latin typeface="+mj-lt"/>
              </a:rPr>
              <a:t>sense</a:t>
            </a:r>
            <a:r>
              <a:rPr lang="es-CO" sz="1600" dirty="0">
                <a:latin typeface="+mj-lt"/>
              </a:rPr>
              <a:t> in </a:t>
            </a:r>
            <a:r>
              <a:rPr lang="es-CO" sz="1600" dirty="0" err="1">
                <a:latin typeface="+mj-lt"/>
              </a:rPr>
              <a:t>their</a:t>
            </a:r>
            <a:r>
              <a:rPr lang="es-CO" sz="1600" dirty="0">
                <a:latin typeface="+mj-lt"/>
              </a:rPr>
              <a:t> </a:t>
            </a:r>
            <a:r>
              <a:rPr lang="es-CO" sz="1600" dirty="0" err="1">
                <a:latin typeface="+mj-lt"/>
              </a:rPr>
              <a:t>lives</a:t>
            </a:r>
            <a:r>
              <a:rPr lang="es-CO" sz="1600" dirty="0">
                <a:latin typeface="+mj-lt"/>
              </a:rPr>
              <a:t> </a:t>
            </a:r>
            <a:r>
              <a:rPr lang="es-CO" sz="1600" dirty="0" err="1">
                <a:latin typeface="+mj-lt"/>
              </a:rPr>
              <a:t>to</a:t>
            </a:r>
            <a:r>
              <a:rPr lang="es-CO" sz="1600" dirty="0">
                <a:latin typeface="+mj-lt"/>
              </a:rPr>
              <a:t> </a:t>
            </a:r>
            <a:r>
              <a:rPr lang="es-CO" sz="1600" dirty="0" err="1">
                <a:latin typeface="+mj-lt"/>
              </a:rPr>
              <a:t>add</a:t>
            </a:r>
            <a:r>
              <a:rPr lang="es-CO" sz="1600" dirty="0">
                <a:latin typeface="+mj-lt"/>
              </a:rPr>
              <a:t> </a:t>
            </a:r>
            <a:r>
              <a:rPr lang="es-CO" sz="1600" dirty="0" err="1">
                <a:latin typeface="+mj-lt"/>
              </a:rPr>
              <a:t>value</a:t>
            </a:r>
            <a:r>
              <a:rPr lang="es-CO" sz="1600" dirty="0">
                <a:latin typeface="+mj-lt"/>
              </a:rPr>
              <a:t>.</a:t>
            </a:r>
          </a:p>
        </p:txBody>
      </p:sp>
      <p:sp>
        <p:nvSpPr>
          <p:cNvPr id="12" name="CuadroTexto 11">
            <a:extLst>
              <a:ext uri="{FF2B5EF4-FFF2-40B4-BE49-F238E27FC236}">
                <a16:creationId xmlns:a16="http://schemas.microsoft.com/office/drawing/2014/main" id="{265EAAEA-139A-9AA2-9895-400EB34AF49C}"/>
              </a:ext>
            </a:extLst>
          </p:cNvPr>
          <p:cNvSpPr txBox="1"/>
          <p:nvPr/>
        </p:nvSpPr>
        <p:spPr>
          <a:xfrm>
            <a:off x="3843128" y="3537600"/>
            <a:ext cx="3140767" cy="830997"/>
          </a:xfrm>
          <a:prstGeom prst="rect">
            <a:avLst/>
          </a:prstGeom>
          <a:noFill/>
        </p:spPr>
        <p:txBody>
          <a:bodyPr wrap="square">
            <a:spAutoFit/>
          </a:bodyPr>
          <a:lstStyle/>
          <a:p>
            <a:r>
              <a:rPr lang="es-CO" sz="1600" dirty="0">
                <a:latin typeface="+mj-lt"/>
              </a:rPr>
              <a:t>ORGANIZATION: </a:t>
            </a:r>
            <a:r>
              <a:rPr lang="es-CO" sz="1600" dirty="0" err="1">
                <a:latin typeface="+mj-lt"/>
              </a:rPr>
              <a:t>Reviewing</a:t>
            </a:r>
            <a:r>
              <a:rPr lang="es-CO" sz="1600" dirty="0">
                <a:latin typeface="+mj-lt"/>
              </a:rPr>
              <a:t> </a:t>
            </a:r>
            <a:r>
              <a:rPr lang="es-CO" sz="1600" dirty="0" err="1">
                <a:latin typeface="+mj-lt"/>
              </a:rPr>
              <a:t>what</a:t>
            </a:r>
            <a:r>
              <a:rPr lang="es-CO" sz="1600" dirty="0">
                <a:latin typeface="+mj-lt"/>
              </a:rPr>
              <a:t> </a:t>
            </a:r>
            <a:r>
              <a:rPr lang="es-CO" sz="1600" dirty="0" err="1">
                <a:latin typeface="+mj-lt"/>
              </a:rPr>
              <a:t>is</a:t>
            </a:r>
            <a:r>
              <a:rPr lang="es-CO" sz="1600" dirty="0">
                <a:latin typeface="+mj-lt"/>
              </a:rPr>
              <a:t> and </a:t>
            </a:r>
            <a:r>
              <a:rPr lang="es-CO" sz="1600" dirty="0" err="1">
                <a:latin typeface="+mj-lt"/>
              </a:rPr>
              <a:t>what</a:t>
            </a:r>
            <a:r>
              <a:rPr lang="es-CO" sz="1600" dirty="0">
                <a:latin typeface="+mj-lt"/>
              </a:rPr>
              <a:t> </a:t>
            </a:r>
            <a:r>
              <a:rPr lang="es-CO" sz="1600" dirty="0" err="1">
                <a:latin typeface="+mj-lt"/>
              </a:rPr>
              <a:t>is</a:t>
            </a:r>
            <a:r>
              <a:rPr lang="es-CO" sz="1600" dirty="0">
                <a:latin typeface="+mj-lt"/>
              </a:rPr>
              <a:t> </a:t>
            </a:r>
            <a:r>
              <a:rPr lang="es-CO" sz="1600" dirty="0" err="1">
                <a:latin typeface="+mj-lt"/>
              </a:rPr>
              <a:t>not</a:t>
            </a:r>
            <a:r>
              <a:rPr lang="es-CO" sz="1600" dirty="0">
                <a:latin typeface="+mj-lt"/>
              </a:rPr>
              <a:t> </a:t>
            </a:r>
            <a:r>
              <a:rPr lang="es-CO" sz="1600" dirty="0" err="1">
                <a:latin typeface="+mj-lt"/>
              </a:rPr>
              <a:t>under</a:t>
            </a:r>
            <a:r>
              <a:rPr lang="es-CO" sz="1600" dirty="0">
                <a:latin typeface="+mj-lt"/>
              </a:rPr>
              <a:t> control and </a:t>
            </a:r>
            <a:r>
              <a:rPr lang="es-CO" sz="1600" dirty="0" err="1">
                <a:latin typeface="+mj-lt"/>
              </a:rPr>
              <a:t>acting</a:t>
            </a:r>
            <a:r>
              <a:rPr lang="es-CO" sz="1600" dirty="0">
                <a:latin typeface="+mj-lt"/>
              </a:rPr>
              <a:t> </a:t>
            </a:r>
            <a:r>
              <a:rPr lang="es-CO" sz="1600" dirty="0" err="1">
                <a:latin typeface="+mj-lt"/>
              </a:rPr>
              <a:t>accordingly</a:t>
            </a:r>
            <a:r>
              <a:rPr lang="es-CO" sz="1600" dirty="0">
                <a:latin typeface="+mj-lt"/>
              </a:rPr>
              <a:t>.</a:t>
            </a:r>
          </a:p>
        </p:txBody>
      </p:sp>
      <p:sp>
        <p:nvSpPr>
          <p:cNvPr id="14" name="CuadroTexto 13">
            <a:extLst>
              <a:ext uri="{FF2B5EF4-FFF2-40B4-BE49-F238E27FC236}">
                <a16:creationId xmlns:a16="http://schemas.microsoft.com/office/drawing/2014/main" id="{D43E7683-6217-9F15-0472-948E9EBEC2B7}"/>
              </a:ext>
            </a:extLst>
          </p:cNvPr>
          <p:cNvSpPr txBox="1"/>
          <p:nvPr/>
        </p:nvSpPr>
        <p:spPr>
          <a:xfrm>
            <a:off x="564856" y="4767395"/>
            <a:ext cx="3048001" cy="584775"/>
          </a:xfrm>
          <a:prstGeom prst="rect">
            <a:avLst/>
          </a:prstGeom>
          <a:noFill/>
        </p:spPr>
        <p:txBody>
          <a:bodyPr wrap="square">
            <a:spAutoFit/>
          </a:bodyPr>
          <a:lstStyle/>
          <a:p>
            <a:r>
              <a:rPr lang="es-CO" sz="1600" dirty="0" err="1">
                <a:latin typeface="+mj-lt"/>
              </a:rPr>
              <a:t>Emotions</a:t>
            </a:r>
            <a:r>
              <a:rPr lang="es-CO" sz="1600" dirty="0">
                <a:latin typeface="+mj-lt"/>
              </a:rPr>
              <a:t>: </a:t>
            </a:r>
            <a:r>
              <a:rPr lang="es-CO" sz="1600" dirty="0" err="1">
                <a:latin typeface="+mj-lt"/>
              </a:rPr>
              <a:t>Managing</a:t>
            </a:r>
            <a:r>
              <a:rPr lang="es-CO" sz="1600" dirty="0">
                <a:latin typeface="+mj-lt"/>
              </a:rPr>
              <a:t> </a:t>
            </a:r>
            <a:r>
              <a:rPr lang="es-CO" sz="1600" dirty="0" err="1">
                <a:latin typeface="+mj-lt"/>
              </a:rPr>
              <a:t>emotions</a:t>
            </a:r>
            <a:r>
              <a:rPr lang="es-CO" sz="1600" dirty="0">
                <a:latin typeface="+mj-lt"/>
              </a:rPr>
              <a:t>, </a:t>
            </a:r>
            <a:r>
              <a:rPr lang="es-CO" sz="1600" dirty="0" err="1">
                <a:latin typeface="+mj-lt"/>
              </a:rPr>
              <a:t>frustration</a:t>
            </a:r>
            <a:r>
              <a:rPr lang="es-CO" sz="1600" dirty="0">
                <a:latin typeface="+mj-lt"/>
              </a:rPr>
              <a:t>, and </a:t>
            </a:r>
            <a:r>
              <a:rPr lang="es-CO" sz="1600" dirty="0" err="1">
                <a:latin typeface="+mj-lt"/>
              </a:rPr>
              <a:t>success</a:t>
            </a:r>
            <a:r>
              <a:rPr lang="es-CO" sz="1600" dirty="0">
                <a:latin typeface="+mj-lt"/>
              </a:rPr>
              <a:t>.</a:t>
            </a:r>
          </a:p>
        </p:txBody>
      </p:sp>
      <p:cxnSp>
        <p:nvCxnSpPr>
          <p:cNvPr id="13" name="Conector recto 12">
            <a:extLst>
              <a:ext uri="{FF2B5EF4-FFF2-40B4-BE49-F238E27FC236}">
                <a16:creationId xmlns:a16="http://schemas.microsoft.com/office/drawing/2014/main" id="{1E11FFAF-0AFC-8AF1-A3CB-8A00E829204B}"/>
              </a:ext>
            </a:extLst>
          </p:cNvPr>
          <p:cNvCxnSpPr/>
          <p:nvPr/>
        </p:nvCxnSpPr>
        <p:spPr>
          <a:xfrm>
            <a:off x="558381" y="1743994"/>
            <a:ext cx="0" cy="3954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F22D111D-4EA0-6BA6-DD79-B41C3AF2F9B3}"/>
              </a:ext>
            </a:extLst>
          </p:cNvPr>
          <p:cNvCxnSpPr/>
          <p:nvPr/>
        </p:nvCxnSpPr>
        <p:spPr>
          <a:xfrm>
            <a:off x="558381" y="2795554"/>
            <a:ext cx="0" cy="3954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EF0B6476-403F-7F8A-9F35-7FB917E26762}"/>
              </a:ext>
            </a:extLst>
          </p:cNvPr>
          <p:cNvCxnSpPr/>
          <p:nvPr/>
        </p:nvCxnSpPr>
        <p:spPr>
          <a:xfrm>
            <a:off x="558381" y="3626134"/>
            <a:ext cx="0" cy="3954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83BAE9EC-D4FB-4DED-FD6E-389A25E891E6}"/>
              </a:ext>
            </a:extLst>
          </p:cNvPr>
          <p:cNvCxnSpPr/>
          <p:nvPr/>
        </p:nvCxnSpPr>
        <p:spPr>
          <a:xfrm>
            <a:off x="558381" y="4868194"/>
            <a:ext cx="0" cy="3954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5604CA52-F7FF-3024-7626-A83877B92146}"/>
              </a:ext>
            </a:extLst>
          </p:cNvPr>
          <p:cNvCxnSpPr/>
          <p:nvPr/>
        </p:nvCxnSpPr>
        <p:spPr>
          <a:xfrm>
            <a:off x="3838609" y="3645472"/>
            <a:ext cx="0" cy="3954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80B947D6-53B7-90B6-352B-5A9E289EFE74}"/>
              </a:ext>
            </a:extLst>
          </p:cNvPr>
          <p:cNvCxnSpPr/>
          <p:nvPr/>
        </p:nvCxnSpPr>
        <p:spPr>
          <a:xfrm>
            <a:off x="3838608" y="2570987"/>
            <a:ext cx="0" cy="3954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95DF7966-968F-9B94-3DF8-39B08BEC3BD3}"/>
              </a:ext>
            </a:extLst>
          </p:cNvPr>
          <p:cNvCxnSpPr/>
          <p:nvPr/>
        </p:nvCxnSpPr>
        <p:spPr>
          <a:xfrm>
            <a:off x="3838609" y="1742724"/>
            <a:ext cx="0" cy="3954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22" name="Imagen 21">
            <a:extLst>
              <a:ext uri="{FF2B5EF4-FFF2-40B4-BE49-F238E27FC236}">
                <a16:creationId xmlns:a16="http://schemas.microsoft.com/office/drawing/2014/main" id="{1D6BBE39-A559-74B0-8818-21F906DDC7FF}"/>
              </a:ext>
            </a:extLst>
          </p:cNvPr>
          <p:cNvPicPr>
            <a:picLocks noChangeAspect="1"/>
          </p:cNvPicPr>
          <p:nvPr/>
        </p:nvPicPr>
        <p:blipFill>
          <a:blip r:embed="rId2"/>
          <a:stretch>
            <a:fillRect/>
          </a:stretch>
        </p:blipFill>
        <p:spPr>
          <a:xfrm>
            <a:off x="7508319" y="-1349737"/>
            <a:ext cx="4141482" cy="9190530"/>
          </a:xfrm>
          <a:prstGeom prst="rect">
            <a:avLst/>
          </a:prstGeom>
        </p:spPr>
      </p:pic>
    </p:spTree>
    <p:extLst>
      <p:ext uri="{BB962C8B-B14F-4D97-AF65-F5344CB8AC3E}">
        <p14:creationId xmlns:p14="http://schemas.microsoft.com/office/powerpoint/2010/main" val="4264283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07C658A1-E9F6-9271-41B2-BA620FE68239}"/>
              </a:ext>
            </a:extLst>
          </p:cNvPr>
          <p:cNvSpPr txBox="1"/>
          <p:nvPr/>
        </p:nvSpPr>
        <p:spPr>
          <a:xfrm>
            <a:off x="1749945" y="1305341"/>
            <a:ext cx="9045874" cy="4247317"/>
          </a:xfrm>
          <a:prstGeom prst="rect">
            <a:avLst/>
          </a:prstGeom>
          <a:noFill/>
        </p:spPr>
        <p:txBody>
          <a:bodyPr wrap="square">
            <a:spAutoFit/>
          </a:bodyPr>
          <a:lstStyle/>
          <a:p>
            <a:r>
              <a:rPr lang="es-CO" dirty="0" err="1">
                <a:latin typeface="+mj-lt"/>
              </a:rPr>
              <a:t>Bibliography</a:t>
            </a:r>
            <a:r>
              <a:rPr lang="es-CO" dirty="0">
                <a:latin typeface="+mj-lt"/>
              </a:rPr>
              <a:t> </a:t>
            </a:r>
          </a:p>
          <a:p>
            <a:endParaRPr lang="es-CO" dirty="0">
              <a:latin typeface="+mj-lt"/>
            </a:endParaRPr>
          </a:p>
          <a:p>
            <a:r>
              <a:rPr lang="es-CO" dirty="0">
                <a:latin typeface="+mj-lt"/>
              </a:rPr>
              <a:t>----- Ministerio de Cultura, Ministerio de Educación. (2021) Plan Nacional de Lectura, Escritura y Oralidad (</a:t>
            </a:r>
            <a:r>
              <a:rPr lang="es-CO" dirty="0" err="1">
                <a:latin typeface="+mj-lt"/>
              </a:rPr>
              <a:t>pnleo</a:t>
            </a:r>
            <a:r>
              <a:rPr lang="es-CO" dirty="0">
                <a:latin typeface="+mj-lt"/>
              </a:rPr>
              <a:t>) «Leer es mi cuento» 2018-2022</a:t>
            </a:r>
          </a:p>
          <a:p>
            <a:r>
              <a:rPr lang="es-CO" dirty="0">
                <a:latin typeface="+mj-lt"/>
              </a:rPr>
              <a:t>https://</a:t>
            </a:r>
            <a:r>
              <a:rPr lang="es-CO" dirty="0" err="1">
                <a:latin typeface="+mj-lt"/>
              </a:rPr>
              <a:t>www.mineducacion.gov.co</a:t>
            </a:r>
            <a:r>
              <a:rPr lang="es-CO" dirty="0">
                <a:latin typeface="+mj-lt"/>
              </a:rPr>
              <a:t>/1780/articles-411450_recurso_01.pdf#page=14&amp;zoom=100,0,0 </a:t>
            </a:r>
          </a:p>
          <a:p>
            <a:r>
              <a:rPr lang="es-CO" dirty="0">
                <a:latin typeface="+mj-lt"/>
              </a:rPr>
              <a:t>----- Red Nacional de Bibliotecas Públicas. (2022) Bibliotecas rurales itinerantes: un programa para fortalecer la lectura, la escritura y la oralidad en los territorios colombianos. Biblioteca Nacional de Colombia.</a:t>
            </a:r>
          </a:p>
          <a:p>
            <a:r>
              <a:rPr lang="es-CO" dirty="0">
                <a:latin typeface="+mj-lt"/>
              </a:rPr>
              <a:t>https://</a:t>
            </a:r>
            <a:r>
              <a:rPr lang="es-CO" dirty="0" err="1">
                <a:latin typeface="+mj-lt"/>
              </a:rPr>
              <a:t>bibliotecanacional.gov.co</a:t>
            </a:r>
            <a:r>
              <a:rPr lang="es-CO" dirty="0">
                <a:latin typeface="+mj-lt"/>
              </a:rPr>
              <a:t>/es-</a:t>
            </a:r>
            <a:r>
              <a:rPr lang="es-CO" dirty="0" err="1">
                <a:latin typeface="+mj-lt"/>
              </a:rPr>
              <a:t>co</a:t>
            </a:r>
            <a:r>
              <a:rPr lang="es-CO" dirty="0">
                <a:latin typeface="+mj-lt"/>
              </a:rPr>
              <a:t>/actividades/noticias/en-la-</a:t>
            </a:r>
            <a:r>
              <a:rPr lang="es-CO" dirty="0" err="1">
                <a:latin typeface="+mj-lt"/>
              </a:rPr>
              <a:t>rnbp</a:t>
            </a:r>
            <a:r>
              <a:rPr lang="es-CO" dirty="0">
                <a:latin typeface="+mj-lt"/>
              </a:rPr>
              <a:t>/programa-bibliotecas-rurales-itinerantes-2022</a:t>
            </a:r>
          </a:p>
          <a:p>
            <a:r>
              <a:rPr lang="es-CO" dirty="0">
                <a:latin typeface="+mj-lt"/>
              </a:rPr>
              <a:t>----- </a:t>
            </a:r>
            <a:r>
              <a:rPr lang="es-CO" dirty="0" err="1">
                <a:latin typeface="+mj-lt"/>
              </a:rPr>
              <a:t>The</a:t>
            </a:r>
            <a:r>
              <a:rPr lang="es-CO" dirty="0">
                <a:latin typeface="+mj-lt"/>
              </a:rPr>
              <a:t> </a:t>
            </a:r>
            <a:r>
              <a:rPr lang="es-CO" dirty="0" err="1">
                <a:latin typeface="+mj-lt"/>
              </a:rPr>
              <a:t>World</a:t>
            </a:r>
            <a:r>
              <a:rPr lang="es-CO" dirty="0">
                <a:latin typeface="+mj-lt"/>
              </a:rPr>
              <a:t> Bank et al. (2022). </a:t>
            </a:r>
            <a:r>
              <a:rPr lang="es-CO" dirty="0" err="1">
                <a:latin typeface="+mj-lt"/>
              </a:rPr>
              <a:t>The</a:t>
            </a:r>
            <a:r>
              <a:rPr lang="es-CO" dirty="0">
                <a:latin typeface="+mj-lt"/>
              </a:rPr>
              <a:t> </a:t>
            </a:r>
            <a:r>
              <a:rPr lang="es-CO" dirty="0" err="1">
                <a:latin typeface="+mj-lt"/>
              </a:rPr>
              <a:t>State</a:t>
            </a:r>
            <a:r>
              <a:rPr lang="es-CO" dirty="0">
                <a:latin typeface="+mj-lt"/>
              </a:rPr>
              <a:t> </a:t>
            </a:r>
            <a:r>
              <a:rPr lang="es-CO" dirty="0" err="1">
                <a:latin typeface="+mj-lt"/>
              </a:rPr>
              <a:t>of</a:t>
            </a:r>
            <a:r>
              <a:rPr lang="es-CO" dirty="0">
                <a:latin typeface="+mj-lt"/>
              </a:rPr>
              <a:t> Global </a:t>
            </a:r>
            <a:r>
              <a:rPr lang="es-CO" dirty="0" err="1">
                <a:latin typeface="+mj-lt"/>
              </a:rPr>
              <a:t>Learning</a:t>
            </a:r>
            <a:r>
              <a:rPr lang="es-CO" dirty="0">
                <a:latin typeface="+mj-lt"/>
              </a:rPr>
              <a:t> </a:t>
            </a:r>
            <a:r>
              <a:rPr lang="es-CO" dirty="0" err="1">
                <a:latin typeface="+mj-lt"/>
              </a:rPr>
              <a:t>Poverty</a:t>
            </a:r>
            <a:r>
              <a:rPr lang="es-CO" dirty="0">
                <a:latin typeface="+mj-lt"/>
              </a:rPr>
              <a:t>: 2022 </a:t>
            </a:r>
            <a:r>
              <a:rPr lang="es-CO" dirty="0" err="1">
                <a:latin typeface="+mj-lt"/>
              </a:rPr>
              <a:t>Update</a:t>
            </a:r>
            <a:r>
              <a:rPr lang="es-CO" dirty="0">
                <a:latin typeface="+mj-lt"/>
              </a:rPr>
              <a:t>, </a:t>
            </a:r>
            <a:r>
              <a:rPr lang="es-CO" dirty="0" err="1">
                <a:latin typeface="+mj-lt"/>
              </a:rPr>
              <a:t>conference</a:t>
            </a:r>
            <a:r>
              <a:rPr lang="es-CO" dirty="0">
                <a:latin typeface="+mj-lt"/>
              </a:rPr>
              <a:t> </a:t>
            </a:r>
            <a:r>
              <a:rPr lang="es-CO" dirty="0" err="1">
                <a:latin typeface="+mj-lt"/>
              </a:rPr>
              <a:t>edition</a:t>
            </a:r>
            <a:r>
              <a:rPr lang="es-CO" dirty="0">
                <a:latin typeface="+mj-lt"/>
              </a:rPr>
              <a:t>, June 23, 2022.    </a:t>
            </a:r>
          </a:p>
          <a:p>
            <a:r>
              <a:rPr lang="es-CO" dirty="0">
                <a:latin typeface="+mj-lt"/>
              </a:rPr>
              <a:t>https://</a:t>
            </a:r>
            <a:r>
              <a:rPr lang="es-CO" dirty="0" err="1">
                <a:latin typeface="+mj-lt"/>
              </a:rPr>
              <a:t>thedocs.worldbank.org</a:t>
            </a:r>
            <a:r>
              <a:rPr lang="es-CO" dirty="0">
                <a:latin typeface="+mj-lt"/>
              </a:rPr>
              <a:t>/en/</a:t>
            </a:r>
            <a:r>
              <a:rPr lang="es-CO" dirty="0" err="1">
                <a:latin typeface="+mj-lt"/>
              </a:rPr>
              <a:t>doc</a:t>
            </a:r>
            <a:r>
              <a:rPr lang="es-CO" dirty="0">
                <a:latin typeface="+mj-lt"/>
              </a:rPr>
              <a:t>/e52f55322528903b27f1b7e61238e416-0200022022/original/Learning-poverty-report-2022-06-21-final-V7-0-conferenceEdition.pdf</a:t>
            </a:r>
          </a:p>
        </p:txBody>
      </p:sp>
    </p:spTree>
    <p:extLst>
      <p:ext uri="{BB962C8B-B14F-4D97-AF65-F5344CB8AC3E}">
        <p14:creationId xmlns:p14="http://schemas.microsoft.com/office/powerpoint/2010/main" val="397628697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318</TotalTime>
  <Words>1402</Words>
  <Application>Microsoft Macintosh PowerPoint</Application>
  <PresentationFormat>Panorámica</PresentationFormat>
  <Paragraphs>120</Paragraphs>
  <Slides>16</Slides>
  <Notes>3</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16</vt:i4>
      </vt:variant>
    </vt:vector>
  </HeadingPairs>
  <TitlesOfParts>
    <vt:vector size="20" baseType="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Microsoft Office User</cp:lastModifiedBy>
  <cp:revision>27</cp:revision>
  <dcterms:created xsi:type="dcterms:W3CDTF">2023-05-13T22:16:04Z</dcterms:created>
  <dcterms:modified xsi:type="dcterms:W3CDTF">2023-05-14T03:39:35Z</dcterms:modified>
</cp:coreProperties>
</file>