
<file path=[Content_Types].xml><?xml version="1.0" encoding="utf-8"?>
<Types xmlns="http://schemas.openxmlformats.org/package/2006/content-types">
  <Default Extension="bmp" ContentType="image/bmp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7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5" r:id="rId1"/>
  </p:sldMasterIdLst>
  <p:notesMasterIdLst>
    <p:notesMasterId r:id="rId26"/>
  </p:notesMasterIdLst>
  <p:sldIdLst>
    <p:sldId id="1220" r:id="rId2"/>
    <p:sldId id="1236" r:id="rId3"/>
    <p:sldId id="1224" r:id="rId4"/>
    <p:sldId id="1132" r:id="rId5"/>
    <p:sldId id="1225" r:id="rId6"/>
    <p:sldId id="1208" r:id="rId7"/>
    <p:sldId id="262" r:id="rId8"/>
    <p:sldId id="1186" r:id="rId9"/>
    <p:sldId id="1227" r:id="rId10"/>
    <p:sldId id="1206" r:id="rId11"/>
    <p:sldId id="1228" r:id="rId12"/>
    <p:sldId id="1229" r:id="rId13"/>
    <p:sldId id="1214" r:id="rId14"/>
    <p:sldId id="1215" r:id="rId15"/>
    <p:sldId id="1210" r:id="rId16"/>
    <p:sldId id="1226" r:id="rId17"/>
    <p:sldId id="1134" r:id="rId18"/>
    <p:sldId id="1231" r:id="rId19"/>
    <p:sldId id="1222" r:id="rId20"/>
    <p:sldId id="1232" r:id="rId21"/>
    <p:sldId id="1233" r:id="rId22"/>
    <p:sldId id="1234" r:id="rId23"/>
    <p:sldId id="1235" r:id="rId24"/>
    <p:sldId id="1221" r:id="rId25"/>
  </p:sldIdLst>
  <p:sldSz cx="12192000" cy="6858000"/>
  <p:notesSz cx="6858000" cy="9144000"/>
  <p:embeddedFontLst>
    <p:embeddedFont>
      <p:font typeface="G마켓 산스 Medium" panose="02000000000000000000" pitchFamily="50" charset="-127"/>
      <p:regular r:id="rId27"/>
    </p:embeddedFont>
    <p:embeddedFont>
      <p:font typeface="G마켓 산스 TTF Bold" panose="02000000000000000000" pitchFamily="2" charset="-127"/>
      <p:bold r:id="rId28"/>
    </p:embeddedFont>
    <p:embeddedFont>
      <p:font typeface="a옛날사진관1" panose="02020600000000000000" pitchFamily="18" charset="-127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G마켓 산스 TTF Medium" panose="02000000000000000000" pitchFamily="2" charset="-127"/>
      <p:regular r:id="rId34"/>
    </p:embeddedFont>
    <p:embeddedFont>
      <p:font typeface="나눔스퀘어" panose="020B0600000101010101" pitchFamily="50" charset="-127"/>
      <p:regular r:id="rId35"/>
    </p:embeddedFont>
    <p:embeddedFont>
      <p:font typeface="나눔스퀘어 Bold" panose="020B0600000101010101" pitchFamily="50" charset="-127"/>
      <p:bold r:id="rId36"/>
    </p:embeddedFont>
    <p:embeddedFont>
      <p:font typeface="나눔스퀘어 ExtraBold" panose="020B0600000101010101" pitchFamily="50" charset="-127"/>
      <p:bold r:id="rId37"/>
    </p:embeddedFont>
    <p:embeddedFont>
      <p:font typeface="나눔스퀘어_ac" panose="020B0600000101010101" pitchFamily="50" charset="-127"/>
      <p:regular r:id="rId38"/>
    </p:embeddedFont>
    <p:embeddedFont>
      <p:font typeface="나눔스퀘어_ac Bold" panose="020B0600000101010101" pitchFamily="50" charset="-127"/>
      <p:bold r:id="rId39"/>
    </p:embeddedFont>
    <p:embeddedFont>
      <p:font typeface="나눔스퀘어_ac ExtraBold" panose="020B0600000101010101" pitchFamily="50" charset="-127"/>
      <p:bold r:id="rId40"/>
    </p:embeddedFont>
    <p:embeddedFont>
      <p:font typeface="나눔스퀘어OTF" panose="020B0600000101010101" pitchFamily="34" charset="-127"/>
      <p:regular r:id="rId41"/>
    </p:embeddedFont>
    <p:embeddedFont>
      <p:font typeface="나눔스퀘어OTF Bold" panose="020B0600000101010101" pitchFamily="34" charset="-127"/>
      <p:bold r:id="rId42"/>
    </p:embeddedFont>
    <p:embeddedFont>
      <p:font typeface="나눔스퀘어OTF ExtraBold" panose="020B0600000101010101" pitchFamily="34" charset="-127"/>
      <p:bold r:id="rId43"/>
    </p:embeddedFont>
    <p:embeddedFont>
      <p:font typeface="나눔스퀘어OTF_ac" panose="020B0600000101010101" pitchFamily="34" charset="-127"/>
      <p:regular r:id="rId44"/>
    </p:embeddedFont>
    <p:embeddedFont>
      <p:font typeface="나눔스퀘어OTF_ac ExtraBold" panose="020B0600000101010101" pitchFamily="34" charset="-127"/>
      <p:bold r:id="rId45"/>
    </p:embeddedFont>
    <p:embeddedFont>
      <p:font typeface="맑은 고딕" panose="020B0503020000020004" pitchFamily="50" charset="-127"/>
      <p:regular r:id="rId46"/>
      <p:bold r:id="rId47"/>
    </p:embeddedFont>
    <p:embeddedFont>
      <p:font typeface="서평원 꺾깎체 TTF" panose="020B0600000101010101" pitchFamily="50" charset="-127"/>
      <p:regular r:id="rId48"/>
    </p:embeddedFont>
    <p:embeddedFont>
      <p:font typeface="함초롬바탕" panose="02030604000101010101" pitchFamily="18" charset="-127"/>
      <p:regular r:id="rId49"/>
      <p:bold r:id="rId5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4CBF"/>
    <a:srgbClr val="A964EF"/>
    <a:srgbClr val="F4E3F5"/>
    <a:srgbClr val="EACCEC"/>
    <a:srgbClr val="E0B5E5"/>
    <a:srgbClr val="B2A2C7"/>
    <a:srgbClr val="7030A0"/>
    <a:srgbClr val="CB7FF1"/>
    <a:srgbClr val="EFD2D1"/>
    <a:srgbClr val="F7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TxStyle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TxStyle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16" autoAdjust="0"/>
    <p:restoredTop sz="65314" autoAdjust="0"/>
  </p:normalViewPr>
  <p:slideViewPr>
    <p:cSldViewPr snapToGrid="0">
      <p:cViewPr>
        <p:scale>
          <a:sx n="50" d="100"/>
          <a:sy n="50" d="100"/>
        </p:scale>
        <p:origin x="1378" y="120"/>
      </p:cViewPr>
      <p:guideLst>
        <p:guide orient="horz" pos="218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font" Target="fonts/font21.fntdata"/><Relationship Id="rId50" Type="http://schemas.openxmlformats.org/officeDocument/2006/relationships/font" Target="fonts/font2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font" Target="fonts/font2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font" Target="fonts/font20.fntdata"/><Relationship Id="rId20" Type="http://schemas.openxmlformats.org/officeDocument/2006/relationships/slide" Target="slides/slide19.xml"/><Relationship Id="rId41" Type="http://schemas.openxmlformats.org/officeDocument/2006/relationships/font" Target="fonts/font15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font" Target="fonts/font23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2"/>
          <c:dPt>
            <c:idx val="0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1-9290-4870-BCED-11A4C6F79B65}"/>
              </c:ext>
            </c:extLst>
          </c:dPt>
          <c:dPt>
            <c:idx val="1"/>
            <c:bubble3D val="0"/>
            <c:spPr>
              <a:solidFill>
                <a:srgbClr val="A964EF"/>
              </a:solidFill>
            </c:spPr>
            <c:extLst>
              <c:ext xmlns:c16="http://schemas.microsoft.com/office/drawing/2014/chart" uri="{C3380CC4-5D6E-409C-BE32-E72D297353CC}">
                <c16:uniqueId val="{00000003-9290-4870-BCED-11A4C6F79B65}"/>
              </c:ext>
            </c:extLst>
          </c:dPt>
          <c:dPt>
            <c:idx val="2"/>
            <c:bubble3D val="0"/>
            <c:spPr>
              <a:solidFill>
                <a:srgbClr val="B2A2C7"/>
              </a:solidFill>
            </c:spPr>
            <c:extLst>
              <c:ext xmlns:c16="http://schemas.microsoft.com/office/drawing/2014/chart" uri="{C3380CC4-5D6E-409C-BE32-E72D297353CC}">
                <c16:uniqueId val="{00000005-9290-4870-BCED-11A4C6F79B65}"/>
              </c:ext>
            </c:extLst>
          </c:dPt>
          <c:dPt>
            <c:idx val="3"/>
            <c:bubble3D val="0"/>
            <c:spPr>
              <a:solidFill>
                <a:srgbClr val="B54CBF"/>
              </a:solidFill>
            </c:spPr>
            <c:extLst>
              <c:ext xmlns:c16="http://schemas.microsoft.com/office/drawing/2014/chart" uri="{C3380CC4-5D6E-409C-BE32-E72D297353CC}">
                <c16:uniqueId val="{00000007-9290-4870-BCED-11A4C6F79B6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/>
                </a:pPr>
                <a:endParaRPr lang="ko-K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Sheet1!$A$1:$A$4</c:f>
              <c:strCache>
                <c:ptCount val="4"/>
                <c:pt idx="0">
                  <c:v>formalized curriculum</c:v>
                </c:pt>
                <c:pt idx="1">
                  <c:v>uniform self-searching</c:v>
                </c:pt>
                <c:pt idx="2">
                  <c:v>Lack of experience</c:v>
                </c:pt>
                <c:pt idx="3">
                  <c:v>lack of individual competence</c:v>
                </c:pt>
              </c:strCache>
            </c:strRef>
          </c:cat>
          <c:val>
            <c:numRef>
              <c:f>Sheet1!$B$1:$B$4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Sheet1!$B$1:$B$0</c15:sqref>
                        </c15:formulaRef>
                      </c:ext>
                    </c:extLst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8-9290-4870-BCED-11A4C6F79B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9525" cap="flat" cmpd="sng" algn="ctr">
          <a:noFill/>
          <a:prstDash val="solid"/>
          <a:round/>
          <a:headEnd w="med" len="med"/>
          <a:tailEnd w="med" len="med"/>
        </a:ln>
      </c:spPr>
    </c:plotArea>
    <c:legend>
      <c:legendPos val="r"/>
      <c:layout>
        <c:manualLayout>
          <c:xMode val="edge"/>
          <c:yMode val="edge"/>
          <c:x val="0.61117610622044904"/>
          <c:y val="0.30295812398106464"/>
          <c:w val="0.38450034307545056"/>
          <c:h val="0.50353282436422919"/>
        </c:manualLayout>
      </c:layout>
      <c:overlay val="0"/>
      <c:txPr>
        <a:bodyPr/>
        <a:lstStyle/>
        <a:p>
          <a:pPr>
            <a:defRPr sz="1400" b="1">
              <a:latin typeface="나눔스퀘어 Bold" panose="020B0600000101010101" pitchFamily="50" charset="-127"/>
              <a:ea typeface="나눔스퀘어 Bold" panose="020B0600000101010101" pitchFamily="50" charset="-127"/>
            </a:defRPr>
          </a:pPr>
          <a:endParaRPr lang="ko-KR"/>
        </a:p>
      </c:txPr>
    </c:legend>
    <c:plotVisOnly val="0"/>
    <c:dispBlanksAs val="gap"/>
    <c:showDLblsOverMax val="0"/>
  </c:chart>
  <c:txPr>
    <a:bodyPr rot="0" vert="horz" wrap="none" lIns="0" tIns="0" rIns="0" bIns="0" anchor="ctr" anchorCtr="1"/>
    <a:lstStyle/>
    <a:p>
      <a:pPr algn="l">
        <a:defRPr sz="1000" b="0" i="0" u="none">
          <a:latin typeface="함초롬돋움"/>
          <a:ea typeface="함초롬돋움"/>
          <a:cs typeface="함초롬돋움"/>
          <a:sym typeface="함초롬돋움"/>
        </a:defRPr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15" styleIndex="0"/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400" b="0" i="0" u="none" strike="noStrike" kern="1200" spc="0" baseline="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  <a:cs typeface="+mn-cs"/>
              </a:defRPr>
            </a:pPr>
            <a:r>
              <a:rPr lang="en-US" altLang="ko-KR" sz="2000" dirty="0"/>
              <a:t>percentage of students on leave</a:t>
            </a:r>
            <a:endParaRPr lang="ko-KR" altLang="en-US" sz="2000" dirty="0"/>
          </a:p>
        </c:rich>
      </c:tx>
      <c:layout>
        <c:manualLayout>
          <c:xMode val="edge"/>
          <c:yMode val="edge"/>
          <c:x val="9.7232308926814198E-2"/>
          <c:y val="3.52224465817943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400" b="0" i="0" u="none" strike="noStrike" kern="1200" spc="0" baseline="0">
              <a:solidFill>
                <a:schemeClr val="tx1"/>
              </a:solidFill>
              <a:latin typeface="나눔스퀘어_ac" panose="020B0600000101010101" pitchFamily="50" charset="-127"/>
              <a:ea typeface="나눔스퀘어_ac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휴학생 비율</c:v>
                </c:pt>
              </c:strCache>
            </c:strRef>
          </c:tx>
          <c:spPr>
            <a:solidFill>
              <a:srgbClr val="643888"/>
            </a:solidFill>
          </c:spPr>
          <c:explosion val="1"/>
          <c:dPt>
            <c:idx val="0"/>
            <c:bubble3D val="0"/>
            <c:spPr>
              <a:solidFill>
                <a:srgbClr val="64388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667-4878-A78E-279517ABD063}"/>
              </c:ext>
            </c:extLst>
          </c:dPt>
          <c:dPt>
            <c:idx val="1"/>
            <c:bubble3D val="0"/>
            <c:spPr>
              <a:solidFill>
                <a:srgbClr val="7E47A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667-4878-A78E-279517ABD063}"/>
              </c:ext>
            </c:extLst>
          </c:dPt>
          <c:dPt>
            <c:idx val="2"/>
            <c:bubble3D val="0"/>
            <c:spPr>
              <a:solidFill>
                <a:srgbClr val="A980C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667-4878-A78E-279517ABD063}"/>
              </c:ext>
            </c:extLst>
          </c:dPt>
          <c:dPt>
            <c:idx val="3"/>
            <c:bubble3D val="0"/>
            <c:spPr>
              <a:solidFill>
                <a:srgbClr val="C1A3D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667-4878-A78E-279517ABD063}"/>
              </c:ext>
            </c:extLst>
          </c:dPt>
          <c:dPt>
            <c:idx val="4"/>
            <c:bubble3D val="0"/>
            <c:spPr>
              <a:solidFill>
                <a:srgbClr val="CBB3D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667-4878-A78E-279517ABD063}"/>
              </c:ext>
            </c:extLst>
          </c:dPt>
          <c:dPt>
            <c:idx val="5"/>
            <c:bubble3D val="0"/>
            <c:spPr>
              <a:solidFill>
                <a:srgbClr val="DDCDE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667-4878-A78E-279517ABD063}"/>
              </c:ext>
            </c:extLst>
          </c:dPt>
          <c:dPt>
            <c:idx val="6"/>
            <c:bubble3D val="0"/>
            <c:spPr>
              <a:solidFill>
                <a:srgbClr val="E3D6E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9667-4878-A78E-279517ABD06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a search for a career path</c:v>
                </c:pt>
                <c:pt idx="1">
                  <c:v>job experience</c:v>
                </c:pt>
                <c:pt idx="2">
                  <c:v>Employment preparation</c:v>
                </c:pt>
                <c:pt idx="3">
                  <c:v>a tuition problem</c:v>
                </c:pt>
                <c:pt idx="4">
                  <c:v>Overseas experience</c:v>
                </c:pt>
                <c:pt idx="5">
                  <c:v>preparation for an examination</c:v>
                </c:pt>
                <c:pt idx="6">
                  <c:v>enlistment in the army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34.4</c:v>
                </c:pt>
                <c:pt idx="1">
                  <c:v>31.9</c:v>
                </c:pt>
                <c:pt idx="2">
                  <c:v>28</c:v>
                </c:pt>
                <c:pt idx="3">
                  <c:v>18.600000000000001</c:v>
                </c:pt>
                <c:pt idx="4">
                  <c:v>13.2</c:v>
                </c:pt>
                <c:pt idx="5">
                  <c:v>11</c:v>
                </c:pt>
                <c:pt idx="6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67-4878-A78E-279517ABD06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image" Target="../media/image9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image" Target="../media/image9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F25A70-E5D1-4137-B51F-02D1336F3F16}" type="doc">
      <dgm:prSet loTypeId="urn:microsoft.com/office/officeart/2005/8/layout/chevron1" loCatId="process" qsTypeId="urn:microsoft.com/office/officeart/2005/8/quickstyle/simple1" qsCatId="simple" csTypeId="urn:microsoft.com/office/officeart/2005/8/colors/accent6_5" csCatId="accent6" phldr="1"/>
      <dgm:spPr/>
    </dgm:pt>
    <dgm:pt modelId="{1DD2FAA9-6868-40DF-9CC9-8046F14870EC}" type="pres">
      <dgm:prSet presAssocID="{16F25A70-E5D1-4137-B51F-02D1336F3F16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85D6180E-579D-48C0-A082-A51CB1163F62}" type="presOf" srcId="{16F25A70-E5D1-4137-B51F-02D1336F3F16}" destId="{1DD2FAA9-6868-40DF-9CC9-8046F14870EC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DB2495-77C4-4CBD-81AE-97859C89E57F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latinLnBrk="1"/>
          <a:endParaRPr lang="ko-KR" altLang="en-US"/>
        </a:p>
      </dgm:t>
    </dgm:pt>
    <dgm:pt modelId="{06CC9781-DA14-4B56-A7C4-7FE4CC66F56C}">
      <dgm:prSet phldrT="[텍스트]" custT="1"/>
      <dgm:spPr>
        <a:solidFill>
          <a:srgbClr val="F4E3F5"/>
        </a:solidFill>
        <a:ln w="28575">
          <a:solidFill>
            <a:schemeClr val="tx1"/>
          </a:solidFill>
        </a:ln>
      </dgm:spPr>
      <dgm:t>
        <a:bodyPr anchor="t"/>
        <a:lstStyle/>
        <a:p>
          <a:pPr latinLnBrk="1">
            <a:spcAft>
              <a:spcPts val="0"/>
            </a:spcAft>
          </a:pPr>
          <a:r>
            <a:rPr lang="en-US" altLang="en-US" sz="3600" dirty="0">
              <a:solidFill>
                <a:schemeClr val="tx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2</a:t>
          </a:r>
          <a:r>
            <a:rPr lang="en-US" altLang="en-US" sz="2300" dirty="0">
              <a:solidFill>
                <a:schemeClr val="tx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 surveys</a:t>
          </a:r>
          <a:endParaRPr lang="ko-KR" altLang="en-US" sz="2300" dirty="0">
            <a:solidFill>
              <a:schemeClr val="tx1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dgm:t>
    </dgm:pt>
    <dgm:pt modelId="{FF5D3F96-0AE3-4AE1-8985-0E9FF1D7DB0F}" type="parTrans" cxnId="{1093DD73-5D42-42D5-9A0B-B7970FC4F1C9}">
      <dgm:prSet/>
      <dgm:spPr/>
      <dgm:t>
        <a:bodyPr/>
        <a:lstStyle/>
        <a:p>
          <a:pPr latinLnBrk="1"/>
          <a:endParaRPr lang="ko-KR" altLang="en-US"/>
        </a:p>
      </dgm:t>
    </dgm:pt>
    <dgm:pt modelId="{8B2A926A-A019-4E59-A187-37E09E4D51C8}" type="sibTrans" cxnId="{1093DD73-5D42-42D5-9A0B-B7970FC4F1C9}">
      <dgm:prSet/>
      <dgm:spPr/>
      <dgm:t>
        <a:bodyPr/>
        <a:lstStyle/>
        <a:p>
          <a:pPr latinLnBrk="1"/>
          <a:endParaRPr lang="ko-KR" altLang="en-US"/>
        </a:p>
      </dgm:t>
    </dgm:pt>
    <dgm:pt modelId="{E327C1AC-83FD-4929-8B08-948D21745983}">
      <dgm:prSet phldrT="[텍스트]" custT="1"/>
      <dgm:spPr>
        <a:solidFill>
          <a:srgbClr val="EACCEC"/>
        </a:solidFill>
        <a:ln w="28575">
          <a:solidFill>
            <a:schemeClr val="tx1"/>
          </a:solidFill>
        </a:ln>
      </dgm:spPr>
      <dgm:t>
        <a:bodyPr anchor="t"/>
        <a:lstStyle/>
        <a:p>
          <a:pPr latinLnBrk="1">
            <a:spcAft>
              <a:spcPts val="0"/>
            </a:spcAft>
          </a:pPr>
          <a:r>
            <a:rPr lang="en-US" altLang="en-US" sz="3600" dirty="0">
              <a:solidFill>
                <a:schemeClr val="tx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3</a:t>
          </a:r>
          <a:r>
            <a:rPr lang="en-US" altLang="en-US" sz="2300" dirty="0">
              <a:solidFill>
                <a:schemeClr val="tx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 MVP Tests</a:t>
          </a:r>
          <a:endParaRPr lang="ko-KR" altLang="en-US" sz="2300" dirty="0">
            <a:solidFill>
              <a:schemeClr val="tx1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dgm:t>
    </dgm:pt>
    <dgm:pt modelId="{1A60C59C-9CF1-449A-8127-46678066A51C}" type="parTrans" cxnId="{0D785E05-3732-4779-BA73-7E4F18822F87}">
      <dgm:prSet/>
      <dgm:spPr/>
      <dgm:t>
        <a:bodyPr/>
        <a:lstStyle/>
        <a:p>
          <a:pPr latinLnBrk="1"/>
          <a:endParaRPr lang="ko-KR" altLang="en-US"/>
        </a:p>
      </dgm:t>
    </dgm:pt>
    <dgm:pt modelId="{37263069-AA1F-41CC-86C6-2036516396D4}" type="sibTrans" cxnId="{0D785E05-3732-4779-BA73-7E4F18822F87}">
      <dgm:prSet/>
      <dgm:spPr/>
      <dgm:t>
        <a:bodyPr/>
        <a:lstStyle/>
        <a:p>
          <a:pPr latinLnBrk="1"/>
          <a:endParaRPr lang="ko-KR" altLang="en-US"/>
        </a:p>
      </dgm:t>
    </dgm:pt>
    <dgm:pt modelId="{5CE5AA49-E76F-4E8E-B14F-F72BFF771033}">
      <dgm:prSet phldrT="[텍스트]" custT="1"/>
      <dgm:spPr>
        <a:solidFill>
          <a:srgbClr val="E0B5E5"/>
        </a:solidFill>
        <a:ln w="28575">
          <a:solidFill>
            <a:schemeClr val="tx1"/>
          </a:solidFill>
        </a:ln>
      </dgm:spPr>
      <dgm:t>
        <a:bodyPr anchor="t"/>
        <a:lstStyle/>
        <a:p>
          <a:pPr latinLnBrk="1">
            <a:spcAft>
              <a:spcPts val="0"/>
            </a:spcAft>
          </a:pPr>
          <a:r>
            <a:rPr lang="en-US" altLang="ko-KR" sz="3200" dirty="0">
              <a:solidFill>
                <a:schemeClr val="tx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10</a:t>
          </a:r>
          <a:r>
            <a:rPr lang="en-US" altLang="ko-KR" sz="2300" dirty="0">
              <a:solidFill>
                <a:schemeClr val="tx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 Interview</a:t>
          </a:r>
          <a:endParaRPr lang="ko-KR" altLang="en-US" sz="2300" dirty="0">
            <a:solidFill>
              <a:schemeClr val="tx1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dgm:t>
    </dgm:pt>
    <dgm:pt modelId="{29099E55-51BF-4979-B2CD-A37E3BBC33F5}" type="parTrans" cxnId="{BE61BFEA-E8A0-426E-B2E3-D0D72FCD1157}">
      <dgm:prSet/>
      <dgm:spPr/>
      <dgm:t>
        <a:bodyPr/>
        <a:lstStyle/>
        <a:p>
          <a:pPr latinLnBrk="1"/>
          <a:endParaRPr lang="ko-KR" altLang="en-US"/>
        </a:p>
      </dgm:t>
    </dgm:pt>
    <dgm:pt modelId="{94D2E2DA-603B-4B21-881B-D294568AB35C}" type="sibTrans" cxnId="{BE61BFEA-E8A0-426E-B2E3-D0D72FCD1157}">
      <dgm:prSet/>
      <dgm:spPr/>
      <dgm:t>
        <a:bodyPr/>
        <a:lstStyle/>
        <a:p>
          <a:pPr latinLnBrk="1"/>
          <a:endParaRPr lang="ko-KR" altLang="en-US"/>
        </a:p>
      </dgm:t>
    </dgm:pt>
    <dgm:pt modelId="{5039D652-ECA9-425A-9F41-3225A2BBE55C}" type="pres">
      <dgm:prSet presAssocID="{84DB2495-77C4-4CBD-81AE-97859C89E57F}" presName="Name0" presStyleCnt="0">
        <dgm:presLayoutVars>
          <dgm:dir/>
          <dgm:resizeHandles val="exact"/>
        </dgm:presLayoutVars>
      </dgm:prSet>
      <dgm:spPr/>
    </dgm:pt>
    <dgm:pt modelId="{65D9D6D7-9B2D-4EA2-A5AE-E9E4C53A0C27}" type="pres">
      <dgm:prSet presAssocID="{06CC9781-DA14-4B56-A7C4-7FE4CC66F56C}" presName="composite" presStyleCnt="0"/>
      <dgm:spPr/>
    </dgm:pt>
    <dgm:pt modelId="{EBBFCF38-5DDA-438E-B81F-9A04615363B7}" type="pres">
      <dgm:prSet presAssocID="{06CC9781-DA14-4B56-A7C4-7FE4CC66F56C}" presName="rect1" presStyleLbl="b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8C043350-977B-4A51-956F-0AD364684F53}" type="pres">
      <dgm:prSet presAssocID="{06CC9781-DA14-4B56-A7C4-7FE4CC66F56C}" presName="wedgeRectCallout1" presStyleLbl="node1" presStyleIdx="0" presStyleCnt="3" custScaleY="70538">
        <dgm:presLayoutVars>
          <dgm:bulletEnabled val="1"/>
        </dgm:presLayoutVars>
      </dgm:prSet>
      <dgm:spPr/>
    </dgm:pt>
    <dgm:pt modelId="{749737A7-80D6-4206-AFD9-7E22EBDA1B55}" type="pres">
      <dgm:prSet presAssocID="{8B2A926A-A019-4E59-A187-37E09E4D51C8}" presName="sibTrans" presStyleCnt="0"/>
      <dgm:spPr/>
    </dgm:pt>
    <dgm:pt modelId="{C49F9C8B-E461-4EC8-A0D3-834367CF8602}" type="pres">
      <dgm:prSet presAssocID="{E327C1AC-83FD-4929-8B08-948D21745983}" presName="composite" presStyleCnt="0"/>
      <dgm:spPr/>
    </dgm:pt>
    <dgm:pt modelId="{81F80774-D01B-4FDA-B1A1-111798E838CE}" type="pres">
      <dgm:prSet presAssocID="{E327C1AC-83FD-4929-8B08-948D21745983}" presName="rect1" presStyleLbl="bgImgPlace1" presStyleIdx="1" presStyleCnt="3" custLinFactNeighborX="0" custLinFactNeighborY="475"/>
      <dgm:spPr>
        <a:blipFill>
          <a:blip xmlns:r="http://schemas.openxmlformats.org/officeDocument/2006/relationships" r:embed="rId2"/>
          <a:srcRect/>
          <a:stretch>
            <a:fillRect t="-85000" b="-85000"/>
          </a:stretch>
        </a:blipFill>
      </dgm:spPr>
    </dgm:pt>
    <dgm:pt modelId="{6E160B14-666E-4AAC-A1E8-A54DC20935F8}" type="pres">
      <dgm:prSet presAssocID="{E327C1AC-83FD-4929-8B08-948D21745983}" presName="wedgeRectCallout1" presStyleLbl="node1" presStyleIdx="1" presStyleCnt="3" custScaleY="69152">
        <dgm:presLayoutVars>
          <dgm:bulletEnabled val="1"/>
        </dgm:presLayoutVars>
      </dgm:prSet>
      <dgm:spPr/>
    </dgm:pt>
    <dgm:pt modelId="{B0C361BC-60CE-4C43-BA77-B0545C640365}" type="pres">
      <dgm:prSet presAssocID="{37263069-AA1F-41CC-86C6-2036516396D4}" presName="sibTrans" presStyleCnt="0"/>
      <dgm:spPr/>
    </dgm:pt>
    <dgm:pt modelId="{DCB6749C-9C62-464D-84FD-3F087783CB5F}" type="pres">
      <dgm:prSet presAssocID="{5CE5AA49-E76F-4E8E-B14F-F72BFF771033}" presName="composite" presStyleCnt="0"/>
      <dgm:spPr/>
    </dgm:pt>
    <dgm:pt modelId="{D25DDF94-6680-4FBC-82E3-9D972EC7259F}" type="pres">
      <dgm:prSet presAssocID="{5CE5AA49-E76F-4E8E-B14F-F72BFF771033}" presName="rect1" presStyleLbl="b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DEC32F0A-E84E-437B-926F-3F41305A9679}" type="pres">
      <dgm:prSet presAssocID="{5CE5AA49-E76F-4E8E-B14F-F72BFF771033}" presName="wedgeRectCallout1" presStyleLbl="node1" presStyleIdx="2" presStyleCnt="3" custScaleY="66712">
        <dgm:presLayoutVars>
          <dgm:bulletEnabled val="1"/>
        </dgm:presLayoutVars>
      </dgm:prSet>
      <dgm:spPr/>
    </dgm:pt>
  </dgm:ptLst>
  <dgm:cxnLst>
    <dgm:cxn modelId="{0D785E05-3732-4779-BA73-7E4F18822F87}" srcId="{84DB2495-77C4-4CBD-81AE-97859C89E57F}" destId="{E327C1AC-83FD-4929-8B08-948D21745983}" srcOrd="1" destOrd="0" parTransId="{1A60C59C-9CF1-449A-8127-46678066A51C}" sibTransId="{37263069-AA1F-41CC-86C6-2036516396D4}"/>
    <dgm:cxn modelId="{155A0424-56E0-44E7-8489-15230C590035}" type="presOf" srcId="{E327C1AC-83FD-4929-8B08-948D21745983}" destId="{6E160B14-666E-4AAC-A1E8-A54DC20935F8}" srcOrd="0" destOrd="0" presId="urn:microsoft.com/office/officeart/2008/layout/BendingPictureCaptionList"/>
    <dgm:cxn modelId="{1093DD73-5D42-42D5-9A0B-B7970FC4F1C9}" srcId="{84DB2495-77C4-4CBD-81AE-97859C89E57F}" destId="{06CC9781-DA14-4B56-A7C4-7FE4CC66F56C}" srcOrd="0" destOrd="0" parTransId="{FF5D3F96-0AE3-4AE1-8985-0E9FF1D7DB0F}" sibTransId="{8B2A926A-A019-4E59-A187-37E09E4D51C8}"/>
    <dgm:cxn modelId="{7225C07B-186A-4030-915C-6EE9263BC2E3}" type="presOf" srcId="{5CE5AA49-E76F-4E8E-B14F-F72BFF771033}" destId="{DEC32F0A-E84E-437B-926F-3F41305A9679}" srcOrd="0" destOrd="0" presId="urn:microsoft.com/office/officeart/2008/layout/BendingPictureCaptionList"/>
    <dgm:cxn modelId="{BBAFF37D-E20E-4203-A4CF-F5EC74AF280A}" type="presOf" srcId="{06CC9781-DA14-4B56-A7C4-7FE4CC66F56C}" destId="{8C043350-977B-4A51-956F-0AD364684F53}" srcOrd="0" destOrd="0" presId="urn:microsoft.com/office/officeart/2008/layout/BendingPictureCaptionList"/>
    <dgm:cxn modelId="{AF0D0E8E-5B65-4601-A550-7D25E6139535}" type="presOf" srcId="{84DB2495-77C4-4CBD-81AE-97859C89E57F}" destId="{5039D652-ECA9-425A-9F41-3225A2BBE55C}" srcOrd="0" destOrd="0" presId="urn:microsoft.com/office/officeart/2008/layout/BendingPictureCaptionList"/>
    <dgm:cxn modelId="{BE61BFEA-E8A0-426E-B2E3-D0D72FCD1157}" srcId="{84DB2495-77C4-4CBD-81AE-97859C89E57F}" destId="{5CE5AA49-E76F-4E8E-B14F-F72BFF771033}" srcOrd="2" destOrd="0" parTransId="{29099E55-51BF-4979-B2CD-A37E3BBC33F5}" sibTransId="{94D2E2DA-603B-4B21-881B-D294568AB35C}"/>
    <dgm:cxn modelId="{565A2BEF-0882-4B78-8A73-3924D4E135AB}" type="presParOf" srcId="{5039D652-ECA9-425A-9F41-3225A2BBE55C}" destId="{65D9D6D7-9B2D-4EA2-A5AE-E9E4C53A0C27}" srcOrd="0" destOrd="0" presId="urn:microsoft.com/office/officeart/2008/layout/BendingPictureCaptionList"/>
    <dgm:cxn modelId="{BD88D958-8A61-4631-BDF0-74C6C8302633}" type="presParOf" srcId="{65D9D6D7-9B2D-4EA2-A5AE-E9E4C53A0C27}" destId="{EBBFCF38-5DDA-438E-B81F-9A04615363B7}" srcOrd="0" destOrd="0" presId="urn:microsoft.com/office/officeart/2008/layout/BendingPictureCaptionList"/>
    <dgm:cxn modelId="{B03EDE72-26AD-42ED-840B-102EC87D3405}" type="presParOf" srcId="{65D9D6D7-9B2D-4EA2-A5AE-E9E4C53A0C27}" destId="{8C043350-977B-4A51-956F-0AD364684F53}" srcOrd="1" destOrd="0" presId="urn:microsoft.com/office/officeart/2008/layout/BendingPictureCaptionList"/>
    <dgm:cxn modelId="{4845F4BF-2399-4D6C-8C55-0A26945F0438}" type="presParOf" srcId="{5039D652-ECA9-425A-9F41-3225A2BBE55C}" destId="{749737A7-80D6-4206-AFD9-7E22EBDA1B55}" srcOrd="1" destOrd="0" presId="urn:microsoft.com/office/officeart/2008/layout/BendingPictureCaptionList"/>
    <dgm:cxn modelId="{237CC58B-7DD8-44B4-BE80-FB76C616821F}" type="presParOf" srcId="{5039D652-ECA9-425A-9F41-3225A2BBE55C}" destId="{C49F9C8B-E461-4EC8-A0D3-834367CF8602}" srcOrd="2" destOrd="0" presId="urn:microsoft.com/office/officeart/2008/layout/BendingPictureCaptionList"/>
    <dgm:cxn modelId="{6EDA902F-0D16-46AB-9142-38E33ED84EAD}" type="presParOf" srcId="{C49F9C8B-E461-4EC8-A0D3-834367CF8602}" destId="{81F80774-D01B-4FDA-B1A1-111798E838CE}" srcOrd="0" destOrd="0" presId="urn:microsoft.com/office/officeart/2008/layout/BendingPictureCaptionList"/>
    <dgm:cxn modelId="{464FC2F6-AEE5-4B60-AF54-9258EE12E00E}" type="presParOf" srcId="{C49F9C8B-E461-4EC8-A0D3-834367CF8602}" destId="{6E160B14-666E-4AAC-A1E8-A54DC20935F8}" srcOrd="1" destOrd="0" presId="urn:microsoft.com/office/officeart/2008/layout/BendingPictureCaptionList"/>
    <dgm:cxn modelId="{FDBACC70-8E98-456A-AC80-8ABDCA11EC88}" type="presParOf" srcId="{5039D652-ECA9-425A-9F41-3225A2BBE55C}" destId="{B0C361BC-60CE-4C43-BA77-B0545C640365}" srcOrd="3" destOrd="0" presId="urn:microsoft.com/office/officeart/2008/layout/BendingPictureCaptionList"/>
    <dgm:cxn modelId="{8D9C6FC4-63D6-4125-ADF3-D1BC249857D6}" type="presParOf" srcId="{5039D652-ECA9-425A-9F41-3225A2BBE55C}" destId="{DCB6749C-9C62-464D-84FD-3F087783CB5F}" srcOrd="4" destOrd="0" presId="urn:microsoft.com/office/officeart/2008/layout/BendingPictureCaptionList"/>
    <dgm:cxn modelId="{34D304C2-C580-4C1C-A0C1-A55B2BF44506}" type="presParOf" srcId="{DCB6749C-9C62-464D-84FD-3F087783CB5F}" destId="{D25DDF94-6680-4FBC-82E3-9D972EC7259F}" srcOrd="0" destOrd="0" presId="urn:microsoft.com/office/officeart/2008/layout/BendingPictureCaptionList"/>
    <dgm:cxn modelId="{E92EB38A-0806-4F61-9251-4D83728F07F3}" type="presParOf" srcId="{DCB6749C-9C62-464D-84FD-3F087783CB5F}" destId="{DEC32F0A-E84E-437B-926F-3F41305A967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FCF38-5DDA-438E-B81F-9A04615363B7}">
      <dsp:nvSpPr>
        <dsp:cNvPr id="0" name=""/>
        <dsp:cNvSpPr/>
      </dsp:nvSpPr>
      <dsp:spPr>
        <a:xfrm>
          <a:off x="0" y="1170010"/>
          <a:ext cx="3211093" cy="2568874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043350-977B-4A51-956F-0AD364684F53}">
      <dsp:nvSpPr>
        <dsp:cNvPr id="0" name=""/>
        <dsp:cNvSpPr/>
      </dsp:nvSpPr>
      <dsp:spPr>
        <a:xfrm>
          <a:off x="288998" y="3614445"/>
          <a:ext cx="2857873" cy="634211"/>
        </a:xfrm>
        <a:prstGeom prst="wedgeRectCallout">
          <a:avLst>
            <a:gd name="adj1" fmla="val 20250"/>
            <a:gd name="adj2" fmla="val -60700"/>
          </a:avLst>
        </a:prstGeom>
        <a:solidFill>
          <a:srgbClr val="F4E3F5"/>
        </a:solidFill>
        <a:ln w="28575" cap="flat" cmpd="sng" algn="ctr">
          <a:solidFill>
            <a:schemeClr val="tx1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ctr" defTabSz="1600200" latinLnBrk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en-US" sz="3600" kern="1200" dirty="0">
              <a:solidFill>
                <a:schemeClr val="tx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2</a:t>
          </a:r>
          <a:r>
            <a:rPr lang="en-US" altLang="en-US" sz="2300" kern="1200" dirty="0">
              <a:solidFill>
                <a:schemeClr val="tx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 surveys</a:t>
          </a:r>
          <a:endParaRPr lang="ko-KR" altLang="en-US" sz="2300" kern="1200" dirty="0">
            <a:solidFill>
              <a:schemeClr val="tx1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dsp:txBody>
      <dsp:txXfrm>
        <a:off x="288998" y="3614445"/>
        <a:ext cx="2857873" cy="634211"/>
      </dsp:txXfrm>
    </dsp:sp>
    <dsp:sp modelId="{81F80774-D01B-4FDA-B1A1-111798E838CE}">
      <dsp:nvSpPr>
        <dsp:cNvPr id="0" name=""/>
        <dsp:cNvSpPr/>
      </dsp:nvSpPr>
      <dsp:spPr>
        <a:xfrm>
          <a:off x="3532202" y="1185328"/>
          <a:ext cx="3211093" cy="2568874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t="-85000" b="-8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160B14-666E-4AAC-A1E8-A54DC20935F8}">
      <dsp:nvSpPr>
        <dsp:cNvPr id="0" name=""/>
        <dsp:cNvSpPr/>
      </dsp:nvSpPr>
      <dsp:spPr>
        <a:xfrm>
          <a:off x="3821201" y="3623791"/>
          <a:ext cx="2857873" cy="621749"/>
        </a:xfrm>
        <a:prstGeom prst="wedgeRectCallout">
          <a:avLst>
            <a:gd name="adj1" fmla="val 20250"/>
            <a:gd name="adj2" fmla="val -60700"/>
          </a:avLst>
        </a:prstGeom>
        <a:solidFill>
          <a:srgbClr val="EACCEC"/>
        </a:solidFill>
        <a:ln w="28575" cap="flat" cmpd="sng" algn="ctr">
          <a:solidFill>
            <a:schemeClr val="tx1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ctr" defTabSz="1600200" latinLnBrk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en-US" sz="3600" kern="1200" dirty="0">
              <a:solidFill>
                <a:schemeClr val="tx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3</a:t>
          </a:r>
          <a:r>
            <a:rPr lang="en-US" altLang="en-US" sz="2300" kern="1200" dirty="0">
              <a:solidFill>
                <a:schemeClr val="tx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 MVP Tests</a:t>
          </a:r>
          <a:endParaRPr lang="ko-KR" altLang="en-US" sz="2300" kern="1200" dirty="0">
            <a:solidFill>
              <a:schemeClr val="tx1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dsp:txBody>
      <dsp:txXfrm>
        <a:off x="3821201" y="3623791"/>
        <a:ext cx="2857873" cy="621749"/>
      </dsp:txXfrm>
    </dsp:sp>
    <dsp:sp modelId="{D25DDF94-6680-4FBC-82E3-9D972EC7259F}">
      <dsp:nvSpPr>
        <dsp:cNvPr id="0" name=""/>
        <dsp:cNvSpPr/>
      </dsp:nvSpPr>
      <dsp:spPr>
        <a:xfrm>
          <a:off x="7064405" y="1178610"/>
          <a:ext cx="3211093" cy="256887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C32F0A-E84E-437B-926F-3F41305A9679}">
      <dsp:nvSpPr>
        <dsp:cNvPr id="0" name=""/>
        <dsp:cNvSpPr/>
      </dsp:nvSpPr>
      <dsp:spPr>
        <a:xfrm>
          <a:off x="7353403" y="3640244"/>
          <a:ext cx="2857873" cy="599811"/>
        </a:xfrm>
        <a:prstGeom prst="wedgeRectCallout">
          <a:avLst>
            <a:gd name="adj1" fmla="val 20250"/>
            <a:gd name="adj2" fmla="val -60700"/>
          </a:avLst>
        </a:prstGeom>
        <a:solidFill>
          <a:srgbClr val="E0B5E5"/>
        </a:solidFill>
        <a:ln w="28575" cap="flat" cmpd="sng" algn="ctr">
          <a:solidFill>
            <a:schemeClr val="tx1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 latinLnBrk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ko-KR" sz="3200" kern="1200" dirty="0">
              <a:solidFill>
                <a:schemeClr val="tx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10</a:t>
          </a:r>
          <a:r>
            <a:rPr lang="en-US" altLang="ko-KR" sz="2300" kern="1200" dirty="0">
              <a:solidFill>
                <a:schemeClr val="tx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 Interview</a:t>
          </a:r>
          <a:endParaRPr lang="ko-KR" altLang="en-US" sz="2300" kern="1200" dirty="0">
            <a:solidFill>
              <a:schemeClr val="tx1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dsp:txBody>
      <dsp:txXfrm>
        <a:off x="7353403" y="3640244"/>
        <a:ext cx="2857873" cy="5998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lvl="0"/>
            <a:fld id="{A12DE604-C5CC-49DC-8FBD-15CB00B27E32}" type="datetime1">
              <a:rPr lang="ko-KR" altLang="en-US" smtClean="0"/>
              <a:t>2023-05-13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lvl="0"/>
            <a:fld id="{6D271414-8BD2-4FE4-A092-95C313779D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85619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sz="1800" dirty="0">
              <a:solidFill>
                <a:srgbClr val="9C19E0"/>
              </a:solidFill>
              <a:latin typeface="나눔스퀘어_ac Bold"/>
              <a:ea typeface="나눔스퀘어_ac Bold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8373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2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latinLnBrk="1">
              <a:lnSpc>
                <a:spcPct val="107000"/>
              </a:lnSpc>
              <a:spcAft>
                <a:spcPts val="800"/>
              </a:spcAft>
            </a:pPr>
            <a:endParaRPr lang="ko-KR" altLang="ko-KR" sz="10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9009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4205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0777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6237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6D271414-8BD2-4FE4-A092-95C313779D5D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857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1278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47156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28089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5961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4394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2523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58476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0677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64561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43121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5513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85618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09074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77467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54474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73995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en-US" altLang="ko-KR" sz="2800" b="0" i="0" kern="100" dirty="0">
              <a:solidFill>
                <a:srgbClr val="000000"/>
              </a:solidFill>
              <a:effectLst/>
              <a:latin typeface="noto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71414-8BD2-4FE4-A092-95C313779D5D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9864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DC25D1-2D8C-BB45-5D1F-F17ACEF38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3A1B941-CE39-BE6B-E047-E6876CA915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DB1692D-6A47-1F08-8FEA-9697F6A9B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24DF-D5B8-4E2A-A051-A07723DC1427}" type="datetime1">
              <a:rPr lang="ko-KR" altLang="en-US" smtClean="0"/>
              <a:t>2023-05-13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57AE0F2-9E29-2708-DE1B-8617B6B01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ED8A3D0-CE04-077B-201E-22A04E6D1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9954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102AE3-D9A0-05F6-2624-BCBB9102F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A8A7376-ABAD-F11F-20EB-15F48EC6B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19247B5-CEF6-453F-7779-CAF9ACE12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1D57F-3993-40E2-9499-A1E12957C02B}" type="datetime1">
              <a:rPr lang="ko-KR" altLang="en-US" smtClean="0"/>
              <a:t>2023-05-13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87394A9-6C13-5EAB-8ACB-12EAF1425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05B137C-6703-3567-9DC8-E4AFD1EB5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2246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DD54EB-8369-8A2E-C7E4-09D18229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7A125BF-EE00-D09C-16B3-F733CECC8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844681-13C6-CF8B-3F62-EF994FAA4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FC31-8917-4BCD-913B-AFA27ED695FC}" type="datetime1">
              <a:rPr lang="ko-KR" altLang="en-US" smtClean="0"/>
              <a:t>2023-05-13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F39E047-4045-6A10-4F76-AA22D553A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3D828F0-1EFD-29B8-B019-E214BBAF4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015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DC57DAC-169D-B509-02D1-68A0DCAD6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228A7A4-1ED7-A759-D8B3-BF6957082E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D92F081-7DE3-DA4F-8590-752A6DE804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CF3F5D8-5CF7-813B-D1AF-958E46CD7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AEC0-06F7-4832-B96A-0CA12D2D49F3}" type="datetime1">
              <a:rPr lang="ko-KR" altLang="en-US" smtClean="0"/>
              <a:t>2023-05-13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B3456FF-E2BE-536C-5EC6-273CED9B4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D091061-7E91-CE75-FC27-7CA891EB8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8260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E174B9-9689-CCEE-9028-1D3879E61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BF616B3-ADB6-E4E2-5194-A56EE0368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0F6D703-5E08-C89F-B36D-66720A0938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4297C7C-6908-E086-1482-B84E390B13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B80707F-0295-DB92-FA45-B38EC4C48B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13A6BA3-4F83-74B6-1E63-99AB68ED9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C7A7-1D14-4722-8B36-951B247325C2}" type="datetime1">
              <a:rPr lang="ko-KR" altLang="en-US" smtClean="0"/>
              <a:t>2023-05-13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31B319A-536E-2646-C523-022ECBE8D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40E6EE5-E407-73DC-ED3D-918169559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314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05D229-57EE-9156-1F05-0D7F33B23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16A6B57-C6B6-FB3C-D3BE-658DF7981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98F8-1380-42B0-B4EF-0143D55F0614}" type="datetime1">
              <a:rPr lang="ko-KR" altLang="en-US" smtClean="0"/>
              <a:t>2023-05-13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81770DE-705E-16AF-C6F6-BAB6F33E6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E219A3C-4F1C-6A97-3122-A62CE13E8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3627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05AFB4C-5F46-FE53-AB90-156FEEEEF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98A4C-4395-4599-916A-264EF4A85047}" type="datetime1">
              <a:rPr lang="ko-KR" altLang="en-US" smtClean="0"/>
              <a:t>2023-05-13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E3DE708-134D-6B39-C4A6-42238F6C8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74B23F5-3AE7-CB82-C708-9FA4AC6D8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5885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6BDC49-73D7-44F5-8517-DF2F1756B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5A571D3-3710-558A-65D3-CEFFD9EBF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B89ED9-C34D-C3C7-5A5A-54BF2BCE11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74BDD48-18A1-3900-181D-D5DD52DFE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0D4BF-372C-47C0-A7DE-1F048A54C8BD}" type="datetime1">
              <a:rPr lang="ko-KR" altLang="en-US" smtClean="0"/>
              <a:t>2023-05-13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DE58FD3-4DD4-4863-6126-B104D64CA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E428A54-8E67-A9C5-35D6-049317001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384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D2CC6E-B2DE-6DB9-FDBA-3EEA123E7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6807AB5-FB94-04CA-3EB6-7EF23E82AC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0C64BB0-82C5-E002-4BBB-418017002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F1384A8-1615-9493-D99F-C1B07C9FE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17A16-A8B2-4862-B3C6-CB7424906612}" type="datetime1">
              <a:rPr lang="ko-KR" altLang="en-US" smtClean="0"/>
              <a:t>2023-05-13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09DE918-FB98-1C66-EAC9-586F64E4F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93F9661-0672-BEAB-4FFB-3EBD4F53F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9376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0960A1-5323-8036-A0B0-DE80A56FD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AD5B8C5-4225-91D2-FEF8-34D008679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7C0C1BD-1A0E-FB37-1A46-20BC56DE7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AEAB2-077E-4A1F-8895-2DDF8B95BF4B}" type="datetime1">
              <a:rPr lang="ko-KR" altLang="en-US" smtClean="0"/>
              <a:t>2023-05-13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E7DE9F8-5D8A-4A20-AD72-44CEAC10C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00B3F5-B74A-19A1-28F4-B3C1E49E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2062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68B5280-795B-EAF4-E489-9B7B3A2568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E48522E-1D81-2C38-E88B-AA7A84E5DA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60511DC-72D0-FA91-802D-17CE3BCCB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F61DB-87E3-4D3D-9994-2EBFFA5501F8}" type="datetime1">
              <a:rPr lang="ko-KR" altLang="en-US" smtClean="0"/>
              <a:t>2023-05-13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D19E554-35FA-88E9-C483-B9BAA4566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49F832-D727-55DA-925A-4A08983BD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5091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2E246EB-A8A3-7205-560C-BB880387E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65DE6F2-F189-366D-CA59-BD641A9BA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5E942-74B5-4F05-9AE9-BD59EBB459AD}" type="datetime1">
              <a:rPr lang="ko-KR" altLang="en-US" smtClean="0"/>
              <a:t>2023-05-13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9701715-0014-24CF-647F-DAF6FC169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216100F0-4167-F19B-345C-C428A396A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559117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altLang="ko-KR"/>
              <a:t>&lt;#&gt;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356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6FCFE8-EC07-2871-4060-8E985F849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4697A5A-FE90-C795-15A6-600819200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04FFFD7-EF47-F91B-8BA4-7088A9EF8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FC8F-B60E-44C8-840C-A33C1FB6A5C8}" type="datetime1">
              <a:rPr lang="ko-KR" altLang="en-US" smtClean="0"/>
              <a:t>2023-05-13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188E5AE-57BA-EF21-837F-DC2F72CC3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6979DC72-B63C-2D4E-4345-AE3020E384F9}"/>
              </a:ext>
            </a:extLst>
          </p:cNvPr>
          <p:cNvSpPr/>
          <p:nvPr userDrawn="1"/>
        </p:nvSpPr>
        <p:spPr>
          <a:xfrm>
            <a:off x="-1035698" y="466531"/>
            <a:ext cx="540000" cy="540000"/>
          </a:xfrm>
          <a:prstGeom prst="ellipse">
            <a:avLst/>
          </a:prstGeom>
          <a:solidFill>
            <a:srgbClr val="0A9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F5656D68-1B08-249B-BFFF-364692ECCF8D}"/>
              </a:ext>
            </a:extLst>
          </p:cNvPr>
          <p:cNvSpPr/>
          <p:nvPr userDrawn="1"/>
        </p:nvSpPr>
        <p:spPr>
          <a:xfrm>
            <a:off x="-1035698" y="1311331"/>
            <a:ext cx="540000" cy="540000"/>
          </a:xfrm>
          <a:prstGeom prst="ellipse">
            <a:avLst/>
          </a:prstGeom>
          <a:solidFill>
            <a:srgbClr val="DA95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266BC177-CAEC-49CC-B861-6863364D3748}"/>
              </a:ext>
            </a:extLst>
          </p:cNvPr>
          <p:cNvSpPr/>
          <p:nvPr userDrawn="1"/>
        </p:nvSpPr>
        <p:spPr>
          <a:xfrm>
            <a:off x="-1035698" y="2192278"/>
            <a:ext cx="540000" cy="540000"/>
          </a:xfrm>
          <a:prstGeom prst="ellipse">
            <a:avLst/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0D2F25B0-1724-8143-0E9B-56FCA26850F7}"/>
              </a:ext>
            </a:extLst>
          </p:cNvPr>
          <p:cNvSpPr/>
          <p:nvPr userDrawn="1"/>
        </p:nvSpPr>
        <p:spPr>
          <a:xfrm>
            <a:off x="-1035698" y="3073225"/>
            <a:ext cx="540000" cy="5400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ED8DBF88-F82C-65B0-48F2-95C7060D9257}"/>
              </a:ext>
            </a:extLst>
          </p:cNvPr>
          <p:cNvSpPr/>
          <p:nvPr userDrawn="1"/>
        </p:nvSpPr>
        <p:spPr>
          <a:xfrm>
            <a:off x="-1035698" y="3954172"/>
            <a:ext cx="540000" cy="540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12EE5F4-FD9F-2AFE-D2CC-D50A441472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559117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altLang="ko-KR"/>
              <a:t>&lt;#&gt;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45536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6FCFE8-EC07-2871-4060-8E985F849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4697A5A-FE90-C795-15A6-600819200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04FFFD7-EF47-F91B-8BA4-7088A9EF8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7707C-41C6-4CF1-9725-D60B4FF1B129}" type="datetime1">
              <a:rPr lang="ko-KR" altLang="en-US" smtClean="0"/>
              <a:t>2023-05-13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188E5AE-57BA-EF21-837F-DC2F72CC3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6979DC72-B63C-2D4E-4345-AE3020E384F9}"/>
              </a:ext>
            </a:extLst>
          </p:cNvPr>
          <p:cNvSpPr/>
          <p:nvPr userDrawn="1"/>
        </p:nvSpPr>
        <p:spPr>
          <a:xfrm>
            <a:off x="-1035698" y="466531"/>
            <a:ext cx="540000" cy="540000"/>
          </a:xfrm>
          <a:prstGeom prst="ellipse">
            <a:avLst/>
          </a:prstGeom>
          <a:solidFill>
            <a:srgbClr val="0A9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F5656D68-1B08-249B-BFFF-364692ECCF8D}"/>
              </a:ext>
            </a:extLst>
          </p:cNvPr>
          <p:cNvSpPr/>
          <p:nvPr userDrawn="1"/>
        </p:nvSpPr>
        <p:spPr>
          <a:xfrm>
            <a:off x="-1035698" y="1311331"/>
            <a:ext cx="540000" cy="540000"/>
          </a:xfrm>
          <a:prstGeom prst="ellipse">
            <a:avLst/>
          </a:prstGeom>
          <a:solidFill>
            <a:srgbClr val="DA95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266BC177-CAEC-49CC-B861-6863364D3748}"/>
              </a:ext>
            </a:extLst>
          </p:cNvPr>
          <p:cNvSpPr/>
          <p:nvPr userDrawn="1"/>
        </p:nvSpPr>
        <p:spPr>
          <a:xfrm>
            <a:off x="-1035698" y="2192278"/>
            <a:ext cx="540000" cy="540000"/>
          </a:xfrm>
          <a:prstGeom prst="ellipse">
            <a:avLst/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ED8DBF88-F82C-65B0-48F2-95C7060D9257}"/>
              </a:ext>
            </a:extLst>
          </p:cNvPr>
          <p:cNvSpPr/>
          <p:nvPr userDrawn="1"/>
        </p:nvSpPr>
        <p:spPr>
          <a:xfrm>
            <a:off x="-1035698" y="3954172"/>
            <a:ext cx="540000" cy="540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55DDA3FD-BABB-D7B6-E728-CB51C34670D3}"/>
              </a:ext>
            </a:extLst>
          </p:cNvPr>
          <p:cNvSpPr/>
          <p:nvPr userDrawn="1"/>
        </p:nvSpPr>
        <p:spPr>
          <a:xfrm>
            <a:off x="-1035698" y="4835119"/>
            <a:ext cx="540000" cy="5400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424F5C4-393D-F16E-0943-CAA2104E26B3}"/>
              </a:ext>
            </a:extLst>
          </p:cNvPr>
          <p:cNvSpPr/>
          <p:nvPr userDrawn="1"/>
        </p:nvSpPr>
        <p:spPr>
          <a:xfrm>
            <a:off x="-1035698" y="3073225"/>
            <a:ext cx="540000" cy="54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슬라이드 번호 개체 틀 5">
            <a:extLst>
              <a:ext uri="{FF2B5EF4-FFF2-40B4-BE49-F238E27FC236}">
                <a16:creationId xmlns:a16="http://schemas.microsoft.com/office/drawing/2014/main" id="{4F03D2E2-DF5B-7B7F-586C-DDF0EA197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559117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altLang="ko-KR"/>
              <a:t>&lt;#&gt;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4553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EA4F1D3-B57C-B32D-D806-9554CC991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3AD2AC-D13E-0FC0-27AE-AF0E29A8B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3A5617-965E-00AC-435C-619081495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A6895-2C55-4DD0-9D10-2B4ED1571146}" type="datetime1">
              <a:rPr lang="ko-KR" altLang="en-US" smtClean="0"/>
              <a:t>2023-05-13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7D5D8A3-D77D-0917-1095-C4F840C3A7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F19ED81-1D82-8EF1-17CC-211E795EAC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9941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8514C-9C0D-44D9-9554-7C490D5684D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F053B480-95E4-D4D9-163C-572660845122}"/>
              </a:ext>
            </a:extLst>
          </p:cNvPr>
          <p:cNvCxnSpPr>
            <a:cxnSpLocks/>
          </p:cNvCxnSpPr>
          <p:nvPr userDrawn="1"/>
        </p:nvCxnSpPr>
        <p:spPr>
          <a:xfrm>
            <a:off x="468856" y="6613263"/>
            <a:ext cx="11371567" cy="0"/>
          </a:xfrm>
          <a:prstGeom prst="line">
            <a:avLst/>
          </a:prstGeom>
          <a:ln w="222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480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72" r:id="rId12"/>
    <p:sldLayoutId id="2147483674" r:id="rId13"/>
    <p:sldLayoutId id="2147483650" r:id="rId14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26" Type="http://schemas.openxmlformats.org/officeDocument/2006/relationships/image" Target="../media/image22.png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18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5" Type="http://schemas.openxmlformats.org/officeDocument/2006/relationships/image" Target="../media/image21.png"/><Relationship Id="rId3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29" Type="http://schemas.openxmlformats.org/officeDocument/2006/relationships/image" Target="../media/image25.png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24" Type="http://schemas.openxmlformats.org/officeDocument/2006/relationships/image" Target="../media/image20.png"/><Relationship Id="rId32" Type="http://schemas.openxmlformats.org/officeDocument/2006/relationships/image" Target="../media/image28.png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23" Type="http://schemas.microsoft.com/office/2007/relationships/hdphoto" Target="../media/hdphoto3.wdp"/><Relationship Id="rId28" Type="http://schemas.openxmlformats.org/officeDocument/2006/relationships/image" Target="../media/image24.png"/><Relationship Id="rId10" Type="http://schemas.microsoft.com/office/2007/relationships/hdphoto" Target="../media/hdphoto2.wdp"/><Relationship Id="rId19" Type="http://schemas.openxmlformats.org/officeDocument/2006/relationships/image" Target="../media/image16.png"/><Relationship Id="rId31" Type="http://schemas.openxmlformats.org/officeDocument/2006/relationships/image" Target="../media/image27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Relationship Id="rId22" Type="http://schemas.openxmlformats.org/officeDocument/2006/relationships/image" Target="../media/image19.png"/><Relationship Id="rId27" Type="http://schemas.openxmlformats.org/officeDocument/2006/relationships/image" Target="../media/image23.png"/><Relationship Id="rId30" Type="http://schemas.openxmlformats.org/officeDocument/2006/relationships/image" Target="../media/image26.png"/><Relationship Id="rId8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31.bmp"/><Relationship Id="rId5" Type="http://schemas.openxmlformats.org/officeDocument/2006/relationships/chart" Target="../charts/chart1.xml"/><Relationship Id="rId4" Type="http://schemas.openxmlformats.org/officeDocument/2006/relationships/image" Target="../media/image30.b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3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microsoft.com/office/2007/relationships/hdphoto" Target="../media/hdphoto4.wdp"/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svg"/><Relationship Id="rId5" Type="http://schemas.openxmlformats.org/officeDocument/2006/relationships/image" Target="../media/image37.png"/><Relationship Id="rId15" Type="http://schemas.openxmlformats.org/officeDocument/2006/relationships/image" Target="../media/image46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4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0.png"/><Relationship Id="rId12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49.png"/><Relationship Id="rId11" Type="http://schemas.openxmlformats.org/officeDocument/2006/relationships/image" Target="../media/image53.png"/><Relationship Id="rId5" Type="http://schemas.openxmlformats.org/officeDocument/2006/relationships/image" Target="../media/image48.png"/><Relationship Id="rId10" Type="http://schemas.openxmlformats.org/officeDocument/2006/relationships/image" Target="../media/image52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51" Type="http://schemas.openxmlformats.org/officeDocument/2006/relationships/image" Target="../media/image54.png"/><Relationship Id="rId3" Type="http://schemas.openxmlformats.org/officeDocument/2006/relationships/image" Target="../media/image36.png"/><Relationship Id="rId47" Type="http://schemas.openxmlformats.org/officeDocument/2006/relationships/image" Target="../media/image64.png"/><Relationship Id="rId50" Type="http://schemas.openxmlformats.org/officeDocument/2006/relationships/image" Target="../media/image45.png"/><Relationship Id="rId7" Type="http://schemas.openxmlformats.org/officeDocument/2006/relationships/image" Target="../media/image40.png"/><Relationship Id="rId12" Type="http://schemas.openxmlformats.org/officeDocument/2006/relationships/image" Target="../media/image60.png"/><Relationship Id="rId46" Type="http://schemas.openxmlformats.org/officeDocument/2006/relationships/image" Target="../media/image6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9.png"/><Relationship Id="rId45" Type="http://schemas.openxmlformats.org/officeDocument/2006/relationships/image" Target="../media/image62.png"/><Relationship Id="rId5" Type="http://schemas.openxmlformats.org/officeDocument/2006/relationships/image" Target="../media/image55.png"/><Relationship Id="rId49" Type="http://schemas.microsoft.com/office/2007/relationships/hdphoto" Target="../media/hdphoto4.wdp"/><Relationship Id="rId10" Type="http://schemas.openxmlformats.org/officeDocument/2006/relationships/image" Target="../media/image58.png"/><Relationship Id="rId44" Type="http://schemas.openxmlformats.org/officeDocument/2006/relationships/image" Target="../media/image360.png"/><Relationship Id="rId4" Type="http://schemas.openxmlformats.org/officeDocument/2006/relationships/image" Target="../media/image37.png"/><Relationship Id="rId9" Type="http://schemas.openxmlformats.org/officeDocument/2006/relationships/image" Target="../media/image57.png"/><Relationship Id="rId48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18" Type="http://schemas.openxmlformats.org/officeDocument/2006/relationships/image" Target="../media/image77.png"/><Relationship Id="rId72" Type="http://schemas.microsoft.com/office/2007/relationships/hdphoto" Target="../media/hdphoto4.wdp"/><Relationship Id="rId3" Type="http://schemas.openxmlformats.org/officeDocument/2006/relationships/image" Target="../media/image36.png"/><Relationship Id="rId21" Type="http://schemas.openxmlformats.org/officeDocument/2006/relationships/image" Target="../media/image80.png"/><Relationship Id="rId68" Type="http://schemas.openxmlformats.org/officeDocument/2006/relationships/image" Target="../media/image3600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7" Type="http://schemas.openxmlformats.org/officeDocument/2006/relationships/image" Target="../media/image76.png"/><Relationship Id="rId71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75.png"/><Relationship Id="rId20" Type="http://schemas.openxmlformats.org/officeDocument/2006/relationships/image" Target="../media/image79.png"/><Relationship Id="rId70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70.png"/><Relationship Id="rId74" Type="http://schemas.openxmlformats.org/officeDocument/2006/relationships/image" Target="../media/image54.png"/><Relationship Id="rId5" Type="http://schemas.openxmlformats.org/officeDocument/2006/relationships/image" Target="../media/image40.png"/><Relationship Id="rId15" Type="http://schemas.openxmlformats.org/officeDocument/2006/relationships/image" Target="../media/image74.png"/><Relationship Id="rId23" Type="http://schemas.openxmlformats.org/officeDocument/2006/relationships/image" Target="../media/image61.png"/><Relationship Id="rId10" Type="http://schemas.openxmlformats.org/officeDocument/2006/relationships/image" Target="../media/image69.png"/><Relationship Id="rId19" Type="http://schemas.openxmlformats.org/officeDocument/2006/relationships/image" Target="../media/image78.png"/><Relationship Id="rId73" Type="http://schemas.openxmlformats.org/officeDocument/2006/relationships/image" Target="../media/image45.png"/><Relationship Id="rId4" Type="http://schemas.openxmlformats.org/officeDocument/2006/relationships/image" Target="../media/image65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Relationship Id="rId22" Type="http://schemas.openxmlformats.org/officeDocument/2006/relationships/image" Target="../media/image37.png"/><Relationship Id="rId69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82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39.png"/><Relationship Id="rId15" Type="http://schemas.openxmlformats.org/officeDocument/2006/relationships/image" Target="../media/image45.png"/><Relationship Id="rId10" Type="http://schemas.openxmlformats.org/officeDocument/2006/relationships/image" Target="../media/image85.png"/><Relationship Id="rId4" Type="http://schemas.openxmlformats.org/officeDocument/2006/relationships/image" Target="../media/image37.png"/><Relationship Id="rId9" Type="http://schemas.openxmlformats.org/officeDocument/2006/relationships/image" Target="../media/image84.png"/><Relationship Id="rId1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86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microsoft.com/office/2007/relationships/hdphoto" Target="../media/hdphoto4.wdp"/><Relationship Id="rId5" Type="http://schemas.openxmlformats.org/officeDocument/2006/relationships/image" Target="../media/image37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87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5.png"/><Relationship Id="rId10" Type="http://schemas.openxmlformats.org/officeDocument/2006/relationships/image" Target="../media/image41.png"/><Relationship Id="rId4" Type="http://schemas.openxmlformats.org/officeDocument/2006/relationships/image" Target="../media/image88.png"/><Relationship Id="rId9" Type="http://schemas.openxmlformats.org/officeDocument/2006/relationships/image" Target="../media/image40.png"/><Relationship Id="rId1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98.png"/><Relationship Id="rId7" Type="http://schemas.openxmlformats.org/officeDocument/2006/relationships/image" Target="../media/image10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0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201CF6-B89B-8463-0D8E-C972B751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1</a:t>
            </a:fld>
            <a:endParaRPr lang="ko-KR" altLang="en-US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6863A9C-B9B6-772B-772D-6376FD869A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826" y="3925804"/>
            <a:ext cx="3506536" cy="258678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B835CAD-54CD-63AF-18AF-95155EBE2DF9}"/>
              </a:ext>
            </a:extLst>
          </p:cNvPr>
          <p:cNvSpPr txBox="1"/>
          <p:nvPr/>
        </p:nvSpPr>
        <p:spPr>
          <a:xfrm>
            <a:off x="3520513" y="1228459"/>
            <a:ext cx="8422105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3600" b="1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lt"/>
              </a:rPr>
              <a:t>Have you ever been educated </a:t>
            </a:r>
          </a:p>
          <a:p>
            <a:r>
              <a:rPr lang="en-US" altLang="ko-KR" sz="3600" b="1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lt"/>
              </a:rPr>
              <a:t>to know yourself, trust yourself, </a:t>
            </a:r>
          </a:p>
          <a:p>
            <a:r>
              <a:rPr lang="en-US" altLang="ko-KR" sz="3600" b="1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lt"/>
              </a:rPr>
              <a:t>and develop the power to move forward in society?</a:t>
            </a:r>
            <a:endParaRPr lang="ko-KR" altLang="ko-KR" sz="3600" dirty="0">
              <a:solidFill>
                <a:srgbClr val="9C19E0"/>
              </a:solidFill>
              <a:latin typeface="나눔스퀘어_ac Bold"/>
              <a:ea typeface="나눔스퀘어_ac Bold"/>
            </a:endParaRPr>
          </a:p>
        </p:txBody>
      </p:sp>
      <p:pic>
        <p:nvPicPr>
          <p:cNvPr id="17" name="그림 16" descr="주먹으로 턱을 괴고 있는 남성 기업인">
            <a:extLst>
              <a:ext uri="{FF2B5EF4-FFF2-40B4-BE49-F238E27FC236}">
                <a16:creationId xmlns:a16="http://schemas.microsoft.com/office/drawing/2014/main" id="{108F0CCA-87B2-A070-670D-E9B5842815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60" y="44116"/>
            <a:ext cx="2079966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631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350"/>
    </mc:Choice>
    <mc:Fallback xmlns="">
      <p:transition spd="slow" advTm="4035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A2D1E87-BA00-8CAA-A577-63EF393D4B63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01</a:t>
            </a:r>
            <a:endParaRPr lang="ko-KR" altLang="en-US" sz="300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F52F07-0610-C3F3-5E7D-A96ACF740FBD}"/>
              </a:ext>
            </a:extLst>
          </p:cNvPr>
          <p:cNvSpPr txBox="1"/>
          <p:nvPr/>
        </p:nvSpPr>
        <p:spPr>
          <a:xfrm>
            <a:off x="908601" y="271363"/>
            <a:ext cx="8711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Problem definition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201CF6-B89B-8463-0D8E-C972B751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2</a:t>
            </a:fld>
            <a:endParaRPr lang="ko-KR" altLang="en-US"/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85D59E30-732E-CBF7-15CF-B5B8659246D3}"/>
              </a:ext>
            </a:extLst>
          </p:cNvPr>
          <p:cNvGrpSpPr/>
          <p:nvPr/>
        </p:nvGrpSpPr>
        <p:grpSpPr>
          <a:xfrm>
            <a:off x="-284648" y="1802103"/>
            <a:ext cx="9358309" cy="4736809"/>
            <a:chOff x="-744198" y="1158537"/>
            <a:chExt cx="11849922" cy="6335753"/>
          </a:xfrm>
        </p:grpSpPr>
        <p:grpSp>
          <p:nvGrpSpPr>
            <p:cNvPr id="58" name="그룹 1002">
              <a:extLst>
                <a:ext uri="{FF2B5EF4-FFF2-40B4-BE49-F238E27FC236}">
                  <a16:creationId xmlns:a16="http://schemas.microsoft.com/office/drawing/2014/main" id="{928A4C08-1AB5-BFC1-7B2E-036B27BAB137}"/>
                </a:ext>
              </a:extLst>
            </p:cNvPr>
            <p:cNvGrpSpPr/>
            <p:nvPr/>
          </p:nvGrpSpPr>
          <p:grpSpPr>
            <a:xfrm>
              <a:off x="-744198" y="4960761"/>
              <a:ext cx="11765463" cy="67283"/>
              <a:chOff x="-744198" y="4960761"/>
              <a:chExt cx="11765463" cy="67283"/>
            </a:xfrm>
          </p:grpSpPr>
          <p:pic>
            <p:nvPicPr>
              <p:cNvPr id="97" name="Object 5">
                <a:extLst>
                  <a:ext uri="{FF2B5EF4-FFF2-40B4-BE49-F238E27FC236}">
                    <a16:creationId xmlns:a16="http://schemas.microsoft.com/office/drawing/2014/main" id="{D1EDAF53-2594-F193-109B-207D4F070A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-10800000">
                <a:off x="-744198" y="4960761"/>
                <a:ext cx="11765463" cy="67283"/>
              </a:xfrm>
              <a:prstGeom prst="rect">
                <a:avLst/>
              </a:prstGeom>
            </p:spPr>
          </p:pic>
        </p:grpSp>
        <p:grpSp>
          <p:nvGrpSpPr>
            <p:cNvPr id="59" name="그룹 1003">
              <a:extLst>
                <a:ext uri="{FF2B5EF4-FFF2-40B4-BE49-F238E27FC236}">
                  <a16:creationId xmlns:a16="http://schemas.microsoft.com/office/drawing/2014/main" id="{C78B952A-C671-356D-82B4-642899AD1D73}"/>
                </a:ext>
              </a:extLst>
            </p:cNvPr>
            <p:cNvGrpSpPr/>
            <p:nvPr/>
          </p:nvGrpSpPr>
          <p:grpSpPr>
            <a:xfrm>
              <a:off x="0" y="6350364"/>
              <a:ext cx="11105724" cy="1143926"/>
              <a:chOff x="0" y="6350364"/>
              <a:chExt cx="11105724" cy="1143926"/>
            </a:xfrm>
          </p:grpSpPr>
          <p:pic>
            <p:nvPicPr>
              <p:cNvPr id="96" name="Object 8">
                <a:extLst>
                  <a:ext uri="{FF2B5EF4-FFF2-40B4-BE49-F238E27FC236}">
                    <a16:creationId xmlns:a16="http://schemas.microsoft.com/office/drawing/2014/main" id="{4CC6BCD6-54C5-4213-AFD2-BD6ED22CDE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0" y="6350364"/>
                <a:ext cx="11105724" cy="1143926"/>
              </a:xfrm>
              <a:prstGeom prst="rect">
                <a:avLst/>
              </a:prstGeom>
            </p:spPr>
          </p:pic>
        </p:grpSp>
        <p:grpSp>
          <p:nvGrpSpPr>
            <p:cNvPr id="60" name="그룹 1004">
              <a:extLst>
                <a:ext uri="{FF2B5EF4-FFF2-40B4-BE49-F238E27FC236}">
                  <a16:creationId xmlns:a16="http://schemas.microsoft.com/office/drawing/2014/main" id="{1D32B821-35B4-77F6-F25C-23D4FF62AAE2}"/>
                </a:ext>
              </a:extLst>
            </p:cNvPr>
            <p:cNvGrpSpPr/>
            <p:nvPr/>
          </p:nvGrpSpPr>
          <p:grpSpPr>
            <a:xfrm>
              <a:off x="333826" y="3885714"/>
              <a:ext cx="2134270" cy="2134270"/>
              <a:chOff x="333826" y="3885714"/>
              <a:chExt cx="2134270" cy="2134270"/>
            </a:xfrm>
          </p:grpSpPr>
          <p:pic>
            <p:nvPicPr>
              <p:cNvPr id="95" name="Object 11">
                <a:extLst>
                  <a:ext uri="{FF2B5EF4-FFF2-40B4-BE49-F238E27FC236}">
                    <a16:creationId xmlns:a16="http://schemas.microsoft.com/office/drawing/2014/main" id="{6C561067-0018-C095-16D9-6C3714DCAC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33826" y="3885714"/>
                <a:ext cx="2134270" cy="2134270"/>
              </a:xfrm>
              <a:prstGeom prst="rect">
                <a:avLst/>
              </a:prstGeom>
            </p:spPr>
          </p:pic>
        </p:grpSp>
        <p:grpSp>
          <p:nvGrpSpPr>
            <p:cNvPr id="61" name="그룹 1005">
              <a:extLst>
                <a:ext uri="{FF2B5EF4-FFF2-40B4-BE49-F238E27FC236}">
                  <a16:creationId xmlns:a16="http://schemas.microsoft.com/office/drawing/2014/main" id="{F5447D1D-4DA8-B86B-BF69-F6563FAC3E98}"/>
                </a:ext>
              </a:extLst>
            </p:cNvPr>
            <p:cNvGrpSpPr/>
            <p:nvPr/>
          </p:nvGrpSpPr>
          <p:grpSpPr>
            <a:xfrm>
              <a:off x="1963719" y="3885714"/>
              <a:ext cx="2134270" cy="2134270"/>
              <a:chOff x="1963719" y="3885714"/>
              <a:chExt cx="2134270" cy="2134270"/>
            </a:xfrm>
          </p:grpSpPr>
          <p:pic>
            <p:nvPicPr>
              <p:cNvPr id="94" name="Object 14">
                <a:extLst>
                  <a:ext uri="{FF2B5EF4-FFF2-40B4-BE49-F238E27FC236}">
                    <a16:creationId xmlns:a16="http://schemas.microsoft.com/office/drawing/2014/main" id="{75F3A151-8BB4-6405-8A86-8981412563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colorTemperature colorTemp="88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963719" y="3885714"/>
                <a:ext cx="2134270" cy="2134270"/>
              </a:xfrm>
              <a:prstGeom prst="rect">
                <a:avLst/>
              </a:prstGeom>
            </p:spPr>
          </p:pic>
        </p:grpSp>
        <p:grpSp>
          <p:nvGrpSpPr>
            <p:cNvPr id="62" name="그룹 1006">
              <a:extLst>
                <a:ext uri="{FF2B5EF4-FFF2-40B4-BE49-F238E27FC236}">
                  <a16:creationId xmlns:a16="http://schemas.microsoft.com/office/drawing/2014/main" id="{55F537EA-AA14-B3F7-C863-377E6ADA9171}"/>
                </a:ext>
              </a:extLst>
            </p:cNvPr>
            <p:cNvGrpSpPr/>
            <p:nvPr/>
          </p:nvGrpSpPr>
          <p:grpSpPr>
            <a:xfrm>
              <a:off x="3692963" y="3885714"/>
              <a:ext cx="2134270" cy="2134270"/>
              <a:chOff x="3692963" y="3885714"/>
              <a:chExt cx="2134270" cy="2134270"/>
            </a:xfrm>
          </p:grpSpPr>
          <p:pic>
            <p:nvPicPr>
              <p:cNvPr id="93" name="Object 17">
                <a:extLst>
                  <a:ext uri="{FF2B5EF4-FFF2-40B4-BE49-F238E27FC236}">
                    <a16:creationId xmlns:a16="http://schemas.microsoft.com/office/drawing/2014/main" id="{9C8A5C80-74F0-988D-10D5-1CAA453F88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692963" y="3885714"/>
                <a:ext cx="2134270" cy="2134270"/>
              </a:xfrm>
              <a:prstGeom prst="rect">
                <a:avLst/>
              </a:prstGeom>
            </p:spPr>
          </p:pic>
        </p:grpSp>
        <p:pic>
          <p:nvPicPr>
            <p:cNvPr id="63" name="Object 19">
              <a:extLst>
                <a:ext uri="{FF2B5EF4-FFF2-40B4-BE49-F238E27FC236}">
                  <a16:creationId xmlns:a16="http://schemas.microsoft.com/office/drawing/2014/main" id="{3D436BC0-BD6F-C39E-2517-F1032D1C05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08143" y="4554907"/>
              <a:ext cx="387228" cy="750357"/>
            </a:xfrm>
            <a:prstGeom prst="rect">
              <a:avLst/>
            </a:prstGeom>
          </p:spPr>
        </p:pic>
        <p:pic>
          <p:nvPicPr>
            <p:cNvPr id="64" name="Object 20">
              <a:extLst>
                <a:ext uri="{FF2B5EF4-FFF2-40B4-BE49-F238E27FC236}">
                  <a16:creationId xmlns:a16="http://schemas.microsoft.com/office/drawing/2014/main" id="{E6012AD9-E4EF-D903-5726-BF38E42D1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47459" y="4363725"/>
              <a:ext cx="1514892" cy="424130"/>
            </a:xfrm>
            <a:prstGeom prst="rect">
              <a:avLst/>
            </a:prstGeom>
          </p:spPr>
        </p:pic>
        <p:pic>
          <p:nvPicPr>
            <p:cNvPr id="65" name="Object 21">
              <a:extLst>
                <a:ext uri="{FF2B5EF4-FFF2-40B4-BE49-F238E27FC236}">
                  <a16:creationId xmlns:a16="http://schemas.microsoft.com/office/drawing/2014/main" id="{E6B5CCDB-6474-FA2F-40D7-60B2E44CE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2092" y="5334981"/>
              <a:ext cx="1214971" cy="378628"/>
            </a:xfrm>
            <a:prstGeom prst="rect">
              <a:avLst/>
            </a:prstGeom>
          </p:spPr>
        </p:pic>
        <p:pic>
          <p:nvPicPr>
            <p:cNvPr id="66" name="Object 22">
              <a:extLst>
                <a:ext uri="{FF2B5EF4-FFF2-40B4-BE49-F238E27FC236}">
                  <a16:creationId xmlns:a16="http://schemas.microsoft.com/office/drawing/2014/main" id="{DE2EDB09-8245-EAF5-6F49-11BD8DFDDC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10664" y="4610096"/>
              <a:ext cx="2125844" cy="699672"/>
            </a:xfrm>
            <a:prstGeom prst="rect">
              <a:avLst/>
            </a:prstGeom>
          </p:spPr>
        </p:pic>
        <p:pic>
          <p:nvPicPr>
            <p:cNvPr id="67" name="Object 23">
              <a:extLst>
                <a:ext uri="{FF2B5EF4-FFF2-40B4-BE49-F238E27FC236}">
                  <a16:creationId xmlns:a16="http://schemas.microsoft.com/office/drawing/2014/main" id="{3D3878AF-3180-5077-54F2-E60C3F8C9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73491" y="5334981"/>
              <a:ext cx="1312438" cy="407200"/>
            </a:xfrm>
            <a:prstGeom prst="rect">
              <a:avLst/>
            </a:prstGeom>
          </p:spPr>
        </p:pic>
        <p:pic>
          <p:nvPicPr>
            <p:cNvPr id="68" name="Object 24">
              <a:extLst>
                <a:ext uri="{FF2B5EF4-FFF2-40B4-BE49-F238E27FC236}">
                  <a16:creationId xmlns:a16="http://schemas.microsoft.com/office/drawing/2014/main" id="{1E12D454-73EE-7CF5-1B01-BCAB99E9E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69699" y="4631412"/>
              <a:ext cx="1863555" cy="738498"/>
            </a:xfrm>
            <a:prstGeom prst="rect">
              <a:avLst/>
            </a:prstGeom>
          </p:spPr>
        </p:pic>
        <p:pic>
          <p:nvPicPr>
            <p:cNvPr id="69" name="Object 25">
              <a:extLst>
                <a:ext uri="{FF2B5EF4-FFF2-40B4-BE49-F238E27FC236}">
                  <a16:creationId xmlns:a16="http://schemas.microsoft.com/office/drawing/2014/main" id="{D3A59B40-7D0A-0E00-75E3-37605B01D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06520" y="5363316"/>
              <a:ext cx="1385927" cy="411899"/>
            </a:xfrm>
            <a:prstGeom prst="rect">
              <a:avLst/>
            </a:prstGeom>
          </p:spPr>
        </p:pic>
        <p:pic>
          <p:nvPicPr>
            <p:cNvPr id="70" name="Object 26">
              <a:extLst>
                <a:ext uri="{FF2B5EF4-FFF2-40B4-BE49-F238E27FC236}">
                  <a16:creationId xmlns:a16="http://schemas.microsoft.com/office/drawing/2014/main" id="{628C9B03-E1EB-0F7B-A962-23BDB52650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78122" y="4138507"/>
              <a:ext cx="560722" cy="402684"/>
            </a:xfrm>
            <a:prstGeom prst="rect">
              <a:avLst/>
            </a:prstGeom>
          </p:spPr>
        </p:pic>
        <p:pic>
          <p:nvPicPr>
            <p:cNvPr id="71" name="Object 27">
              <a:extLst>
                <a:ext uri="{FF2B5EF4-FFF2-40B4-BE49-F238E27FC236}">
                  <a16:creationId xmlns:a16="http://schemas.microsoft.com/office/drawing/2014/main" id="{011AC175-8FC8-D0AF-F32F-463AA7DA2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708015" y="4163963"/>
              <a:ext cx="560722" cy="402684"/>
            </a:xfrm>
            <a:prstGeom prst="rect">
              <a:avLst/>
            </a:prstGeom>
          </p:spPr>
        </p:pic>
        <p:pic>
          <p:nvPicPr>
            <p:cNvPr id="72" name="Object 28">
              <a:extLst>
                <a:ext uri="{FF2B5EF4-FFF2-40B4-BE49-F238E27FC236}">
                  <a16:creationId xmlns:a16="http://schemas.microsoft.com/office/drawing/2014/main" id="{73544EF9-BBC0-D703-7C93-29E27ACF0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37259" y="4189419"/>
              <a:ext cx="560722" cy="402684"/>
            </a:xfrm>
            <a:prstGeom prst="rect">
              <a:avLst/>
            </a:prstGeom>
          </p:spPr>
        </p:pic>
        <p:grpSp>
          <p:nvGrpSpPr>
            <p:cNvPr id="73" name="그룹 1007">
              <a:extLst>
                <a:ext uri="{FF2B5EF4-FFF2-40B4-BE49-F238E27FC236}">
                  <a16:creationId xmlns:a16="http://schemas.microsoft.com/office/drawing/2014/main" id="{C6260244-E2FC-3179-BB75-55F9BBC8CC7B}"/>
                </a:ext>
              </a:extLst>
            </p:cNvPr>
            <p:cNvGrpSpPr/>
            <p:nvPr/>
          </p:nvGrpSpPr>
          <p:grpSpPr>
            <a:xfrm>
              <a:off x="7680071" y="3669684"/>
              <a:ext cx="2569744" cy="2569744"/>
              <a:chOff x="7680071" y="3669684"/>
              <a:chExt cx="2569744" cy="2569744"/>
            </a:xfrm>
          </p:grpSpPr>
          <p:pic>
            <p:nvPicPr>
              <p:cNvPr id="91" name="Object 30">
                <a:extLst>
                  <a:ext uri="{FF2B5EF4-FFF2-40B4-BE49-F238E27FC236}">
                    <a16:creationId xmlns:a16="http://schemas.microsoft.com/office/drawing/2014/main" id="{8F15FCF3-182D-BAD1-9C27-D705C380DE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6395200" y="2384812"/>
                <a:ext cx="5139488" cy="5139488"/>
              </a:xfrm>
              <a:prstGeom prst="rect">
                <a:avLst/>
              </a:prstGeom>
            </p:spPr>
          </p:pic>
          <p:pic>
            <p:nvPicPr>
              <p:cNvPr id="92" name="Object 31">
                <a:extLst>
                  <a:ext uri="{FF2B5EF4-FFF2-40B4-BE49-F238E27FC236}">
                    <a16:creationId xmlns:a16="http://schemas.microsoft.com/office/drawing/2014/main" id="{DBC20160-5994-11BC-3771-B9C642A7E8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print"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680071" y="3669684"/>
                <a:ext cx="2569744" cy="2569744"/>
              </a:xfrm>
              <a:prstGeom prst="rect">
                <a:avLst/>
              </a:prstGeom>
            </p:spPr>
          </p:pic>
        </p:grpSp>
        <p:pic>
          <p:nvPicPr>
            <p:cNvPr id="77" name="Object 33">
              <a:extLst>
                <a:ext uri="{FF2B5EF4-FFF2-40B4-BE49-F238E27FC236}">
                  <a16:creationId xmlns:a16="http://schemas.microsoft.com/office/drawing/2014/main" id="{F0454E9E-CC6A-0267-2572-9630AFBF2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755896" y="4252449"/>
              <a:ext cx="2357339" cy="797491"/>
            </a:xfrm>
            <a:prstGeom prst="rect">
              <a:avLst/>
            </a:prstGeom>
          </p:spPr>
        </p:pic>
        <p:pic>
          <p:nvPicPr>
            <p:cNvPr id="78" name="Object 34">
              <a:extLst>
                <a:ext uri="{FF2B5EF4-FFF2-40B4-BE49-F238E27FC236}">
                  <a16:creationId xmlns:a16="http://schemas.microsoft.com/office/drawing/2014/main" id="{4B5E6522-3CA9-4CF3-99C6-0D5CF43CF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849471" y="5076474"/>
              <a:ext cx="2237612" cy="886860"/>
            </a:xfrm>
            <a:prstGeom prst="rect">
              <a:avLst/>
            </a:prstGeom>
          </p:spPr>
        </p:pic>
        <p:pic>
          <p:nvPicPr>
            <p:cNvPr id="79" name="Object 35">
              <a:extLst>
                <a:ext uri="{FF2B5EF4-FFF2-40B4-BE49-F238E27FC236}">
                  <a16:creationId xmlns:a16="http://schemas.microsoft.com/office/drawing/2014/main" id="{AB8D8529-5033-2B14-9C28-BF1DFB494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681690" y="6437925"/>
              <a:ext cx="6044244" cy="1033025"/>
            </a:xfrm>
            <a:prstGeom prst="rect">
              <a:avLst/>
            </a:prstGeom>
          </p:spPr>
        </p:pic>
        <p:grpSp>
          <p:nvGrpSpPr>
            <p:cNvPr id="80" name="그룹 1008">
              <a:extLst>
                <a:ext uri="{FF2B5EF4-FFF2-40B4-BE49-F238E27FC236}">
                  <a16:creationId xmlns:a16="http://schemas.microsoft.com/office/drawing/2014/main" id="{9DFBF399-D069-46BE-B945-964E3F195261}"/>
                </a:ext>
              </a:extLst>
            </p:cNvPr>
            <p:cNvGrpSpPr/>
            <p:nvPr/>
          </p:nvGrpSpPr>
          <p:grpSpPr>
            <a:xfrm>
              <a:off x="4166291" y="6893115"/>
              <a:ext cx="704927" cy="41973"/>
              <a:chOff x="4166291" y="6893115"/>
              <a:chExt cx="704927" cy="41973"/>
            </a:xfrm>
          </p:grpSpPr>
          <p:pic>
            <p:nvPicPr>
              <p:cNvPr id="90" name="Object 37">
                <a:extLst>
                  <a:ext uri="{FF2B5EF4-FFF2-40B4-BE49-F238E27FC236}">
                    <a16:creationId xmlns:a16="http://schemas.microsoft.com/office/drawing/2014/main" id="{5935CA2D-204E-C912-6C25-593376EC8D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 rot="-16200000">
                <a:off x="4166291" y="6893115"/>
                <a:ext cx="704927" cy="41973"/>
              </a:xfrm>
              <a:prstGeom prst="rect">
                <a:avLst/>
              </a:prstGeom>
            </p:spPr>
          </p:pic>
        </p:grpSp>
        <p:grpSp>
          <p:nvGrpSpPr>
            <p:cNvPr id="81" name="그룹 1009">
              <a:extLst>
                <a:ext uri="{FF2B5EF4-FFF2-40B4-BE49-F238E27FC236}">
                  <a16:creationId xmlns:a16="http://schemas.microsoft.com/office/drawing/2014/main" id="{FF8B02D6-8658-1ECF-D431-5E692CAD856A}"/>
                </a:ext>
              </a:extLst>
            </p:cNvPr>
            <p:cNvGrpSpPr/>
            <p:nvPr/>
          </p:nvGrpSpPr>
          <p:grpSpPr>
            <a:xfrm>
              <a:off x="212252" y="1159904"/>
              <a:ext cx="4285516" cy="2368043"/>
              <a:chOff x="212252" y="1159904"/>
              <a:chExt cx="4285516" cy="2368043"/>
            </a:xfrm>
          </p:grpSpPr>
          <p:pic>
            <p:nvPicPr>
              <p:cNvPr id="89" name="Object 40">
                <a:extLst>
                  <a:ext uri="{FF2B5EF4-FFF2-40B4-BE49-F238E27FC236}">
                    <a16:creationId xmlns:a16="http://schemas.microsoft.com/office/drawing/2014/main" id="{679EF050-4214-F46F-7F8D-695DA9B74F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>
                <a:off x="212252" y="1159904"/>
                <a:ext cx="4285516" cy="2368043"/>
              </a:xfrm>
              <a:prstGeom prst="rect">
                <a:avLst/>
              </a:prstGeom>
            </p:spPr>
          </p:pic>
        </p:grpSp>
        <p:grpSp>
          <p:nvGrpSpPr>
            <p:cNvPr id="82" name="그룹 1010">
              <a:extLst>
                <a:ext uri="{FF2B5EF4-FFF2-40B4-BE49-F238E27FC236}">
                  <a16:creationId xmlns:a16="http://schemas.microsoft.com/office/drawing/2014/main" id="{DADC3B3C-6BCA-09FA-4C49-C8A31D6956EF}"/>
                </a:ext>
              </a:extLst>
            </p:cNvPr>
            <p:cNvGrpSpPr/>
            <p:nvPr/>
          </p:nvGrpSpPr>
          <p:grpSpPr>
            <a:xfrm>
              <a:off x="4497768" y="1159904"/>
              <a:ext cx="2769172" cy="2368043"/>
              <a:chOff x="4497768" y="1159904"/>
              <a:chExt cx="2769172" cy="2368043"/>
            </a:xfrm>
          </p:grpSpPr>
          <p:pic>
            <p:nvPicPr>
              <p:cNvPr id="88" name="Object 43">
                <a:extLst>
                  <a:ext uri="{FF2B5EF4-FFF2-40B4-BE49-F238E27FC236}">
                    <a16:creationId xmlns:a16="http://schemas.microsoft.com/office/drawing/2014/main" id="{ABA54315-B9A5-F95D-D107-78F586E3A1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 cstate="print"/>
              <a:stretch>
                <a:fillRect/>
              </a:stretch>
            </p:blipFill>
            <p:spPr>
              <a:xfrm>
                <a:off x="4497768" y="1159904"/>
                <a:ext cx="2769172" cy="2368043"/>
              </a:xfrm>
              <a:prstGeom prst="rect">
                <a:avLst/>
              </a:prstGeom>
            </p:spPr>
          </p:pic>
        </p:grpSp>
        <p:pic>
          <p:nvPicPr>
            <p:cNvPr id="83" name="Object 45">
              <a:extLst>
                <a:ext uri="{FF2B5EF4-FFF2-40B4-BE49-F238E27FC236}">
                  <a16:creationId xmlns:a16="http://schemas.microsoft.com/office/drawing/2014/main" id="{FE7C26BA-8A27-DFE7-1D1B-4983E716C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23813" y="4602393"/>
              <a:ext cx="1588774" cy="826898"/>
            </a:xfrm>
            <a:prstGeom prst="rect">
              <a:avLst/>
            </a:prstGeom>
          </p:spPr>
        </p:pic>
        <p:pic>
          <p:nvPicPr>
            <p:cNvPr id="84" name="Object 46">
              <a:extLst>
                <a:ext uri="{FF2B5EF4-FFF2-40B4-BE49-F238E27FC236}">
                  <a16:creationId xmlns:a16="http://schemas.microsoft.com/office/drawing/2014/main" id="{5CB16600-42BE-CAD2-C0B3-7ED0F2DA7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847459" y="5134410"/>
              <a:ext cx="1719492" cy="376511"/>
            </a:xfrm>
            <a:prstGeom prst="rect">
              <a:avLst/>
            </a:prstGeom>
          </p:spPr>
        </p:pic>
        <p:pic>
          <p:nvPicPr>
            <p:cNvPr id="85" name="Object 47">
              <a:extLst>
                <a:ext uri="{FF2B5EF4-FFF2-40B4-BE49-F238E27FC236}">
                  <a16:creationId xmlns:a16="http://schemas.microsoft.com/office/drawing/2014/main" id="{8FE41389-898E-A5F9-A0B6-A4D20A988D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39954" y="6489727"/>
              <a:ext cx="4090359" cy="877026"/>
            </a:xfrm>
            <a:prstGeom prst="rect">
              <a:avLst/>
            </a:prstGeom>
          </p:spPr>
        </p:pic>
        <p:grpSp>
          <p:nvGrpSpPr>
            <p:cNvPr id="86" name="그룹 1012">
              <a:extLst>
                <a:ext uri="{FF2B5EF4-FFF2-40B4-BE49-F238E27FC236}">
                  <a16:creationId xmlns:a16="http://schemas.microsoft.com/office/drawing/2014/main" id="{B5A94DC9-0457-BD44-5D91-B55FB2A0FC8B}"/>
                </a:ext>
              </a:extLst>
            </p:cNvPr>
            <p:cNvGrpSpPr/>
            <p:nvPr/>
          </p:nvGrpSpPr>
          <p:grpSpPr>
            <a:xfrm>
              <a:off x="7300386" y="1158537"/>
              <a:ext cx="3159214" cy="2369410"/>
              <a:chOff x="7300386" y="1158537"/>
              <a:chExt cx="3159214" cy="2369410"/>
            </a:xfrm>
          </p:grpSpPr>
          <p:pic>
            <p:nvPicPr>
              <p:cNvPr id="87" name="Object 52">
                <a:extLst>
                  <a:ext uri="{FF2B5EF4-FFF2-40B4-BE49-F238E27FC236}">
                    <a16:creationId xmlns:a16="http://schemas.microsoft.com/office/drawing/2014/main" id="{163BC826-005A-9FCE-3791-0218A152F7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>
                <a:off x="7300386" y="1158537"/>
                <a:ext cx="3159214" cy="2369410"/>
              </a:xfrm>
              <a:prstGeom prst="rect">
                <a:avLst/>
              </a:prstGeom>
            </p:spPr>
          </p:pic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3110DAD-D573-BD83-5DE1-387262B886DF}"/>
              </a:ext>
            </a:extLst>
          </p:cNvPr>
          <p:cNvSpPr txBox="1"/>
          <p:nvPr/>
        </p:nvSpPr>
        <p:spPr>
          <a:xfrm>
            <a:off x="500478" y="911694"/>
            <a:ext cx="1077285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400" b="1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lt"/>
              </a:rPr>
              <a:t>Personal experience</a:t>
            </a:r>
            <a:r>
              <a:rPr lang="en-US" altLang="ko-KR" sz="2400" b="1" dirty="0">
                <a:solidFill>
                  <a:srgbClr val="9C19E0"/>
                </a:solidFill>
                <a:latin typeface="나눔스퀘어_ac Bold"/>
                <a:ea typeface="나눔스퀘어_ac Bold"/>
                <a:cs typeface="+mj-lt"/>
              </a:rPr>
              <a:t>: Provide identity education for approximately </a:t>
            </a:r>
            <a:br>
              <a:rPr lang="en-US" altLang="ko-KR" sz="2400" b="1" dirty="0">
                <a:solidFill>
                  <a:srgbClr val="9C19E0"/>
                </a:solidFill>
                <a:latin typeface="나눔스퀘어_ac Bold"/>
                <a:ea typeface="나눔스퀘어_ac Bold"/>
                <a:cs typeface="+mj-lt"/>
              </a:rPr>
            </a:br>
            <a:r>
              <a:rPr lang="en-US" altLang="ko-KR" sz="2400" b="1" dirty="0">
                <a:solidFill>
                  <a:srgbClr val="9C19E0"/>
                </a:solidFill>
                <a:latin typeface="나눔스퀘어_ac Bold"/>
                <a:ea typeface="나눔스퀘어_ac Bold"/>
                <a:cs typeface="+mj-lt"/>
              </a:rPr>
              <a:t>600 people over a two-year period to help them understand themselves</a:t>
            </a:r>
            <a:endParaRPr lang="ko-KR" altLang="ko-KR" sz="2400" dirty="0">
              <a:solidFill>
                <a:srgbClr val="9C19E0"/>
              </a:solidFill>
              <a:latin typeface="나눔스퀘어_ac Bold"/>
              <a:ea typeface="나눔스퀘어_ac 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79890-9FFF-083F-CA9E-C5D5AF7FA742}"/>
              </a:ext>
            </a:extLst>
          </p:cNvPr>
          <p:cNvSpPr txBox="1"/>
          <p:nvPr/>
        </p:nvSpPr>
        <p:spPr>
          <a:xfrm>
            <a:off x="9152723" y="2850962"/>
            <a:ext cx="291548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buFontTx/>
              <a:buChar char="-"/>
            </a:pPr>
            <a:r>
              <a:rPr lang="en-US" altLang="ko-KR" kern="0" dirty="0">
                <a:solidFill>
                  <a:srgbClr val="00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rPr>
              <a:t>about </a:t>
            </a:r>
            <a:r>
              <a:rPr lang="en-US" altLang="ko-KR" b="1" kern="0" dirty="0">
                <a:solidFill>
                  <a:srgbClr val="00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rPr>
              <a:t>10 </a:t>
            </a:r>
            <a:r>
              <a:rPr lang="en-US" altLang="ko-KR" kern="0" dirty="0">
                <a:solidFill>
                  <a:srgbClr val="00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rPr>
              <a:t>schools and institutions</a:t>
            </a:r>
          </a:p>
          <a:p>
            <a:pPr marL="285750" indent="-285750" fontAlgn="base">
              <a:buFontTx/>
              <a:buChar char="-"/>
            </a:pPr>
            <a:endParaRPr lang="en-US" altLang="ko-KR" kern="0" dirty="0">
              <a:solidFill>
                <a:srgbClr val="000000"/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  <a:cs typeface="KoPubWorld돋움체_Pro Bold" panose="00000800000000000000" pitchFamily="50" charset="-127"/>
            </a:endParaRPr>
          </a:p>
          <a:p>
            <a:pPr marL="285750" indent="-285750" fontAlgn="base">
              <a:buFontTx/>
              <a:buChar char="-"/>
            </a:pPr>
            <a:r>
              <a:rPr lang="en-US" altLang="ko-KR" kern="0" dirty="0">
                <a:solidFill>
                  <a:srgbClr val="00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rPr>
              <a:t>about </a:t>
            </a:r>
            <a:r>
              <a:rPr lang="en-US" altLang="ko-KR" b="1" kern="0" dirty="0">
                <a:solidFill>
                  <a:srgbClr val="00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rPr>
              <a:t>600</a:t>
            </a:r>
            <a:r>
              <a:rPr lang="en-US" altLang="ko-KR" kern="0" dirty="0">
                <a:solidFill>
                  <a:srgbClr val="00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rPr>
              <a:t> students</a:t>
            </a:r>
          </a:p>
          <a:p>
            <a:pPr fontAlgn="base"/>
            <a:endParaRPr lang="en-US" altLang="ko-KR" kern="0" dirty="0">
              <a:solidFill>
                <a:srgbClr val="000000"/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  <a:cs typeface="KoPubWorld돋움체_Pro Bold" panose="00000800000000000000" pitchFamily="50" charset="-127"/>
            </a:endParaRPr>
          </a:p>
          <a:p>
            <a:pPr fontAlgn="base"/>
            <a:r>
              <a:rPr lang="en-US" altLang="ko-KR" kern="0" dirty="0">
                <a:solidFill>
                  <a:srgbClr val="00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rPr>
              <a:t>- approximately </a:t>
            </a:r>
            <a:r>
              <a:rPr lang="en-US" altLang="ko-KR" b="1" kern="0" dirty="0">
                <a:solidFill>
                  <a:srgbClr val="00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rPr>
              <a:t>100</a:t>
            </a:r>
            <a:r>
              <a:rPr lang="en-US" altLang="ko-KR" kern="0" dirty="0">
                <a:solidFill>
                  <a:srgbClr val="00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rPr>
              <a:t> hours of training</a:t>
            </a:r>
            <a:endParaRPr lang="ko-KR" altLang="en-US" b="1" kern="0" dirty="0">
              <a:solidFill>
                <a:srgbClr val="000000"/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  <a:cs typeface="KoPubWorld돋움체_Pro Bold" panose="00000800000000000000" pitchFamily="50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9191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350"/>
    </mc:Choice>
    <mc:Fallback>
      <p:transition spd="slow" advTm="40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A2D1E87-BA00-8CAA-A577-63EF393D4B63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01</a:t>
            </a:r>
            <a:endParaRPr lang="ko-KR" altLang="en-US" sz="300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F52F07-0610-C3F3-5E7D-A96ACF740FBD}"/>
              </a:ext>
            </a:extLst>
          </p:cNvPr>
          <p:cNvSpPr txBox="1"/>
          <p:nvPr/>
        </p:nvSpPr>
        <p:spPr>
          <a:xfrm>
            <a:off x="908601" y="271363"/>
            <a:ext cx="8711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Problem definition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8246423-5C9C-FF8F-71D4-5AC6AF1AD738}"/>
              </a:ext>
            </a:extLst>
          </p:cNvPr>
          <p:cNvCxnSpPr>
            <a:cxnSpLocks/>
          </p:cNvCxnSpPr>
          <p:nvPr/>
        </p:nvCxnSpPr>
        <p:spPr>
          <a:xfrm>
            <a:off x="468856" y="6613263"/>
            <a:ext cx="11371567" cy="0"/>
          </a:xfrm>
          <a:prstGeom prst="line">
            <a:avLst/>
          </a:prstGeom>
          <a:ln w="222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201CF6-B89B-8463-0D8E-C972B751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5ADB4D-706C-A869-92ED-14268891003C}"/>
              </a:ext>
            </a:extLst>
          </p:cNvPr>
          <p:cNvSpPr txBox="1"/>
          <p:nvPr/>
        </p:nvSpPr>
        <p:spPr>
          <a:xfrm>
            <a:off x="605268" y="933688"/>
            <a:ext cx="11032057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400" b="1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lt"/>
              </a:rPr>
              <a:t>Survey</a:t>
            </a:r>
            <a:r>
              <a:rPr lang="en-US" altLang="ko-KR" sz="2400" b="1" dirty="0">
                <a:solidFill>
                  <a:srgbClr val="9C19E0"/>
                </a:solidFill>
                <a:latin typeface="나눔스퀘어_ac Bold"/>
                <a:ea typeface="나눔스퀘어_ac Bold"/>
                <a:cs typeface="+mj-lt"/>
              </a:rPr>
              <a:t>: </a:t>
            </a:r>
            <a:r>
              <a:rPr lang="en-US" altLang="ko-KR" sz="2400" dirty="0">
                <a:solidFill>
                  <a:srgbClr val="9C19E0"/>
                </a:solidFill>
                <a:latin typeface="나눔스퀘어_ac Bold"/>
                <a:ea typeface="나눔스퀘어_ac Bold"/>
                <a:cs typeface="+mj-lt"/>
              </a:rPr>
              <a:t>Early young people whose lack of self-understanding led to increased confusion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3048C020-9F5C-5198-2C3B-DC3166BB4DED}"/>
              </a:ext>
            </a:extLst>
          </p:cNvPr>
          <p:cNvGrpSpPr/>
          <p:nvPr/>
        </p:nvGrpSpPr>
        <p:grpSpPr>
          <a:xfrm>
            <a:off x="605268" y="2492679"/>
            <a:ext cx="5161955" cy="3411658"/>
            <a:chOff x="1167725" y="2399089"/>
            <a:chExt cx="5161955" cy="3411658"/>
          </a:xfrm>
        </p:grpSpPr>
        <p:pic>
          <p:nvPicPr>
            <p:cNvPr id="3" name="Picture 1">
              <a:extLst>
                <a:ext uri="{FF2B5EF4-FFF2-40B4-BE49-F238E27FC236}">
                  <a16:creationId xmlns:a16="http://schemas.microsoft.com/office/drawing/2014/main" id="{97C685A7-9535-B253-D343-50461BAAFD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288" t="12519" r="31353" b="12328"/>
            <a:stretch/>
          </p:blipFill>
          <p:spPr>
            <a:xfrm>
              <a:off x="1167725" y="2399089"/>
              <a:ext cx="3584637" cy="3411658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446DF65D-70A2-0DD1-8B50-DCFBCC78E0AE}"/>
                </a:ext>
              </a:extLst>
            </p:cNvPr>
            <p:cNvSpPr/>
            <p:nvPr/>
          </p:nvSpPr>
          <p:spPr>
            <a:xfrm>
              <a:off x="4673600" y="3413829"/>
              <a:ext cx="1560470" cy="1417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3D6D96C-192F-7242-3DDC-2594F7A2E982}"/>
                </a:ext>
              </a:extLst>
            </p:cNvPr>
            <p:cNvSpPr txBox="1"/>
            <p:nvPr/>
          </p:nvSpPr>
          <p:spPr>
            <a:xfrm>
              <a:off x="4653280" y="3423620"/>
              <a:ext cx="1676400" cy="13538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Strongly agree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4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Neutral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4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Disagree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4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Strongly Disagree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9C181A9-4CD9-FDDC-2992-636F577B36D0}"/>
              </a:ext>
            </a:extLst>
          </p:cNvPr>
          <p:cNvSpPr txBox="1"/>
          <p:nvPr/>
        </p:nvSpPr>
        <p:spPr>
          <a:xfrm>
            <a:off x="710147" y="1978740"/>
            <a:ext cx="48891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dirty="0">
                <a:solidFill>
                  <a:srgbClr val="00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rPr>
              <a:t>Q4.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rPr>
              <a:t>Do you think college students have many opportunities to find </a:t>
            </a:r>
            <a:r>
              <a:rPr lang="en-US" altLang="ko-KR" sz="1400" b="1" kern="0" spc="0" dirty="0">
                <a:solidFill>
                  <a:srgbClr val="000000"/>
                </a:solidFill>
                <a:effectLst/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rPr>
              <a:t>their own dreams or values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rPr>
              <a:t>?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G마켓 산스 TTF Medium" panose="02000000000000000000" pitchFamily="2" charset="-127"/>
              <a:ea typeface="G마켓 산스 TTF Medium" panose="02000000000000000000" pitchFamily="2" charset="-127"/>
              <a:cs typeface="KoPubWorld돋움체_Pro Bold" panose="00000800000000000000" pitchFamily="50" charset="-127"/>
            </a:endParaRPr>
          </a:p>
        </p:txBody>
      </p:sp>
      <p:graphicFrame>
        <p:nvGraphicFramePr>
          <p:cNvPr id="17" name="Chart 1">
            <a:extLst>
              <a:ext uri="{FF2B5EF4-FFF2-40B4-BE49-F238E27FC236}">
                <a16:creationId xmlns:a16="http://schemas.microsoft.com/office/drawing/2014/main" id="{1D8F2BB4-5421-076F-CF31-545105D4AF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925938"/>
              </p:ext>
            </p:extLst>
          </p:nvPr>
        </p:nvGraphicFramePr>
        <p:xfrm>
          <a:off x="5834523" y="2542058"/>
          <a:ext cx="5874801" cy="3234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394AE554-0783-C426-6A8A-8F0F8E7C6A8A}"/>
              </a:ext>
            </a:extLst>
          </p:cNvPr>
          <p:cNvSpPr txBox="1"/>
          <p:nvPr/>
        </p:nvSpPr>
        <p:spPr>
          <a:xfrm>
            <a:off x="6500079" y="1969459"/>
            <a:ext cx="48891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dirty="0">
                <a:solidFill>
                  <a:srgbClr val="00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rPr>
              <a:t>Q5.  (Disagree or Strongly Disagree) </a:t>
            </a:r>
            <a:br>
              <a:rPr lang="en-US" altLang="ko-KR" sz="1400" kern="0" dirty="0">
                <a:solidFill>
                  <a:srgbClr val="00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rPr>
            </a:br>
            <a:r>
              <a:rPr lang="en-US" altLang="ko-KR" sz="1400" kern="0" dirty="0">
                <a:solidFill>
                  <a:srgbClr val="00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rPr>
              <a:t>         </a:t>
            </a:r>
            <a:r>
              <a:rPr lang="en-US" altLang="ko-KR" sz="1400" b="1" kern="0" spc="0" dirty="0">
                <a:solidFill>
                  <a:srgbClr val="000000"/>
                </a:solidFill>
                <a:effectLst/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rPr>
              <a:t>Why do you think so?</a:t>
            </a:r>
            <a:endParaRPr lang="ko-KR" altLang="en-US" sz="1400" b="1" kern="0" spc="0" dirty="0">
              <a:solidFill>
                <a:srgbClr val="000000"/>
              </a:solidFill>
              <a:effectLst/>
              <a:latin typeface="G마켓 산스 TTF Medium" panose="02000000000000000000" pitchFamily="2" charset="-127"/>
              <a:ea typeface="G마켓 산스 TTF Medium" panose="02000000000000000000" pitchFamily="2" charset="-127"/>
              <a:cs typeface="KoPubWorld돋움체_Pro Bold" panose="00000800000000000000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3CEB9E-CD6A-CD4E-179D-C90423E5C76B}"/>
              </a:ext>
            </a:extLst>
          </p:cNvPr>
          <p:cNvSpPr txBox="1"/>
          <p:nvPr/>
        </p:nvSpPr>
        <p:spPr>
          <a:xfrm>
            <a:off x="605268" y="6238598"/>
            <a:ext cx="753893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1200" b="1" dirty="0">
                <a:latin typeface="나눔스퀘어_ac Bold"/>
                <a:ea typeface="나눔스퀘어_ac Bold"/>
              </a:rPr>
              <a:t>Conducting its own survey of 50 college students (2023.03.20 to 03.22)</a:t>
            </a:r>
            <a:endParaRPr lang="ko-KR" altLang="ko-KR" sz="1200" dirty="0">
              <a:latin typeface="나눔스퀘어_ac Bold"/>
              <a:ea typeface="나눔스퀘어_ac Bold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46AB8450-EE0C-172E-736E-44BE8BE3E1C8}"/>
              </a:ext>
            </a:extLst>
          </p:cNvPr>
          <p:cNvGrpSpPr/>
          <p:nvPr/>
        </p:nvGrpSpPr>
        <p:grpSpPr>
          <a:xfrm>
            <a:off x="642847" y="1990380"/>
            <a:ext cx="5124376" cy="3987477"/>
            <a:chOff x="642847" y="1990380"/>
            <a:chExt cx="5124376" cy="3987477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FB0783C0-DCCC-47AF-C650-2611615FE52C}"/>
                </a:ext>
              </a:extLst>
            </p:cNvPr>
            <p:cNvGrpSpPr/>
            <p:nvPr/>
          </p:nvGrpSpPr>
          <p:grpSpPr>
            <a:xfrm>
              <a:off x="642847" y="2340638"/>
              <a:ext cx="5124376" cy="3637219"/>
              <a:chOff x="642847" y="2340638"/>
              <a:chExt cx="5124376" cy="3637219"/>
            </a:xfrm>
          </p:grpSpPr>
          <p:pic>
            <p:nvPicPr>
              <p:cNvPr id="20" name="Picture 3">
                <a:extLst>
                  <a:ext uri="{FF2B5EF4-FFF2-40B4-BE49-F238E27FC236}">
                    <a16:creationId xmlns:a16="http://schemas.microsoft.com/office/drawing/2014/main" id="{3A9B8469-739C-2108-4BC5-3092CF59B26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4443" t="9041" r="30237" b="10968"/>
              <a:stretch/>
            </p:blipFill>
            <p:spPr>
              <a:xfrm>
                <a:off x="642847" y="2340638"/>
                <a:ext cx="3547058" cy="363721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CF66A25-75F7-55E1-63C7-37A1B68B4C40}"/>
                  </a:ext>
                </a:extLst>
              </p:cNvPr>
              <p:cNvSpPr txBox="1"/>
              <p:nvPr/>
            </p:nvSpPr>
            <p:spPr>
              <a:xfrm>
                <a:off x="4090823" y="3507419"/>
                <a:ext cx="1676400" cy="13538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400" dirty="0"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Strongly agree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400" dirty="0"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Neutral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400" dirty="0"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Disagree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400" dirty="0"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Strongly Disagree</a:t>
                </a: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D49A43E-DDA9-32EC-1D76-4EC15FD3BCDA}"/>
                </a:ext>
              </a:extLst>
            </p:cNvPr>
            <p:cNvSpPr txBox="1"/>
            <p:nvPr/>
          </p:nvSpPr>
          <p:spPr>
            <a:xfrm>
              <a:off x="711990" y="1990380"/>
              <a:ext cx="48891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fontAlgn="base"/>
              <a:r>
                <a:rPr lang="en-US" altLang="ko-KR" sz="1400" kern="0" dirty="0">
                  <a:solidFill>
                    <a:srgbClr val="000000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  <a:cs typeface="KoPubWorld돋움체_Pro Bold" panose="00000800000000000000" pitchFamily="50" charset="-127"/>
                </a:rPr>
                <a:t>Q1. Do you think you </a:t>
              </a:r>
              <a:r>
                <a:rPr lang="en-US" altLang="ko-KR" sz="1400" b="1" kern="0" dirty="0">
                  <a:solidFill>
                    <a:srgbClr val="000000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  <a:cs typeface="KoPubWorld돋움체_Pro Bold" panose="00000800000000000000" pitchFamily="50" charset="-127"/>
                </a:rPr>
                <a:t>need</a:t>
              </a:r>
              <a:r>
                <a:rPr lang="en-US" altLang="ko-KR" sz="1400" kern="0" dirty="0">
                  <a:solidFill>
                    <a:srgbClr val="000000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  <a:cs typeface="KoPubWorld돋움체_Pro Bold" panose="00000800000000000000" pitchFamily="50" charset="-127"/>
                </a:rPr>
                <a:t> "self-understanding" in your life?</a:t>
              </a:r>
              <a:endParaRPr lang="ko-KR" altLang="en-US" sz="1400" kern="0" spc="0" dirty="0">
                <a:solidFill>
                  <a:srgbClr val="000000"/>
                </a:solidFill>
                <a:effectLst/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KoPubWorld돋움체_Pro Bold" panose="00000800000000000000" pitchFamily="50" charset="-127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8017ED71-E4EC-CA5A-5087-2EE8CF500F47}"/>
              </a:ext>
            </a:extLst>
          </p:cNvPr>
          <p:cNvGrpSpPr/>
          <p:nvPr/>
        </p:nvGrpSpPr>
        <p:grpSpPr>
          <a:xfrm>
            <a:off x="0" y="2317"/>
            <a:ext cx="12192000" cy="6858000"/>
            <a:chOff x="0" y="0"/>
            <a:chExt cx="12192000" cy="6858000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5645C4B-0B4E-DB87-0DB4-F08B06F87BBC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000000">
                <a:alpha val="87843"/>
              </a:srgb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12DE53D-082F-BE00-D422-2D6F38850D77}"/>
                </a:ext>
              </a:extLst>
            </p:cNvPr>
            <p:cNvSpPr txBox="1"/>
            <p:nvPr/>
          </p:nvSpPr>
          <p:spPr>
            <a:xfrm>
              <a:off x="908601" y="321511"/>
              <a:ext cx="10676142" cy="6001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altLang="ko-KR" sz="28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pPr algn="ctr"/>
              <a:r>
                <a:rPr lang="en-US" altLang="ko-KR" sz="4000" u="sng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WHY College Students?</a:t>
              </a:r>
            </a:p>
            <a:p>
              <a:pPr algn="ctr"/>
              <a:endParaRPr lang="en-US" altLang="ko-KR" sz="28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pPr algn="ctr"/>
              <a:r>
                <a:rPr lang="en-US" altLang="ko-KR" sz="28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College students in their early 20s corresponding </a:t>
              </a:r>
            </a:p>
            <a:p>
              <a:pPr algn="ctr"/>
              <a:r>
                <a:rPr lang="en-US" altLang="ko-KR" sz="28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to the adult age (emerging adulthood; Arnett, 2004), </a:t>
              </a:r>
            </a:p>
            <a:p>
              <a:pPr algn="ctr"/>
              <a:r>
                <a:rPr lang="en-US" altLang="ko-KR" sz="2800" b="1" dirty="0">
                  <a:solidFill>
                    <a:srgbClr val="B54CBF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known as the right time to form an identity</a:t>
              </a:r>
            </a:p>
            <a:p>
              <a:pPr algn="ctr"/>
              <a:endParaRPr lang="en-US" altLang="ko-KR" sz="28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pPr algn="ctr"/>
              <a:r>
                <a:rPr lang="en-US" altLang="ko-KR" sz="28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to find what you think is </a:t>
              </a:r>
              <a:r>
                <a:rPr lang="en-US" altLang="ko-KR" sz="2800" dirty="0">
                  <a:solidFill>
                    <a:srgbClr val="B54CBF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valuable in your youth's time </a:t>
              </a:r>
            </a:p>
            <a:p>
              <a:pPr algn="ctr"/>
              <a:r>
                <a:rPr lang="en-US" altLang="ko-KR" sz="28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and draw a trajectory of life along the value. </a:t>
              </a:r>
            </a:p>
            <a:p>
              <a:pPr algn="ctr"/>
              <a:endParaRPr lang="en-US" altLang="ko-KR" sz="20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pPr algn="ctr"/>
              <a:endParaRPr lang="en-US" altLang="ko-KR" sz="20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pPr algn="ctr"/>
              <a:endParaRPr lang="en-US" altLang="ko-KR" sz="20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pPr algn="ctr"/>
              <a:endParaRPr lang="en-US" altLang="ko-KR" sz="20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pPr algn="ctr"/>
              <a:r>
                <a:rPr lang="ko-KR" altLang="en-US" sz="20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교육인류학연구 </a:t>
              </a:r>
              <a:r>
                <a:rPr lang="en-US" altLang="ko-KR" sz="20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2019, 22(1), pp. 1-26 </a:t>
              </a:r>
            </a:p>
            <a:p>
              <a:pPr algn="ctr"/>
              <a:r>
                <a:rPr lang="ko-KR" altLang="en-US" sz="20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지금의 흰곰이 있기까지</a:t>
              </a:r>
              <a:r>
                <a:rPr lang="en-US" altLang="ko-KR" sz="20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:</a:t>
              </a:r>
              <a:r>
                <a:rPr lang="ko-KR" altLang="en-US" sz="20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어느 청년 </a:t>
              </a:r>
              <a:r>
                <a:rPr lang="ko-KR" altLang="en-US" sz="2000" dirty="0" err="1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교육혁신가의</a:t>
              </a:r>
              <a:r>
                <a:rPr lang="ko-KR" altLang="en-US" sz="20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정체성 형성 과정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38047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350"/>
    </mc:Choice>
    <mc:Fallback>
      <p:transition spd="slow" advTm="40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Graphic spid="17" grpId="0">
        <p:bldAsOne/>
      </p:bldGraphic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A2D1E87-BA00-8CAA-A577-63EF393D4B63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01</a:t>
            </a:r>
            <a:endParaRPr lang="ko-KR" altLang="en-US" sz="300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F52F07-0610-C3F3-5E7D-A96ACF740FBD}"/>
              </a:ext>
            </a:extLst>
          </p:cNvPr>
          <p:cNvSpPr txBox="1"/>
          <p:nvPr/>
        </p:nvSpPr>
        <p:spPr>
          <a:xfrm>
            <a:off x="908601" y="271363"/>
            <a:ext cx="8711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Problem definition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8246423-5C9C-FF8F-71D4-5AC6AF1AD738}"/>
              </a:ext>
            </a:extLst>
          </p:cNvPr>
          <p:cNvCxnSpPr>
            <a:cxnSpLocks/>
          </p:cNvCxnSpPr>
          <p:nvPr/>
        </p:nvCxnSpPr>
        <p:spPr>
          <a:xfrm>
            <a:off x="468856" y="6613263"/>
            <a:ext cx="11371567" cy="0"/>
          </a:xfrm>
          <a:prstGeom prst="line">
            <a:avLst/>
          </a:prstGeom>
          <a:ln w="222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201CF6-B89B-8463-0D8E-C972B751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4</a:t>
            </a:fld>
            <a:endParaRPr lang="ko-KR" altLang="en-US"/>
          </a:p>
        </p:txBody>
      </p: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5C238B71-D4B9-8D34-A89C-B94B9A8891B8}"/>
              </a:ext>
            </a:extLst>
          </p:cNvPr>
          <p:cNvGrpSpPr/>
          <p:nvPr/>
        </p:nvGrpSpPr>
        <p:grpSpPr>
          <a:xfrm>
            <a:off x="6504466" y="2014254"/>
            <a:ext cx="4976148" cy="2318684"/>
            <a:chOff x="6610060" y="2266044"/>
            <a:chExt cx="5034654" cy="2134193"/>
          </a:xfrm>
        </p:grpSpPr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852D122A-0CF8-D127-1514-A9F5F808F526}"/>
                </a:ext>
              </a:extLst>
            </p:cNvPr>
            <p:cNvSpPr/>
            <p:nvPr/>
          </p:nvSpPr>
          <p:spPr>
            <a:xfrm>
              <a:off x="6610060" y="2266044"/>
              <a:ext cx="5034654" cy="213419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5400000" sx="101000" sy="101000" algn="t" rotWithShape="0">
                <a:prstClr val="black">
                  <a:alpha val="1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marL="0" lvl="0" indent="0" algn="l" defTabSz="232257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lvl="0" algn="ctr">
                <a:defRPr/>
              </a:pPr>
              <a:endParaRPr lang="ko-KR" alt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928355B-FC56-D4B3-2F87-06C3C9799390}"/>
                </a:ext>
              </a:extLst>
            </p:cNvPr>
            <p:cNvSpPr txBox="1"/>
            <p:nvPr/>
          </p:nvSpPr>
          <p:spPr>
            <a:xfrm>
              <a:off x="7091293" y="2418033"/>
              <a:ext cx="4482822" cy="18980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He experienced a leave of absence and a suspended graduation due to career concerns and exploration </a:t>
              </a:r>
            </a:p>
            <a:p>
              <a:r>
                <a:rPr lang="en-US" altLang="ko-KR" sz="1600" b="1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Four-year college graduates = 75,700</a:t>
              </a:r>
            </a:p>
            <a:p>
              <a:endParaRPr lang="en-US" altLang="ko-KR" sz="1600" dirty="0"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  <a:p>
              <a:r>
                <a:rPr lang="en-US" altLang="ko-KR" sz="16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additional living expenses for </a:t>
              </a:r>
              <a:br>
                <a:rPr lang="en-US" altLang="ko-KR" sz="16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</a:br>
              <a:r>
                <a:rPr lang="en-US" altLang="ko-KR" sz="1600" b="1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1.4 years of college students  = 19 million won</a:t>
              </a:r>
              <a:endParaRPr lang="ko-KR" altLang="en-US" sz="1600" b="1" dirty="0"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6EB80434-A82B-B545-47C2-C33F6D4200E6}"/>
                </a:ext>
              </a:extLst>
            </p:cNvPr>
            <p:cNvGrpSpPr/>
            <p:nvPr/>
          </p:nvGrpSpPr>
          <p:grpSpPr>
            <a:xfrm>
              <a:off x="6836278" y="2529008"/>
              <a:ext cx="264248" cy="271795"/>
              <a:chOff x="-777395" y="5005137"/>
              <a:chExt cx="773756" cy="794360"/>
            </a:xfrm>
          </p:grpSpPr>
          <p:sp>
            <p:nvSpPr>
              <p:cNvPr id="78" name="순서도: 연결자 77">
                <a:extLst>
                  <a:ext uri="{FF2B5EF4-FFF2-40B4-BE49-F238E27FC236}">
                    <a16:creationId xmlns:a16="http://schemas.microsoft.com/office/drawing/2014/main" id="{4E5912B5-8064-9426-7725-0310AC76924B}"/>
                  </a:ext>
                </a:extLst>
              </p:cNvPr>
              <p:cNvSpPr/>
              <p:nvPr/>
            </p:nvSpPr>
            <p:spPr>
              <a:xfrm>
                <a:off x="-777395" y="5005137"/>
                <a:ext cx="540000" cy="540000"/>
              </a:xfrm>
              <a:prstGeom prst="flowChartConnector">
                <a:avLst/>
              </a:prstGeom>
              <a:solidFill>
                <a:srgbClr val="7A44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9" name="순서도: 연결자 78">
                <a:extLst>
                  <a:ext uri="{FF2B5EF4-FFF2-40B4-BE49-F238E27FC236}">
                    <a16:creationId xmlns:a16="http://schemas.microsoft.com/office/drawing/2014/main" id="{D8A4C6BA-7328-F498-D1C4-786420104892}"/>
                  </a:ext>
                </a:extLst>
              </p:cNvPr>
              <p:cNvSpPr/>
              <p:nvPr/>
            </p:nvSpPr>
            <p:spPr>
              <a:xfrm>
                <a:off x="-543639" y="5259497"/>
                <a:ext cx="540000" cy="540000"/>
              </a:xfrm>
              <a:prstGeom prst="flowChartConnector">
                <a:avLst/>
              </a:prstGeom>
              <a:solidFill>
                <a:srgbClr val="EBE1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31508361-5D3E-3127-0CE1-D66404F90D7A}"/>
                </a:ext>
              </a:extLst>
            </p:cNvPr>
            <p:cNvGrpSpPr/>
            <p:nvPr/>
          </p:nvGrpSpPr>
          <p:grpSpPr>
            <a:xfrm>
              <a:off x="6836278" y="3578941"/>
              <a:ext cx="264248" cy="271796"/>
              <a:chOff x="-777395" y="6216378"/>
              <a:chExt cx="773756" cy="794364"/>
            </a:xfrm>
          </p:grpSpPr>
          <p:sp>
            <p:nvSpPr>
              <p:cNvPr id="83" name="순서도: 연결자 82">
                <a:extLst>
                  <a:ext uri="{FF2B5EF4-FFF2-40B4-BE49-F238E27FC236}">
                    <a16:creationId xmlns:a16="http://schemas.microsoft.com/office/drawing/2014/main" id="{3CC7D570-B79B-1F33-3978-12C8A4938D1E}"/>
                  </a:ext>
                </a:extLst>
              </p:cNvPr>
              <p:cNvSpPr/>
              <p:nvPr/>
            </p:nvSpPr>
            <p:spPr>
              <a:xfrm>
                <a:off x="-777395" y="6216378"/>
                <a:ext cx="540000" cy="539999"/>
              </a:xfrm>
              <a:prstGeom prst="flowChartConnector">
                <a:avLst/>
              </a:prstGeom>
              <a:solidFill>
                <a:srgbClr val="7A44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4" name="순서도: 연결자 83">
                <a:extLst>
                  <a:ext uri="{FF2B5EF4-FFF2-40B4-BE49-F238E27FC236}">
                    <a16:creationId xmlns:a16="http://schemas.microsoft.com/office/drawing/2014/main" id="{D209FEB2-F2AD-12E4-E31A-A943A18A0AC2}"/>
                  </a:ext>
                </a:extLst>
              </p:cNvPr>
              <p:cNvSpPr/>
              <p:nvPr/>
            </p:nvSpPr>
            <p:spPr>
              <a:xfrm>
                <a:off x="-543639" y="6470742"/>
                <a:ext cx="540000" cy="540000"/>
              </a:xfrm>
              <a:prstGeom prst="flowChartConnector">
                <a:avLst/>
              </a:prstGeom>
              <a:solidFill>
                <a:srgbClr val="EBE1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895D180C-0243-B2CA-F0F8-1AFC74F57CB8}"/>
              </a:ext>
            </a:extLst>
          </p:cNvPr>
          <p:cNvGrpSpPr/>
          <p:nvPr/>
        </p:nvGrpSpPr>
        <p:grpSpPr>
          <a:xfrm>
            <a:off x="6504467" y="4474668"/>
            <a:ext cx="5080474" cy="1578773"/>
            <a:chOff x="6504467" y="4474668"/>
            <a:chExt cx="5080474" cy="1578773"/>
          </a:xfrm>
        </p:grpSpPr>
        <p:sp>
          <p:nvSpPr>
            <p:cNvPr id="85" name="사각형: 둥근 모서리 84">
              <a:extLst>
                <a:ext uri="{FF2B5EF4-FFF2-40B4-BE49-F238E27FC236}">
                  <a16:creationId xmlns:a16="http://schemas.microsoft.com/office/drawing/2014/main" id="{CA46B46B-E8CC-10E2-B548-4BF7B606AF38}"/>
                </a:ext>
              </a:extLst>
            </p:cNvPr>
            <p:cNvSpPr/>
            <p:nvPr/>
          </p:nvSpPr>
          <p:spPr>
            <a:xfrm>
              <a:off x="6504467" y="4474668"/>
              <a:ext cx="5080474" cy="157877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5400000" sx="101000" sy="101000" algn="t" rotWithShape="0">
                <a:prstClr val="black">
                  <a:alpha val="1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marL="0" lvl="0" indent="0" algn="l" defTabSz="232257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lvl="0" algn="ctr">
                <a:defRPr/>
              </a:pPr>
              <a:endParaRPr lang="ko-KR" alt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5A93936-D627-E40A-7090-D2A72330B6AC}"/>
                </a:ext>
              </a:extLst>
            </p:cNvPr>
            <p:cNvSpPr txBox="1"/>
            <p:nvPr/>
          </p:nvSpPr>
          <p:spPr>
            <a:xfrm>
              <a:off x="6856485" y="4717794"/>
              <a:ext cx="4587878" cy="12003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dirty="0">
                  <a:latin typeface="나눔스퀘어_ac Bold" panose="020B0600000101010101" pitchFamily="50" charset="-127"/>
                  <a:ea typeface="나눔스퀘어_ac Bold"/>
                </a:rPr>
                <a:t>19 million won per college student </a:t>
              </a:r>
            </a:p>
            <a:p>
              <a:r>
                <a:rPr lang="en-US" altLang="ko-KR" dirty="0">
                  <a:latin typeface="나눔스퀘어_ac Bold" panose="020B0600000101010101" pitchFamily="50" charset="-127"/>
                  <a:ea typeface="나눔스퀘어_ac Bold"/>
                </a:rPr>
                <a:t>/ 1.4 years' time</a:t>
              </a:r>
            </a:p>
            <a:p>
              <a:endParaRPr lang="en-US" altLang="ko-KR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en-US" altLang="ko-KR" sz="2400" b="1" dirty="0">
                  <a:solidFill>
                    <a:srgbClr val="9C19E0"/>
                  </a:solidFill>
                  <a:latin typeface="나눔스퀘어_ac Bold" panose="020B0600000101010101" pitchFamily="50" charset="-127"/>
                  <a:ea typeface="나눔스퀘어_ac Bold"/>
                </a:rPr>
                <a:t>Social costs = 1.5 trillion won</a:t>
              </a:r>
              <a:endParaRPr lang="ko-KR" altLang="en-US" sz="2400" b="1" dirty="0">
                <a:solidFill>
                  <a:srgbClr val="9C19E0"/>
                </a:solidFill>
                <a:latin typeface="나눔스퀘어_ac Bold" panose="020B0600000101010101" pitchFamily="50" charset="-127"/>
                <a:ea typeface="나눔스퀘어_ac Bold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C6864D64-578D-877B-D515-5EEADB1F7CA7}"/>
              </a:ext>
            </a:extLst>
          </p:cNvPr>
          <p:cNvGrpSpPr/>
          <p:nvPr/>
        </p:nvGrpSpPr>
        <p:grpSpPr>
          <a:xfrm>
            <a:off x="615985" y="1994850"/>
            <a:ext cx="5597741" cy="4253177"/>
            <a:chOff x="615985" y="1994850"/>
            <a:chExt cx="5597741" cy="4253177"/>
          </a:xfrm>
        </p:grpSpPr>
        <p:sp>
          <p:nvSpPr>
            <p:cNvPr id="87" name="사각형: 둥근 모서리 86">
              <a:extLst>
                <a:ext uri="{FF2B5EF4-FFF2-40B4-BE49-F238E27FC236}">
                  <a16:creationId xmlns:a16="http://schemas.microsoft.com/office/drawing/2014/main" id="{DD358D35-4A57-94D9-B438-178F1C42E23D}"/>
                </a:ext>
              </a:extLst>
            </p:cNvPr>
            <p:cNvSpPr/>
            <p:nvPr/>
          </p:nvSpPr>
          <p:spPr>
            <a:xfrm>
              <a:off x="615985" y="1994850"/>
              <a:ext cx="5307002" cy="425317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5400000" sx="101000" sy="101000" algn="t" rotWithShape="0">
                <a:prstClr val="black">
                  <a:alpha val="1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marL="0" lvl="0" indent="0" algn="l" defTabSz="232257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lvl="0" algn="ctr">
                <a:defRPr/>
              </a:pPr>
              <a:endParaRPr lang="ko-KR" altLang="en-US"/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E5297511-88F8-EB89-90CB-F0100BED569E}"/>
                </a:ext>
              </a:extLst>
            </p:cNvPr>
            <p:cNvCxnSpPr>
              <a:cxnSpLocks/>
            </p:cNvCxnSpPr>
            <p:nvPr/>
          </p:nvCxnSpPr>
          <p:spPr>
            <a:xfrm>
              <a:off x="6213726" y="2276755"/>
              <a:ext cx="0" cy="3885357"/>
            </a:xfrm>
            <a:prstGeom prst="line">
              <a:avLst/>
            </a:prstGeom>
            <a:ln w="15875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806D855C-213E-86E3-C741-B26C93C89064}"/>
                </a:ext>
              </a:extLst>
            </p:cNvPr>
            <p:cNvGrpSpPr/>
            <p:nvPr/>
          </p:nvGrpSpPr>
          <p:grpSpPr>
            <a:xfrm>
              <a:off x="907361" y="2014255"/>
              <a:ext cx="4912401" cy="4038051"/>
              <a:chOff x="908601" y="1973173"/>
              <a:chExt cx="4912401" cy="4093244"/>
            </a:xfrm>
          </p:grpSpPr>
          <p:graphicFrame>
            <p:nvGraphicFramePr>
              <p:cNvPr id="22" name="차트 21">
                <a:extLst>
                  <a:ext uri="{FF2B5EF4-FFF2-40B4-BE49-F238E27FC236}">
                    <a16:creationId xmlns:a16="http://schemas.microsoft.com/office/drawing/2014/main" id="{8F4EA086-7066-6AD1-021B-9DD34DB143D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919819069"/>
                  </p:ext>
                </p:extLst>
              </p:nvPr>
            </p:nvGraphicFramePr>
            <p:xfrm>
              <a:off x="908601" y="1973173"/>
              <a:ext cx="4856503" cy="409324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6E16103-9C02-9E05-3C90-0589B07A263F}"/>
                  </a:ext>
                </a:extLst>
              </p:cNvPr>
              <p:cNvSpPr txBox="1"/>
              <p:nvPr/>
            </p:nvSpPr>
            <p:spPr>
              <a:xfrm>
                <a:off x="4623635" y="5867348"/>
                <a:ext cx="831768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500"/>
                  <a:t>출처</a:t>
                </a:r>
                <a:r>
                  <a:rPr lang="en-US" altLang="ko-KR" sz="500"/>
                  <a:t>: </a:t>
                </a:r>
                <a:r>
                  <a:rPr lang="ko-KR" altLang="en-US" sz="500" err="1"/>
                  <a:t>잡코리아</a:t>
                </a:r>
                <a:r>
                  <a:rPr lang="en-US" altLang="ko-KR" sz="500"/>
                  <a:t>X</a:t>
                </a:r>
                <a:r>
                  <a:rPr lang="ko-KR" altLang="en-US" sz="500" err="1"/>
                  <a:t>알바몬</a:t>
                </a:r>
                <a:endParaRPr lang="ko-KR" altLang="en-US" sz="500"/>
              </a:p>
            </p:txBody>
          </p:sp>
          <p:cxnSp>
            <p:nvCxnSpPr>
              <p:cNvPr id="43" name="직선 연결선 42">
                <a:extLst>
                  <a:ext uri="{FF2B5EF4-FFF2-40B4-BE49-F238E27FC236}">
                    <a16:creationId xmlns:a16="http://schemas.microsoft.com/office/drawing/2014/main" id="{99239B17-37E0-4141-4921-0B8C07B296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4571" y="2708251"/>
                <a:ext cx="33565" cy="1531457"/>
              </a:xfrm>
              <a:prstGeom prst="line">
                <a:avLst/>
              </a:prstGeom>
              <a:ln w="889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막힌 원호 52">
                <a:extLst>
                  <a:ext uri="{FF2B5EF4-FFF2-40B4-BE49-F238E27FC236}">
                    <a16:creationId xmlns:a16="http://schemas.microsoft.com/office/drawing/2014/main" id="{61FA7259-A018-AFEE-1BC6-AB0AF6385839}"/>
                  </a:ext>
                </a:extLst>
              </p:cNvPr>
              <p:cNvSpPr/>
              <p:nvPr/>
            </p:nvSpPr>
            <p:spPr>
              <a:xfrm rot="15450071" flipV="1">
                <a:off x="1287709" y="2979143"/>
                <a:ext cx="2971858" cy="2495678"/>
              </a:xfrm>
              <a:prstGeom prst="blockArc">
                <a:avLst>
                  <a:gd name="adj1" fmla="val 10483945"/>
                  <a:gd name="adj2" fmla="val 21299365"/>
                  <a:gd name="adj3" fmla="val 3566"/>
                </a:avLst>
              </a:prstGeom>
              <a:solidFill>
                <a:srgbClr val="FFD9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6" name="직선 연결선 55">
                <a:extLst>
                  <a:ext uri="{FF2B5EF4-FFF2-40B4-BE49-F238E27FC236}">
                    <a16:creationId xmlns:a16="http://schemas.microsoft.com/office/drawing/2014/main" id="{A877A861-02DB-AFBC-F78B-4C6F1FF1C25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534571" y="4168939"/>
                <a:ext cx="448164" cy="1531457"/>
              </a:xfrm>
              <a:prstGeom prst="line">
                <a:avLst/>
              </a:prstGeom>
              <a:ln w="889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액자 69">
                <a:extLst>
                  <a:ext uri="{FF2B5EF4-FFF2-40B4-BE49-F238E27FC236}">
                    <a16:creationId xmlns:a16="http://schemas.microsoft.com/office/drawing/2014/main" id="{634D7C25-F86B-CB1E-DA23-8F6203CFCDB1}"/>
                  </a:ext>
                </a:extLst>
              </p:cNvPr>
              <p:cNvSpPr/>
              <p:nvPr/>
            </p:nvSpPr>
            <p:spPr>
              <a:xfrm>
                <a:off x="4076208" y="2847651"/>
                <a:ext cx="1744794" cy="754997"/>
              </a:xfrm>
              <a:prstGeom prst="frame">
                <a:avLst>
                  <a:gd name="adj1" fmla="val 10637"/>
                </a:avLst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3A5331-49A2-FF65-9D64-2C91DE69F3A4}"/>
                </a:ext>
              </a:extLst>
            </p:cNvPr>
            <p:cNvSpPr txBox="1"/>
            <p:nvPr/>
          </p:nvSpPr>
          <p:spPr>
            <a:xfrm>
              <a:off x="4831921" y="2478992"/>
              <a:ext cx="1319283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ko-KR" altLang="en-US" sz="2400" b="1" dirty="0">
                  <a:solidFill>
                    <a:srgbClr val="9C19E0"/>
                  </a:solidFill>
                  <a:latin typeface="나눔스퀘어OTF_ac"/>
                  <a:ea typeface="맑은 고딕"/>
                </a:rPr>
                <a:t>66.5%</a:t>
              </a:r>
              <a:endParaRPr lang="ko-KR" altLang="en-US" sz="2400" b="1" dirty="0">
                <a:solidFill>
                  <a:srgbClr val="9C19E0"/>
                </a:solidFill>
                <a:latin typeface="나눔스퀘어OTF_ac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45ADB4D-706C-A869-92ED-14268891003C}"/>
              </a:ext>
            </a:extLst>
          </p:cNvPr>
          <p:cNvSpPr txBox="1"/>
          <p:nvPr/>
        </p:nvSpPr>
        <p:spPr>
          <a:xfrm>
            <a:off x="744925" y="994607"/>
            <a:ext cx="1105485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400" b="1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lt"/>
              </a:rPr>
              <a:t>Social background</a:t>
            </a:r>
            <a:r>
              <a:rPr lang="en-US" altLang="ko-KR" sz="2400" b="1" dirty="0">
                <a:solidFill>
                  <a:srgbClr val="9C19E0"/>
                </a:solidFill>
                <a:latin typeface="나눔스퀘어_ac Bold"/>
                <a:ea typeface="나눔스퀘어_ac Bold"/>
                <a:cs typeface="+mj-lt"/>
              </a:rPr>
              <a:t>: Many college students choose to take </a:t>
            </a:r>
            <a:br>
              <a:rPr lang="en-US" altLang="ko-KR" sz="2400" b="1" dirty="0">
                <a:solidFill>
                  <a:srgbClr val="9C19E0"/>
                </a:solidFill>
                <a:latin typeface="나눔스퀘어_ac Bold"/>
                <a:ea typeface="나눔스퀘어_ac Bold"/>
                <a:cs typeface="+mj-lt"/>
              </a:rPr>
            </a:br>
            <a:r>
              <a:rPr lang="en-US" altLang="ko-KR" sz="2400" b="1" dirty="0">
                <a:solidFill>
                  <a:srgbClr val="9C19E0"/>
                </a:solidFill>
                <a:latin typeface="나눔스퀘어_ac Bold"/>
                <a:ea typeface="나눔스퀘어_ac Bold"/>
                <a:cs typeface="+mj-lt"/>
              </a:rPr>
              <a:t>a leave of absence due to concerns about the direction of life</a:t>
            </a:r>
            <a:endParaRPr lang="ko-KR" altLang="ko-KR" sz="2400" dirty="0">
              <a:solidFill>
                <a:srgbClr val="9C19E0"/>
              </a:solidFill>
              <a:latin typeface="나눔스퀘어_ac Bold"/>
              <a:ea typeface="나눔스퀘어_ac Bold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839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614"/>
    </mc:Choice>
    <mc:Fallback xmlns="">
      <p:transition spd="slow" advTm="516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A2D1E87-BA00-8CAA-A577-63EF393D4B63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01</a:t>
            </a:r>
            <a:endParaRPr lang="ko-KR" altLang="en-US" sz="300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F52F07-0610-C3F3-5E7D-A96ACF740FBD}"/>
              </a:ext>
            </a:extLst>
          </p:cNvPr>
          <p:cNvSpPr txBox="1"/>
          <p:nvPr/>
        </p:nvSpPr>
        <p:spPr>
          <a:xfrm>
            <a:off x="908601" y="271363"/>
            <a:ext cx="8711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Problem definition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8246423-5C9C-FF8F-71D4-5AC6AF1AD738}"/>
              </a:ext>
            </a:extLst>
          </p:cNvPr>
          <p:cNvCxnSpPr>
            <a:cxnSpLocks/>
          </p:cNvCxnSpPr>
          <p:nvPr/>
        </p:nvCxnSpPr>
        <p:spPr>
          <a:xfrm>
            <a:off x="468856" y="6613263"/>
            <a:ext cx="11371567" cy="0"/>
          </a:xfrm>
          <a:prstGeom prst="line">
            <a:avLst/>
          </a:prstGeom>
          <a:ln w="222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201CF6-B89B-8463-0D8E-C972B751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5ADB4D-706C-A869-92ED-14268891003C}"/>
              </a:ext>
            </a:extLst>
          </p:cNvPr>
          <p:cNvSpPr txBox="1"/>
          <p:nvPr/>
        </p:nvSpPr>
        <p:spPr>
          <a:xfrm>
            <a:off x="744925" y="994607"/>
            <a:ext cx="1105485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400" b="1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lt"/>
              </a:rPr>
              <a:t>Global trends</a:t>
            </a:r>
            <a:r>
              <a:rPr lang="en-US" altLang="ko-KR" sz="2400" b="1" dirty="0">
                <a:solidFill>
                  <a:srgbClr val="9C19E0"/>
                </a:solidFill>
                <a:latin typeface="나눔스퀘어_ac Bold"/>
                <a:ea typeface="나눔스퀘어_ac Bold"/>
                <a:cs typeface="+mj-lt"/>
              </a:rPr>
              <a:t>: Youth NEET (young people who do not participate in employment, education, and training) has increased rapidly recently</a:t>
            </a:r>
            <a:endParaRPr lang="ko-KR" altLang="ko-KR" sz="2400" dirty="0">
              <a:solidFill>
                <a:srgbClr val="9C19E0"/>
              </a:solidFill>
              <a:latin typeface="나눔스퀘어_ac Bold"/>
              <a:ea typeface="나눔스퀘어_ac Bold"/>
            </a:endParaRPr>
          </a:p>
        </p:txBody>
      </p:sp>
      <p:pic>
        <p:nvPicPr>
          <p:cNvPr id="12" name="그림 11" descr="텍스트, 스크린샷, 원, 폰트이(가) 표시된 사진&#10;&#10;자동 생성된 설명">
            <a:extLst>
              <a:ext uri="{FF2B5EF4-FFF2-40B4-BE49-F238E27FC236}">
                <a16:creationId xmlns:a16="http://schemas.microsoft.com/office/drawing/2014/main" id="{FA2B5D3D-5760-D1BD-FE2A-52F0A7F591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E1F3FD"/>
              </a:clrFrom>
              <a:clrTo>
                <a:srgbClr val="E1F3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61"/>
          <a:stretch/>
        </p:blipFill>
        <p:spPr>
          <a:xfrm>
            <a:off x="2493230" y="2108301"/>
            <a:ext cx="7558247" cy="3142872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E3A62212-BA22-A37F-08AF-C5CF5C7D84FA}"/>
              </a:ext>
            </a:extLst>
          </p:cNvPr>
          <p:cNvGrpSpPr/>
          <p:nvPr/>
        </p:nvGrpSpPr>
        <p:grpSpPr>
          <a:xfrm>
            <a:off x="545227" y="5097084"/>
            <a:ext cx="11807151" cy="1259264"/>
            <a:chOff x="6610059" y="2266044"/>
            <a:chExt cx="11945970" cy="1159069"/>
          </a:xfrm>
        </p:grpSpPr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4B161B23-5957-BFB8-6D58-31151D3A1AB0}"/>
                </a:ext>
              </a:extLst>
            </p:cNvPr>
            <p:cNvSpPr/>
            <p:nvPr/>
          </p:nvSpPr>
          <p:spPr>
            <a:xfrm>
              <a:off x="6610059" y="2266044"/>
              <a:ext cx="11184833" cy="115906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5400000" sx="101000" sy="101000" algn="t" rotWithShape="0">
                <a:prstClr val="black">
                  <a:alpha val="1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marL="0" lvl="0" indent="0" algn="l" defTabSz="232257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lvl="0" algn="ctr">
                <a:defRPr/>
              </a:pPr>
              <a:endParaRPr lang="ko-KR" alt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361B57B-5984-9A95-CD22-D2A8DDF2C0FC}"/>
                </a:ext>
              </a:extLst>
            </p:cNvPr>
            <p:cNvSpPr txBox="1"/>
            <p:nvPr/>
          </p:nvSpPr>
          <p:spPr>
            <a:xfrm>
              <a:off x="7246914" y="2475022"/>
              <a:ext cx="11309115" cy="651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(2022) Youth unemployment: </a:t>
              </a:r>
              <a:r>
                <a:rPr lang="en-US" altLang="ko-KR" sz="2000" b="1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73 million</a:t>
              </a:r>
            </a:p>
            <a:p>
              <a:r>
                <a:rPr lang="en-US" altLang="ko-KR" sz="20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(2020) Global Youth </a:t>
              </a:r>
              <a:r>
                <a:rPr lang="en-US" altLang="ko-KR" sz="2000" dirty="0" err="1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neet</a:t>
              </a:r>
              <a:r>
                <a:rPr lang="en-US" altLang="ko-KR" sz="20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 Size: </a:t>
              </a:r>
              <a:r>
                <a:rPr lang="en-US" altLang="ko-KR" sz="2000" b="1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282 million, 23.3% of the total youth population</a:t>
              </a:r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80EAC0DC-2ECF-33F3-6ABD-3137F221FBFF}"/>
                </a:ext>
              </a:extLst>
            </p:cNvPr>
            <p:cNvGrpSpPr/>
            <p:nvPr/>
          </p:nvGrpSpPr>
          <p:grpSpPr>
            <a:xfrm>
              <a:off x="6836278" y="2529008"/>
              <a:ext cx="264248" cy="271795"/>
              <a:chOff x="-777395" y="5005137"/>
              <a:chExt cx="773756" cy="794360"/>
            </a:xfrm>
          </p:grpSpPr>
          <p:sp>
            <p:nvSpPr>
              <p:cNvPr id="24" name="순서도: 연결자 23">
                <a:extLst>
                  <a:ext uri="{FF2B5EF4-FFF2-40B4-BE49-F238E27FC236}">
                    <a16:creationId xmlns:a16="http://schemas.microsoft.com/office/drawing/2014/main" id="{0AB71A9F-B5E4-4D14-C8E6-8EF615C122B5}"/>
                  </a:ext>
                </a:extLst>
              </p:cNvPr>
              <p:cNvSpPr/>
              <p:nvPr/>
            </p:nvSpPr>
            <p:spPr>
              <a:xfrm>
                <a:off x="-777395" y="5005137"/>
                <a:ext cx="540000" cy="540000"/>
              </a:xfrm>
              <a:prstGeom prst="flowChartConnector">
                <a:avLst/>
              </a:prstGeom>
              <a:solidFill>
                <a:srgbClr val="7A44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순서도: 연결자 24">
                <a:extLst>
                  <a:ext uri="{FF2B5EF4-FFF2-40B4-BE49-F238E27FC236}">
                    <a16:creationId xmlns:a16="http://schemas.microsoft.com/office/drawing/2014/main" id="{784A8AC3-A6DF-4A4C-F827-6BBE0539BA2F}"/>
                  </a:ext>
                </a:extLst>
              </p:cNvPr>
              <p:cNvSpPr/>
              <p:nvPr/>
            </p:nvSpPr>
            <p:spPr>
              <a:xfrm>
                <a:off x="-543639" y="5259497"/>
                <a:ext cx="540000" cy="540000"/>
              </a:xfrm>
              <a:prstGeom prst="flowChartConnector">
                <a:avLst/>
              </a:prstGeom>
              <a:solidFill>
                <a:srgbClr val="EBE1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3823E39B-482D-9963-5E77-4A9519F73610}"/>
              </a:ext>
            </a:extLst>
          </p:cNvPr>
          <p:cNvSpPr txBox="1"/>
          <p:nvPr/>
        </p:nvSpPr>
        <p:spPr>
          <a:xfrm>
            <a:off x="1174681" y="6079349"/>
            <a:ext cx="638240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200" dirty="0"/>
              <a:t>International </a:t>
            </a:r>
            <a:r>
              <a:rPr lang="ko-KR" altLang="en-US" sz="1200" dirty="0" err="1"/>
              <a:t>Labor</a:t>
            </a:r>
            <a:r>
              <a:rPr lang="ko-KR" altLang="en-US" sz="1200" dirty="0"/>
              <a:t> </a:t>
            </a:r>
            <a:r>
              <a:rPr lang="ko-KR" altLang="en-US" sz="1200" dirty="0" err="1"/>
              <a:t>Organization</a:t>
            </a:r>
            <a:r>
              <a:rPr lang="ko-KR" altLang="en-US" sz="1200" dirty="0"/>
              <a:t> (ILO) Global </a:t>
            </a:r>
            <a:r>
              <a:rPr lang="ko-KR" altLang="en-US" sz="1200" dirty="0" err="1"/>
              <a:t>Youth</a:t>
            </a:r>
            <a:r>
              <a:rPr lang="ko-KR" altLang="en-US" sz="1200" dirty="0"/>
              <a:t> </a:t>
            </a:r>
            <a:r>
              <a:rPr lang="ko-KR" altLang="en-US" sz="1200" dirty="0" err="1"/>
              <a:t>Employment</a:t>
            </a:r>
            <a:r>
              <a:rPr lang="ko-KR" altLang="en-US" sz="1200" dirty="0"/>
              <a:t> </a:t>
            </a:r>
            <a:r>
              <a:rPr lang="ko-KR" altLang="en-US" sz="1200" dirty="0" err="1"/>
              <a:t>Trend</a:t>
            </a:r>
            <a:r>
              <a:rPr lang="ko-KR" altLang="en-US" sz="1200" dirty="0"/>
              <a:t> </a:t>
            </a:r>
            <a:r>
              <a:rPr lang="ko-KR" altLang="en-US" sz="1200" dirty="0" err="1"/>
              <a:t>Report</a:t>
            </a:r>
            <a:endParaRPr lang="ko-KR" alt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8837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614"/>
    </mc:Choice>
    <mc:Fallback>
      <p:transition spd="slow" advTm="516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1C02629-5935-A075-4DAC-E444E0DCFDFC}"/>
              </a:ext>
            </a:extLst>
          </p:cNvPr>
          <p:cNvSpPr txBox="1"/>
          <p:nvPr/>
        </p:nvSpPr>
        <p:spPr>
          <a:xfrm>
            <a:off x="908601" y="1147978"/>
            <a:ext cx="1075130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400" b="1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root cause of target social issues: </a:t>
            </a:r>
            <a:r>
              <a:rPr lang="en-US" altLang="ko-KR" sz="2400" b="1" dirty="0">
                <a:solidFill>
                  <a:srgbClr val="9C19E0"/>
                </a:solidFill>
                <a:latin typeface="나눔스퀘어_ac Bold"/>
                <a:ea typeface="나눔스퀘어_ac Bold"/>
              </a:rPr>
              <a:t>There is no easy way to help college students understand themselves and build values beyond their careers.</a:t>
            </a:r>
            <a:endParaRPr lang="ko-KR" altLang="ko-KR" sz="2300" dirty="0">
              <a:solidFill>
                <a:srgbClr val="9C19E0"/>
              </a:solidFill>
              <a:latin typeface="나눔스퀘어_ac Bold"/>
              <a:ea typeface="나눔스퀘어_ac Bold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8246423-5C9C-FF8F-71D4-5AC6AF1AD738}"/>
              </a:ext>
            </a:extLst>
          </p:cNvPr>
          <p:cNvCxnSpPr>
            <a:cxnSpLocks/>
          </p:cNvCxnSpPr>
          <p:nvPr/>
        </p:nvCxnSpPr>
        <p:spPr>
          <a:xfrm>
            <a:off x="468856" y="6613263"/>
            <a:ext cx="11371567" cy="0"/>
          </a:xfrm>
          <a:prstGeom prst="line">
            <a:avLst/>
          </a:prstGeom>
          <a:ln w="222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201CF6-B89B-8463-0D8E-C972B751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0DD69EB3-2C90-896F-2E33-AF1C3C02C8F0}"/>
              </a:ext>
            </a:extLst>
          </p:cNvPr>
          <p:cNvSpPr/>
          <p:nvPr/>
        </p:nvSpPr>
        <p:spPr>
          <a:xfrm>
            <a:off x="7850651" y="4678741"/>
            <a:ext cx="3949132" cy="144653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sx="101000" sy="101000" algn="t" rotWithShape="0">
              <a:schemeClr val="tx1">
                <a:alpha val="21000"/>
              </a:scheme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marL="342900" indent="-342900">
              <a:buAutoNum type="arabicPeriod"/>
            </a:pPr>
            <a:r>
              <a:rPr lang="en-US" altLang="ko-KR" b="1" dirty="0">
                <a:solidFill>
                  <a:srgbClr val="000000"/>
                </a:solidFill>
                <a:latin typeface="나눔스퀘어_ac Bold" panose="020B0600000101010101" pitchFamily="50" charset="-127"/>
                <a:ea typeface="나눔스퀘어_ac Bold"/>
                <a:cs typeface="+mn-lt"/>
                <a:sym typeface="Arial"/>
              </a:rPr>
              <a:t>Quantify yourself based on piecemeal understanding</a:t>
            </a:r>
          </a:p>
          <a:p>
            <a:pPr marL="342900" indent="-342900">
              <a:buAutoNum type="arabicPeriod"/>
            </a:pPr>
            <a:r>
              <a:rPr lang="en-US" altLang="ko-KR" b="1" dirty="0">
                <a:solidFill>
                  <a:srgbClr val="3F3F3F"/>
                </a:solidFill>
                <a:latin typeface="나눔스퀘어_ac Bold"/>
                <a:ea typeface="나눔스퀘어_ac Bold" panose="020B0600000101010101" pitchFamily="50" charset="-127"/>
                <a:cs typeface="+mn-lt"/>
                <a:sym typeface="Arial"/>
              </a:rPr>
              <a:t>Cost incurred</a:t>
            </a:r>
            <a:endParaRPr lang="ko-KR" dirty="0">
              <a:latin typeface="나눔스퀘어_ac Bold"/>
              <a:ea typeface="나눔스퀘어_ac Bold" panose="020B0600000101010101" pitchFamily="50" charset="-127"/>
            </a:endParaRPr>
          </a:p>
        </p:txBody>
      </p:sp>
      <p:pic>
        <p:nvPicPr>
          <p:cNvPr id="13" name="Picture 4" descr="강의 ">
            <a:extLst>
              <a:ext uri="{FF2B5EF4-FFF2-40B4-BE49-F238E27FC236}">
                <a16:creationId xmlns:a16="http://schemas.microsoft.com/office/drawing/2014/main" id="{B74D2DC0-38B2-FB31-DAE7-D24287C05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231" y="2167187"/>
            <a:ext cx="1357745" cy="135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4523AC47-93A4-2474-21DB-77C987406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3273" y="2167187"/>
            <a:ext cx="1357745" cy="1357745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8F4BBA0A-8C36-9CEC-1D48-42305D825ECD}"/>
              </a:ext>
            </a:extLst>
          </p:cNvPr>
          <p:cNvGrpSpPr/>
          <p:nvPr/>
        </p:nvGrpSpPr>
        <p:grpSpPr>
          <a:xfrm>
            <a:off x="587056" y="2167187"/>
            <a:ext cx="3159899" cy="3958088"/>
            <a:chOff x="587056" y="2167187"/>
            <a:chExt cx="3159899" cy="3958088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D74FFC68-0455-7AF4-F006-63AE04D8134B}"/>
                </a:ext>
              </a:extLst>
            </p:cNvPr>
            <p:cNvSpPr/>
            <p:nvPr/>
          </p:nvSpPr>
          <p:spPr>
            <a:xfrm>
              <a:off x="587056" y="4678742"/>
              <a:ext cx="3159899" cy="144653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5400000" sx="101000" sy="101000" algn="t" rotWithShape="0">
                <a:schemeClr val="tx1">
                  <a:alpha val="21000"/>
                </a:scheme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anchor="ctr"/>
            <a:lstStyle/>
            <a:p>
              <a:pPr marL="342900" indent="-342900">
                <a:buAutoNum type="arabicPeriod"/>
              </a:pPr>
              <a:r>
                <a:rPr lang="en-US" altLang="ko-KR" dirty="0">
                  <a:solidFill>
                    <a:schemeClr val="tx1"/>
                  </a:solidFill>
                  <a:latin typeface="나눔스퀘어_ac Bold"/>
                  <a:ea typeface="나눔스퀘어_ac Bold"/>
                  <a:cs typeface="+mn-lt"/>
                </a:rPr>
                <a:t>Need to realize for yourself</a:t>
              </a:r>
            </a:p>
            <a:p>
              <a:pPr marL="342900" indent="-342900">
                <a:buAutoNum type="arabicPeriod"/>
              </a:pPr>
              <a:r>
                <a:rPr lang="en-US" altLang="ko-KR" b="1" dirty="0">
                  <a:solidFill>
                    <a:schemeClr val="tx1"/>
                  </a:solidFill>
                  <a:latin typeface="나눔스퀘어_ac Bold"/>
                  <a:ea typeface="나눔스퀘어_ac Bold" panose="020B0600000101010101" pitchFamily="50" charset="-127"/>
                  <a:cs typeface="+mn-lt"/>
                </a:rPr>
                <a:t>Content difficulties and burdens</a:t>
              </a:r>
              <a:endParaRPr lang="ko-KR" altLang="en-US" dirty="0">
                <a:solidFill>
                  <a:schemeClr val="tx1"/>
                </a:solidFill>
                <a:latin typeface="나눔스퀘어_ac Bold"/>
                <a:ea typeface="나눔스퀘어_ac Bold" panose="020B0600000101010101" pitchFamily="50" charset="-127"/>
                <a:cs typeface="+mn-lt"/>
              </a:endParaRPr>
            </a:p>
          </p:txBody>
        </p:sp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FD2C95CF-E972-53CD-FEFB-3EC36D585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04072" y="2167187"/>
              <a:ext cx="1357745" cy="1357745"/>
            </a:xfrm>
            <a:prstGeom prst="rect">
              <a:avLst/>
            </a:prstGeom>
          </p:spPr>
        </p:pic>
        <p:sp>
          <p:nvSpPr>
            <p:cNvPr id="20" name="자유형: 도형 19">
              <a:extLst>
                <a:ext uri="{FF2B5EF4-FFF2-40B4-BE49-F238E27FC236}">
                  <a16:creationId xmlns:a16="http://schemas.microsoft.com/office/drawing/2014/main" id="{740CD7BD-A4A3-6AFD-E9D7-F50F1FEC705B}"/>
                </a:ext>
              </a:extLst>
            </p:cNvPr>
            <p:cNvSpPr/>
            <p:nvPr/>
          </p:nvSpPr>
          <p:spPr>
            <a:xfrm>
              <a:off x="901312" y="3791801"/>
              <a:ext cx="2548772" cy="605673"/>
            </a:xfrm>
            <a:custGeom>
              <a:avLst/>
              <a:gdLst>
                <a:gd name="connsiteX0" fmla="*/ 267926 w 5422204"/>
                <a:gd name="connsiteY0" fmla="*/ 0 h 339575"/>
                <a:gd name="connsiteX1" fmla="*/ 755604 w 5422204"/>
                <a:gd name="connsiteY1" fmla="*/ 0 h 339575"/>
                <a:gd name="connsiteX2" fmla="*/ 1397453 w 5422204"/>
                <a:gd name="connsiteY2" fmla="*/ 0 h 339575"/>
                <a:gd name="connsiteX3" fmla="*/ 4024752 w 5422204"/>
                <a:gd name="connsiteY3" fmla="*/ 0 h 339575"/>
                <a:gd name="connsiteX4" fmla="*/ 4666600 w 5422204"/>
                <a:gd name="connsiteY4" fmla="*/ 0 h 339575"/>
                <a:gd name="connsiteX5" fmla="*/ 5154279 w 5422204"/>
                <a:gd name="connsiteY5" fmla="*/ 0 h 339575"/>
                <a:gd name="connsiteX6" fmla="*/ 5422204 w 5422204"/>
                <a:gd name="connsiteY6" fmla="*/ 169788 h 339575"/>
                <a:gd name="connsiteX7" fmla="*/ 5154279 w 5422204"/>
                <a:gd name="connsiteY7" fmla="*/ 339575 h 339575"/>
                <a:gd name="connsiteX8" fmla="*/ 4666600 w 5422204"/>
                <a:gd name="connsiteY8" fmla="*/ 339575 h 339575"/>
                <a:gd name="connsiteX9" fmla="*/ 4024752 w 5422204"/>
                <a:gd name="connsiteY9" fmla="*/ 339575 h 339575"/>
                <a:gd name="connsiteX10" fmla="*/ 1397453 w 5422204"/>
                <a:gd name="connsiteY10" fmla="*/ 339575 h 339575"/>
                <a:gd name="connsiteX11" fmla="*/ 755604 w 5422204"/>
                <a:gd name="connsiteY11" fmla="*/ 339575 h 339575"/>
                <a:gd name="connsiteX12" fmla="*/ 267926 w 5422204"/>
                <a:gd name="connsiteY12" fmla="*/ 339575 h 339575"/>
                <a:gd name="connsiteX13" fmla="*/ 0 w 5422204"/>
                <a:gd name="connsiteY13" fmla="*/ 169788 h 339575"/>
                <a:gd name="connsiteX14" fmla="*/ 267926 w 5422204"/>
                <a:gd name="connsiteY14" fmla="*/ 0 h 33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22204" h="339575">
                  <a:moveTo>
                    <a:pt x="267926" y="0"/>
                  </a:moveTo>
                  <a:lnTo>
                    <a:pt x="755604" y="0"/>
                  </a:lnTo>
                  <a:lnTo>
                    <a:pt x="1397453" y="0"/>
                  </a:lnTo>
                  <a:lnTo>
                    <a:pt x="4024752" y="0"/>
                  </a:lnTo>
                  <a:lnTo>
                    <a:pt x="4666600" y="0"/>
                  </a:lnTo>
                  <a:lnTo>
                    <a:pt x="5154279" y="0"/>
                  </a:lnTo>
                  <a:cubicBezTo>
                    <a:pt x="5302235" y="0"/>
                    <a:pt x="5422204" y="76011"/>
                    <a:pt x="5422204" y="169788"/>
                  </a:cubicBezTo>
                  <a:cubicBezTo>
                    <a:pt x="5422204" y="263564"/>
                    <a:pt x="5302235" y="339575"/>
                    <a:pt x="5154279" y="339575"/>
                  </a:cubicBezTo>
                  <a:lnTo>
                    <a:pt x="4666600" y="339575"/>
                  </a:lnTo>
                  <a:lnTo>
                    <a:pt x="4024752" y="339575"/>
                  </a:lnTo>
                  <a:lnTo>
                    <a:pt x="1397453" y="339575"/>
                  </a:lnTo>
                  <a:lnTo>
                    <a:pt x="755604" y="339575"/>
                  </a:lnTo>
                  <a:lnTo>
                    <a:pt x="267926" y="339575"/>
                  </a:lnTo>
                  <a:cubicBezTo>
                    <a:pt x="119969" y="339575"/>
                    <a:pt x="0" y="263564"/>
                    <a:pt x="0" y="169788"/>
                  </a:cubicBezTo>
                  <a:cubicBezTo>
                    <a:pt x="0" y="76011"/>
                    <a:pt x="119969" y="0"/>
                    <a:pt x="267926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45720" rIns="108000" bIns="45720" anchor="ctr">
              <a:noAutofit/>
            </a:bodyPr>
            <a:lstStyle>
              <a:lvl1pPr marL="0" lvl="0" indent="0" algn="l" defTabSz="232257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r>
                <a:rPr lang="en-US" altLang="ko-KR" sz="1600" dirty="0"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Reading and Humanities Lectures</a:t>
              </a:r>
              <a:endParaRPr lang="ko-KR" altLang="en-US" sz="16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endParaRPr>
            </a:p>
          </p:txBody>
        </p:sp>
      </p:grp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420F0372-7185-19E4-40B6-DF2C7920B01A}"/>
              </a:ext>
            </a:extLst>
          </p:cNvPr>
          <p:cNvSpPr/>
          <p:nvPr/>
        </p:nvSpPr>
        <p:spPr>
          <a:xfrm>
            <a:off x="4464830" y="3791801"/>
            <a:ext cx="2851149" cy="604165"/>
          </a:xfrm>
          <a:custGeom>
            <a:avLst/>
            <a:gdLst>
              <a:gd name="connsiteX0" fmla="*/ 267926 w 5422204"/>
              <a:gd name="connsiteY0" fmla="*/ 0 h 339575"/>
              <a:gd name="connsiteX1" fmla="*/ 755604 w 5422204"/>
              <a:gd name="connsiteY1" fmla="*/ 0 h 339575"/>
              <a:gd name="connsiteX2" fmla="*/ 1397453 w 5422204"/>
              <a:gd name="connsiteY2" fmla="*/ 0 h 339575"/>
              <a:gd name="connsiteX3" fmla="*/ 4024752 w 5422204"/>
              <a:gd name="connsiteY3" fmla="*/ 0 h 339575"/>
              <a:gd name="connsiteX4" fmla="*/ 4666600 w 5422204"/>
              <a:gd name="connsiteY4" fmla="*/ 0 h 339575"/>
              <a:gd name="connsiteX5" fmla="*/ 5154279 w 5422204"/>
              <a:gd name="connsiteY5" fmla="*/ 0 h 339575"/>
              <a:gd name="connsiteX6" fmla="*/ 5422204 w 5422204"/>
              <a:gd name="connsiteY6" fmla="*/ 169788 h 339575"/>
              <a:gd name="connsiteX7" fmla="*/ 5154279 w 5422204"/>
              <a:gd name="connsiteY7" fmla="*/ 339575 h 339575"/>
              <a:gd name="connsiteX8" fmla="*/ 4666600 w 5422204"/>
              <a:gd name="connsiteY8" fmla="*/ 339575 h 339575"/>
              <a:gd name="connsiteX9" fmla="*/ 4024752 w 5422204"/>
              <a:gd name="connsiteY9" fmla="*/ 339575 h 339575"/>
              <a:gd name="connsiteX10" fmla="*/ 1397453 w 5422204"/>
              <a:gd name="connsiteY10" fmla="*/ 339575 h 339575"/>
              <a:gd name="connsiteX11" fmla="*/ 755604 w 5422204"/>
              <a:gd name="connsiteY11" fmla="*/ 339575 h 339575"/>
              <a:gd name="connsiteX12" fmla="*/ 267926 w 5422204"/>
              <a:gd name="connsiteY12" fmla="*/ 339575 h 339575"/>
              <a:gd name="connsiteX13" fmla="*/ 0 w 5422204"/>
              <a:gd name="connsiteY13" fmla="*/ 169788 h 339575"/>
              <a:gd name="connsiteX14" fmla="*/ 267926 w 5422204"/>
              <a:gd name="connsiteY14" fmla="*/ 0 h 33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22204" h="339575">
                <a:moveTo>
                  <a:pt x="267926" y="0"/>
                </a:moveTo>
                <a:lnTo>
                  <a:pt x="755604" y="0"/>
                </a:lnTo>
                <a:lnTo>
                  <a:pt x="1397453" y="0"/>
                </a:lnTo>
                <a:lnTo>
                  <a:pt x="4024752" y="0"/>
                </a:lnTo>
                <a:lnTo>
                  <a:pt x="4666600" y="0"/>
                </a:lnTo>
                <a:lnTo>
                  <a:pt x="5154279" y="0"/>
                </a:lnTo>
                <a:cubicBezTo>
                  <a:pt x="5302235" y="0"/>
                  <a:pt x="5422204" y="76011"/>
                  <a:pt x="5422204" y="169788"/>
                </a:cubicBezTo>
                <a:cubicBezTo>
                  <a:pt x="5422204" y="263564"/>
                  <a:pt x="5302235" y="339575"/>
                  <a:pt x="5154279" y="339575"/>
                </a:cubicBezTo>
                <a:lnTo>
                  <a:pt x="4666600" y="339575"/>
                </a:lnTo>
                <a:lnTo>
                  <a:pt x="4024752" y="339575"/>
                </a:lnTo>
                <a:lnTo>
                  <a:pt x="1397453" y="339575"/>
                </a:lnTo>
                <a:lnTo>
                  <a:pt x="755604" y="339575"/>
                </a:lnTo>
                <a:lnTo>
                  <a:pt x="267926" y="339575"/>
                </a:lnTo>
                <a:cubicBezTo>
                  <a:pt x="119969" y="339575"/>
                  <a:pt x="0" y="263564"/>
                  <a:pt x="0" y="169788"/>
                </a:cubicBezTo>
                <a:cubicBezTo>
                  <a:pt x="0" y="76011"/>
                  <a:pt x="119969" y="0"/>
                  <a:pt x="26792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>
            <a:lvl1pPr marL="0" lvl="0" indent="0" algn="l" defTabSz="2322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sz="1800" b="0" i="0" u="none" strike="noStrike" kern="1200" cap="none" spc="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lang="en-US" altLang="ko-KR" sz="20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Career lectures and programs</a:t>
            </a:r>
            <a:endParaRPr lang="ko-KR" altLang="en-US" sz="2000" dirty="0"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29339A9B-4CE3-9158-1FA7-28A825DD1FE7}"/>
              </a:ext>
            </a:extLst>
          </p:cNvPr>
          <p:cNvSpPr/>
          <p:nvPr/>
        </p:nvSpPr>
        <p:spPr>
          <a:xfrm>
            <a:off x="8294892" y="3791800"/>
            <a:ext cx="2649938" cy="604165"/>
          </a:xfrm>
          <a:custGeom>
            <a:avLst/>
            <a:gdLst>
              <a:gd name="connsiteX0" fmla="*/ 267926 w 5422204"/>
              <a:gd name="connsiteY0" fmla="*/ 0 h 339575"/>
              <a:gd name="connsiteX1" fmla="*/ 755604 w 5422204"/>
              <a:gd name="connsiteY1" fmla="*/ 0 h 339575"/>
              <a:gd name="connsiteX2" fmla="*/ 1397453 w 5422204"/>
              <a:gd name="connsiteY2" fmla="*/ 0 h 339575"/>
              <a:gd name="connsiteX3" fmla="*/ 4024752 w 5422204"/>
              <a:gd name="connsiteY3" fmla="*/ 0 h 339575"/>
              <a:gd name="connsiteX4" fmla="*/ 4666600 w 5422204"/>
              <a:gd name="connsiteY4" fmla="*/ 0 h 339575"/>
              <a:gd name="connsiteX5" fmla="*/ 5154279 w 5422204"/>
              <a:gd name="connsiteY5" fmla="*/ 0 h 339575"/>
              <a:gd name="connsiteX6" fmla="*/ 5422204 w 5422204"/>
              <a:gd name="connsiteY6" fmla="*/ 169788 h 339575"/>
              <a:gd name="connsiteX7" fmla="*/ 5154279 w 5422204"/>
              <a:gd name="connsiteY7" fmla="*/ 339575 h 339575"/>
              <a:gd name="connsiteX8" fmla="*/ 4666600 w 5422204"/>
              <a:gd name="connsiteY8" fmla="*/ 339575 h 339575"/>
              <a:gd name="connsiteX9" fmla="*/ 4024752 w 5422204"/>
              <a:gd name="connsiteY9" fmla="*/ 339575 h 339575"/>
              <a:gd name="connsiteX10" fmla="*/ 1397453 w 5422204"/>
              <a:gd name="connsiteY10" fmla="*/ 339575 h 339575"/>
              <a:gd name="connsiteX11" fmla="*/ 755604 w 5422204"/>
              <a:gd name="connsiteY11" fmla="*/ 339575 h 339575"/>
              <a:gd name="connsiteX12" fmla="*/ 267926 w 5422204"/>
              <a:gd name="connsiteY12" fmla="*/ 339575 h 339575"/>
              <a:gd name="connsiteX13" fmla="*/ 0 w 5422204"/>
              <a:gd name="connsiteY13" fmla="*/ 169788 h 339575"/>
              <a:gd name="connsiteX14" fmla="*/ 267926 w 5422204"/>
              <a:gd name="connsiteY14" fmla="*/ 0 h 33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22204" h="339575">
                <a:moveTo>
                  <a:pt x="267926" y="0"/>
                </a:moveTo>
                <a:lnTo>
                  <a:pt x="755604" y="0"/>
                </a:lnTo>
                <a:lnTo>
                  <a:pt x="1397453" y="0"/>
                </a:lnTo>
                <a:lnTo>
                  <a:pt x="4024752" y="0"/>
                </a:lnTo>
                <a:lnTo>
                  <a:pt x="4666600" y="0"/>
                </a:lnTo>
                <a:lnTo>
                  <a:pt x="5154279" y="0"/>
                </a:lnTo>
                <a:cubicBezTo>
                  <a:pt x="5302235" y="0"/>
                  <a:pt x="5422204" y="76011"/>
                  <a:pt x="5422204" y="169788"/>
                </a:cubicBezTo>
                <a:cubicBezTo>
                  <a:pt x="5422204" y="263564"/>
                  <a:pt x="5302235" y="339575"/>
                  <a:pt x="5154279" y="339575"/>
                </a:cubicBezTo>
                <a:lnTo>
                  <a:pt x="4666600" y="339575"/>
                </a:lnTo>
                <a:lnTo>
                  <a:pt x="4024752" y="339575"/>
                </a:lnTo>
                <a:lnTo>
                  <a:pt x="1397453" y="339575"/>
                </a:lnTo>
                <a:lnTo>
                  <a:pt x="755604" y="339575"/>
                </a:lnTo>
                <a:lnTo>
                  <a:pt x="267926" y="339575"/>
                </a:lnTo>
                <a:cubicBezTo>
                  <a:pt x="119969" y="339575"/>
                  <a:pt x="0" y="263564"/>
                  <a:pt x="0" y="169788"/>
                </a:cubicBezTo>
                <a:cubicBezTo>
                  <a:pt x="0" y="76011"/>
                  <a:pt x="119969" y="0"/>
                  <a:pt x="26792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>
            <a:lvl1pPr marL="0" lvl="0" indent="0" algn="l" defTabSz="2322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sz="1800" b="0" i="0" u="none" strike="noStrike" kern="1200" cap="none" spc="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lang="en-US" altLang="ko-KR" sz="20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a psychology</a:t>
            </a:r>
          </a:p>
          <a:p>
            <a:pPr algn="ctr">
              <a:defRPr/>
            </a:pPr>
            <a:r>
              <a:rPr lang="en-US" altLang="ko-KR" sz="2000" dirty="0"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-based test</a:t>
            </a:r>
            <a:endParaRPr lang="ko-KR" altLang="en-US" sz="2000" dirty="0"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BDEAD7CB-8626-E72C-F8EF-D43198152DD0}"/>
              </a:ext>
            </a:extLst>
          </p:cNvPr>
          <p:cNvSpPr/>
          <p:nvPr/>
        </p:nvSpPr>
        <p:spPr>
          <a:xfrm>
            <a:off x="4298272" y="4678741"/>
            <a:ext cx="3169795" cy="144653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sx="101000" sy="101000" algn="t" rotWithShape="0">
              <a:schemeClr val="tx1">
                <a:alpha val="21000"/>
              </a:scheme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marL="342900" indent="-342900">
              <a:buAutoNum type="arabicPeriod"/>
            </a:pPr>
            <a:r>
              <a:rPr lang="en-US" altLang="ko-KR" b="1" dirty="0">
                <a:solidFill>
                  <a:schemeClr val="tx1"/>
                </a:solidFill>
                <a:latin typeface="나눔스퀘어_ac Bold"/>
                <a:ea typeface="나눔스퀘어_ac Bold"/>
              </a:rPr>
              <a:t>Focus only on job and Job duty search</a:t>
            </a:r>
          </a:p>
          <a:p>
            <a:pPr marL="342900" indent="-342900">
              <a:buAutoNum type="arabicPeriod"/>
            </a:pPr>
            <a:r>
              <a:rPr lang="en-US" altLang="ko-KR" b="1" dirty="0">
                <a:solidFill>
                  <a:schemeClr val="tx1"/>
                </a:solidFill>
                <a:latin typeface="나눔스퀘어_ac Bold"/>
                <a:ea typeface="나눔스퀘어_ac Bold" panose="020B0600000101010101" pitchFamily="50" charset="-127"/>
                <a:cs typeface="+mn-lt"/>
              </a:rPr>
              <a:t>Cost incurred</a:t>
            </a:r>
            <a:endParaRPr lang="en-US" altLang="ko-KR" dirty="0">
              <a:solidFill>
                <a:schemeClr val="tx1"/>
              </a:solidFill>
              <a:latin typeface="나눔스퀘어_ac Bold"/>
              <a:ea typeface="나눔스퀘어_ac Bold" panose="020B0600000101010101" pitchFamily="50" charset="-127"/>
              <a:cs typeface="+mn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64139D-955C-0606-3996-5230669685D9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01</a:t>
            </a:r>
            <a:endParaRPr lang="ko-KR" altLang="en-US" sz="300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64FFE6-E6F7-922A-D2F2-CC5994BF5770}"/>
              </a:ext>
            </a:extLst>
          </p:cNvPr>
          <p:cNvSpPr txBox="1"/>
          <p:nvPr/>
        </p:nvSpPr>
        <p:spPr>
          <a:xfrm>
            <a:off x="908601" y="271363"/>
            <a:ext cx="8711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Problem definition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08DE9B5A-C655-3A18-9C29-87D9946404EE}"/>
              </a:ext>
            </a:extLst>
          </p:cNvPr>
          <p:cNvGrpSpPr/>
          <p:nvPr/>
        </p:nvGrpSpPr>
        <p:grpSpPr>
          <a:xfrm>
            <a:off x="0" y="1978975"/>
            <a:ext cx="12192000" cy="4881341"/>
            <a:chOff x="0" y="1976658"/>
            <a:chExt cx="12192000" cy="4881341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EC7B516-4C1B-0494-2AA0-8E0B117B39E8}"/>
                </a:ext>
              </a:extLst>
            </p:cNvPr>
            <p:cNvSpPr/>
            <p:nvPr/>
          </p:nvSpPr>
          <p:spPr>
            <a:xfrm>
              <a:off x="0" y="1976658"/>
              <a:ext cx="12192000" cy="4881341"/>
            </a:xfrm>
            <a:prstGeom prst="rect">
              <a:avLst/>
            </a:prstGeom>
            <a:solidFill>
              <a:srgbClr val="000000">
                <a:alpha val="87843"/>
              </a:srgb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484A66C-9ACE-1F7E-A68F-C2B0C20BC3A8}"/>
                </a:ext>
              </a:extLst>
            </p:cNvPr>
            <p:cNvSpPr txBox="1"/>
            <p:nvPr/>
          </p:nvSpPr>
          <p:spPr>
            <a:xfrm>
              <a:off x="888572" y="3540324"/>
              <a:ext cx="1067614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2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young people spend most of their lives just getting a good job and making a lot of money, rather than discovering their own value.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806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108"/>
    </mc:Choice>
    <mc:Fallback xmlns="">
      <p:transition spd="slow" advTm="551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직사각형 71">
            <a:extLst>
              <a:ext uri="{FF2B5EF4-FFF2-40B4-BE49-F238E27FC236}">
                <a16:creationId xmlns:a16="http://schemas.microsoft.com/office/drawing/2014/main" id="{A3EF7863-43E9-5AA6-AC3E-DDABF8B71777}"/>
              </a:ext>
            </a:extLst>
          </p:cNvPr>
          <p:cNvSpPr>
            <a:spLocks/>
          </p:cNvSpPr>
          <p:nvPr/>
        </p:nvSpPr>
        <p:spPr>
          <a:xfrm>
            <a:off x="-5595" y="-25970"/>
            <a:ext cx="12197595" cy="3980141"/>
          </a:xfrm>
          <a:prstGeom prst="rect">
            <a:avLst/>
          </a:prstGeom>
          <a:solidFill>
            <a:srgbClr val="EACCEC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l" defTabSz="232257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kumimoji="0" sz="1800" b="0" i="0" u="none" strike="noStrike" kern="1200" cap="none" spc="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endParaRPr lang="ko-KR" altLang="en-US" dirty="0">
              <a:solidFill>
                <a:srgbClr val="8F59BB"/>
              </a:solidFill>
              <a:latin typeface="a옛날사진관1"/>
              <a:ea typeface="a옛날사진관1"/>
            </a:endParaRPr>
          </a:p>
        </p:txBody>
      </p:sp>
      <p:sp>
        <p:nvSpPr>
          <p:cNvPr id="21" name="슬라이드 번호 개체 틀 8">
            <a:extLst>
              <a:ext uri="{FF2B5EF4-FFF2-40B4-BE49-F238E27FC236}">
                <a16:creationId xmlns:a16="http://schemas.microsoft.com/office/drawing/2014/main" id="{4BD65674-3A20-A603-F461-B2059B845744}"/>
              </a:ext>
            </a:extLst>
          </p:cNvPr>
          <p:cNvSpPr>
            <a:spLocks noGrp="1"/>
          </p:cNvSpPr>
          <p:nvPr/>
        </p:nvSpPr>
        <p:spPr>
          <a:xfrm>
            <a:off x="13243648" y="12101721"/>
            <a:ext cx="2743200" cy="365125"/>
          </a:xfrm>
        </p:spPr>
        <p:txBody>
          <a:bodyPr vert="horz" lIns="91440" tIns="45720" rIns="91440" bIns="45720" anchor="ctr"/>
          <a:lstStyle>
            <a:lvl1pPr marL="0" indent="0" algn="r" defTabSz="232257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kumimoji="0" sz="1200" b="0" i="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latin typeface="나눔스퀘어_ac"/>
                <a:ea typeface="나눔스퀘어_ac"/>
                <a:cs typeface="+mn-cs"/>
              </a:defRPr>
            </a:lvl1pPr>
          </a:lstStyle>
          <a:p>
            <a:pPr lvl="0">
              <a:defRPr/>
            </a:pPr>
            <a:r>
              <a:rPr lang="ko-KR" altLang="en-US"/>
              <a:t> </a:t>
            </a:r>
            <a:r>
              <a:rPr lang="en-US" altLang="ko-KR"/>
              <a:t>P</a:t>
            </a:r>
            <a:fld id="{C9D3E968-C0DB-4238-B999-DEE7376F96D5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AD9F8532-6313-4104-53A7-C840E8B83959}"/>
              </a:ext>
            </a:extLst>
          </p:cNvPr>
          <p:cNvSpPr/>
          <p:nvPr/>
        </p:nvSpPr>
        <p:spPr>
          <a:xfrm flipV="1">
            <a:off x="327157" y="3140249"/>
            <a:ext cx="7980239" cy="45719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l" defTabSz="232257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kumimoji="0" sz="1800" b="0" i="0" u="none" strike="noStrike" kern="1200" cap="none" spc="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endParaRPr lang="ko-KR" altLang="en-US">
              <a:solidFill>
                <a:srgbClr val="000D6B"/>
              </a:solidFill>
              <a:latin typeface="a타이틀고딕1"/>
              <a:ea typeface="a타이틀고딕1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C68526A-F7AD-49EA-26D1-CF163C2C0BA1}"/>
              </a:ext>
            </a:extLst>
          </p:cNvPr>
          <p:cNvSpPr txBox="1"/>
          <p:nvPr/>
        </p:nvSpPr>
        <p:spPr>
          <a:xfrm>
            <a:off x="5743272" y="888084"/>
            <a:ext cx="481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>
              <a:solidFill>
                <a:schemeClr val="tx1">
                  <a:lumMod val="65000"/>
                  <a:lumOff val="35000"/>
                </a:schemeClr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335C077-A2FA-F080-2AC3-C67DFF94009D}"/>
              </a:ext>
            </a:extLst>
          </p:cNvPr>
          <p:cNvSpPr txBox="1"/>
          <p:nvPr/>
        </p:nvSpPr>
        <p:spPr>
          <a:xfrm>
            <a:off x="328535" y="1666988"/>
            <a:ext cx="80342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+mj-lt"/>
              </a:rPr>
              <a:t>An experience archiving-based autobiographical essay production app </a:t>
            </a:r>
          </a:p>
          <a:p>
            <a:r>
              <a:rPr lang="en-US" altLang="ko-KR" sz="3000" b="1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+mj-lt"/>
              </a:rPr>
              <a:t>to establish the values of college students</a:t>
            </a:r>
            <a:endParaRPr lang="ko-KR" altLang="en-US" sz="30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14" name="슬라이드 번호 개체 틀 13">
            <a:extLst>
              <a:ext uri="{FF2B5EF4-FFF2-40B4-BE49-F238E27FC236}">
                <a16:creationId xmlns:a16="http://schemas.microsoft.com/office/drawing/2014/main" id="{42B3A61F-006E-CEAE-5318-22D2F257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138814" y="12150425"/>
            <a:ext cx="2743200" cy="365125"/>
          </a:xfrm>
        </p:spPr>
        <p:txBody>
          <a:bodyPr/>
          <a:lstStyle/>
          <a:p>
            <a:fld id="{BD48514C-9C0D-44D9-9554-7C490D5684D7}" type="slidenum">
              <a:rPr lang="ko-KR" altLang="en-US" smtClean="0"/>
              <a:t>7</a:t>
            </a:fld>
            <a:endParaRPr lang="ko-KR" altLang="en-US"/>
          </a:p>
        </p:txBody>
      </p:sp>
      <p:pic>
        <p:nvPicPr>
          <p:cNvPr id="128" name="그림 127">
            <a:extLst>
              <a:ext uri="{FF2B5EF4-FFF2-40B4-BE49-F238E27FC236}">
                <a16:creationId xmlns:a16="http://schemas.microsoft.com/office/drawing/2014/main" id="{2AA90EDC-C204-A9B3-B561-2D8A55F4C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12" y="5280288"/>
            <a:ext cx="2015933" cy="1487164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09858342-A3AC-6F06-F780-57606BC087BD}"/>
              </a:ext>
            </a:extLst>
          </p:cNvPr>
          <p:cNvGrpSpPr/>
          <p:nvPr/>
        </p:nvGrpSpPr>
        <p:grpSpPr>
          <a:xfrm>
            <a:off x="7483322" y="92434"/>
            <a:ext cx="5525744" cy="6686448"/>
            <a:chOff x="8081731" y="658065"/>
            <a:chExt cx="4981084" cy="6222013"/>
          </a:xfrm>
        </p:grpSpPr>
        <p:pic>
          <p:nvPicPr>
            <p:cNvPr id="3" name="그림 1196">
              <a:extLst>
                <a:ext uri="{FF2B5EF4-FFF2-40B4-BE49-F238E27FC236}">
                  <a16:creationId xmlns:a16="http://schemas.microsoft.com/office/drawing/2014/main" id="{EB799F90-5A68-A8CB-0186-D51880CD6F13}"/>
                </a:ext>
              </a:extLst>
            </p:cNvPr>
            <p:cNvPicPr>
              <a:picLocks/>
            </p:cNvPicPr>
            <p:nvPr/>
          </p:nvPicPr>
          <p:blipFill rotWithShape="1">
            <a:blip r:embed="rId4"/>
            <a:stretch>
              <a:fillRect/>
            </a:stretch>
          </p:blipFill>
          <p:spPr>
            <a:xfrm>
              <a:off x="8081731" y="658065"/>
              <a:ext cx="4981084" cy="6222013"/>
            </a:xfrm>
            <a:prstGeom prst="rect">
              <a:avLst/>
            </a:prstGeom>
            <a:noFill/>
          </p:spPr>
        </p:pic>
        <p:cxnSp>
          <p:nvCxnSpPr>
            <p:cNvPr id="8" name="선 794">
              <a:extLst>
                <a:ext uri="{FF2B5EF4-FFF2-40B4-BE49-F238E27FC236}">
                  <a16:creationId xmlns:a16="http://schemas.microsoft.com/office/drawing/2014/main" id="{1CF679AE-A6D2-86C4-08C5-DD33CF4B7F94}"/>
                </a:ext>
              </a:extLst>
            </p:cNvPr>
            <p:cNvCxnSpPr>
              <a:cxnSpLocks/>
            </p:cNvCxnSpPr>
            <p:nvPr/>
          </p:nvCxnSpPr>
          <p:spPr>
            <a:xfrm>
              <a:off x="9278673" y="1668663"/>
              <a:ext cx="2536663" cy="0"/>
            </a:xfrm>
            <a:prstGeom prst="line">
              <a:avLst/>
            </a:prstGeom>
            <a:noFill/>
            <a:ln w="12700" cap="flat" cmpd="sng" algn="ctr">
              <a:solidFill>
                <a:srgbClr val="E1E1E1">
                  <a:alpha val="100000"/>
                </a:srgbClr>
              </a:solidFill>
              <a:prstDash val="solid"/>
            </a:ln>
          </p:spPr>
        </p:cxnSp>
        <p:sp>
          <p:nvSpPr>
            <p:cNvPr id="9" name="가로 글상자 796">
              <a:extLst>
                <a:ext uri="{FF2B5EF4-FFF2-40B4-BE49-F238E27FC236}">
                  <a16:creationId xmlns:a16="http://schemas.microsoft.com/office/drawing/2014/main" id="{A3CEEA68-FCA8-1BEA-1A80-84D63F7B8EFB}"/>
                </a:ext>
              </a:extLst>
            </p:cNvPr>
            <p:cNvSpPr txBox="1">
              <a:spLocks/>
            </p:cNvSpPr>
            <p:nvPr/>
          </p:nvSpPr>
          <p:spPr>
            <a:xfrm>
              <a:off x="9616297" y="1308368"/>
              <a:ext cx="1647627" cy="2863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1400" b="0" i="0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Making an essay</a:t>
              </a:r>
              <a:endParaRPr kumimoji="0" lang="ko-KR" altLang="en-US" sz="1400" b="0" i="0" strike="noStrike" kern="1200" cap="none" spc="0" normalizeH="0" baseline="0" dirty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</p:txBody>
        </p:sp>
        <p:pic>
          <p:nvPicPr>
            <p:cNvPr id="10" name="그림 797">
              <a:extLst>
                <a:ext uri="{FF2B5EF4-FFF2-40B4-BE49-F238E27FC236}">
                  <a16:creationId xmlns:a16="http://schemas.microsoft.com/office/drawing/2014/main" id="{0F039C18-0158-0EE8-FF92-C796A8957377}"/>
                </a:ext>
              </a:extLst>
            </p:cNvPr>
            <p:cNvPicPr>
              <a:picLocks/>
            </p:cNvPicPr>
            <p:nvPr/>
          </p:nvPicPr>
          <p:blipFill rotWithShape="1">
            <a:blip r:embed="rId5"/>
            <a:stretch>
              <a:fillRect/>
            </a:stretch>
          </p:blipFill>
          <p:spPr>
            <a:xfrm>
              <a:off x="11426471" y="1312355"/>
              <a:ext cx="288256" cy="295604"/>
            </a:xfrm>
            <a:prstGeom prst="rect">
              <a:avLst/>
            </a:prstGeom>
          </p:spPr>
        </p:pic>
        <p:grpSp>
          <p:nvGrpSpPr>
            <p:cNvPr id="11" name="그룹 798">
              <a:extLst>
                <a:ext uri="{FF2B5EF4-FFF2-40B4-BE49-F238E27FC236}">
                  <a16:creationId xmlns:a16="http://schemas.microsoft.com/office/drawing/2014/main" id="{AFB561E7-E23E-CD10-2E2A-8B6F38550422}"/>
                </a:ext>
              </a:extLst>
            </p:cNvPr>
            <p:cNvGrpSpPr>
              <a:grpSpLocks/>
            </p:cNvGrpSpPr>
            <p:nvPr/>
          </p:nvGrpSpPr>
          <p:grpSpPr>
            <a:xfrm rot="20400000">
              <a:off x="11115879" y="1377864"/>
              <a:ext cx="153737" cy="216776"/>
              <a:chOff x="8188500" y="2559000"/>
              <a:chExt cx="174009" cy="235949"/>
            </a:xfrm>
            <a:noFill/>
          </p:grpSpPr>
          <p:sp>
            <p:nvSpPr>
              <p:cNvPr id="63" name="타원 89">
                <a:extLst>
                  <a:ext uri="{FF2B5EF4-FFF2-40B4-BE49-F238E27FC236}">
                    <a16:creationId xmlns:a16="http://schemas.microsoft.com/office/drawing/2014/main" id="{7D0E1A0C-1242-3B81-B8CA-3CE490AE271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188500" y="2559000"/>
                <a:ext cx="144018" cy="144018"/>
              </a:xfrm>
              <a:prstGeom prst="ellipse">
                <a:avLst/>
              </a:prstGeom>
              <a:noFill/>
              <a:ln w="19050" cap="flat" cmpd="sng" algn="ctr">
                <a:solidFill>
                  <a:srgbClr val="BEBEBE">
                    <a:alpha val="10000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20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cxnSp>
            <p:nvCxnSpPr>
              <p:cNvPr id="64" name="선 90">
                <a:extLst>
                  <a:ext uri="{FF2B5EF4-FFF2-40B4-BE49-F238E27FC236}">
                    <a16:creationId xmlns:a16="http://schemas.microsoft.com/office/drawing/2014/main" id="{672D3B58-2BAF-7192-4029-4DD49994642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8277899" y="2710339"/>
                <a:ext cx="97212" cy="72008"/>
              </a:xfrm>
              <a:prstGeom prst="line">
                <a:avLst/>
              </a:prstGeom>
              <a:noFill/>
              <a:ln w="12700" cap="flat" cmpd="sng" algn="ctr">
                <a:solidFill>
                  <a:srgbClr val="BEBEBE">
                    <a:alpha val="100000"/>
                  </a:srgbClr>
                </a:solidFill>
                <a:prstDash val="solid"/>
              </a:ln>
            </p:spPr>
          </p:cxnSp>
        </p:grpSp>
        <p:sp>
          <p:nvSpPr>
            <p:cNvPr id="12" name="가로 글상자 822">
              <a:extLst>
                <a:ext uri="{FF2B5EF4-FFF2-40B4-BE49-F238E27FC236}">
                  <a16:creationId xmlns:a16="http://schemas.microsoft.com/office/drawing/2014/main" id="{55ED04A0-C863-6F32-2F2A-177313302DBF}"/>
                </a:ext>
              </a:extLst>
            </p:cNvPr>
            <p:cNvSpPr txBox="1">
              <a:spLocks/>
            </p:cNvSpPr>
            <p:nvPr/>
          </p:nvSpPr>
          <p:spPr>
            <a:xfrm>
              <a:off x="9726401" y="1736617"/>
              <a:ext cx="1834031" cy="24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1050" b="0" i="0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STEP5</a:t>
              </a:r>
            </a:p>
          </p:txBody>
        </p:sp>
        <p:pic>
          <p:nvPicPr>
            <p:cNvPr id="13" name="Object 2">
              <a:extLst>
                <a:ext uri="{FF2B5EF4-FFF2-40B4-BE49-F238E27FC236}">
                  <a16:creationId xmlns:a16="http://schemas.microsoft.com/office/drawing/2014/main" id="{28FEE03D-F683-098D-2FF0-0C6D14186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biLevel thresh="25000"/>
            </a:blip>
            <a:stretch>
              <a:fillRect/>
            </a:stretch>
          </p:blipFill>
          <p:spPr>
            <a:xfrm>
              <a:off x="8542050" y="1949558"/>
              <a:ext cx="4060446" cy="3590450"/>
            </a:xfrm>
            <a:prstGeom prst="rect">
              <a:avLst/>
            </a:prstGeom>
          </p:spPr>
        </p:pic>
        <p:pic>
          <p:nvPicPr>
            <p:cNvPr id="15" name="그림 821">
              <a:extLst>
                <a:ext uri="{FF2B5EF4-FFF2-40B4-BE49-F238E27FC236}">
                  <a16:creationId xmlns:a16="http://schemas.microsoft.com/office/drawing/2014/main" id="{2DFC1AC6-B460-5A7B-D47D-76279A31BAEC}"/>
                </a:ext>
              </a:extLst>
            </p:cNvPr>
            <p:cNvPicPr>
              <a:picLocks/>
            </p:cNvPicPr>
            <p:nvPr/>
          </p:nvPicPr>
          <p:blipFill rotWithShape="1">
            <a:blip r:embed="rId7"/>
            <a:stretch>
              <a:fillRect/>
            </a:stretch>
          </p:blipFill>
          <p:spPr>
            <a:xfrm>
              <a:off x="9450651" y="1714024"/>
              <a:ext cx="307474" cy="315311"/>
            </a:xfrm>
            <a:prstGeom prst="rect">
              <a:avLst/>
            </a:prstGeom>
          </p:spPr>
        </p:pic>
        <p:sp>
          <p:nvSpPr>
            <p:cNvPr id="16" name="가로 글상자 1070">
              <a:extLst>
                <a:ext uri="{FF2B5EF4-FFF2-40B4-BE49-F238E27FC236}">
                  <a16:creationId xmlns:a16="http://schemas.microsoft.com/office/drawing/2014/main" id="{F13CED08-E32F-2100-0E3C-A443E4ED6684}"/>
                </a:ext>
              </a:extLst>
            </p:cNvPr>
            <p:cNvSpPr txBox="1">
              <a:spLocks/>
            </p:cNvSpPr>
            <p:nvPr/>
          </p:nvSpPr>
          <p:spPr>
            <a:xfrm>
              <a:off x="9357670" y="1295704"/>
              <a:ext cx="416157" cy="343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ko-KR" altLang="en-US" b="0" i="0" u="none" strike="noStrike" kern="1200" cap="none" spc="0" normalizeH="0" baseline="0">
                  <a:solidFill>
                    <a:srgbClr val="595959"/>
                  </a:solidFill>
                  <a:latin typeface="나눔스퀘어OTF ExtraBold"/>
                  <a:ea typeface="나눔스퀘어OTF ExtraBold"/>
                  <a:cs typeface="Calibri"/>
                </a:rPr>
                <a:t>←</a:t>
              </a:r>
            </a:p>
          </p:txBody>
        </p:sp>
        <p:grpSp>
          <p:nvGrpSpPr>
            <p:cNvPr id="17" name="그룹 816">
              <a:extLst>
                <a:ext uri="{FF2B5EF4-FFF2-40B4-BE49-F238E27FC236}">
                  <a16:creationId xmlns:a16="http://schemas.microsoft.com/office/drawing/2014/main" id="{900AE0D0-2971-5C2C-4CCC-0C5F6E1222CE}"/>
                </a:ext>
              </a:extLst>
            </p:cNvPr>
            <p:cNvGrpSpPr>
              <a:grpSpLocks/>
            </p:cNvGrpSpPr>
            <p:nvPr/>
          </p:nvGrpSpPr>
          <p:grpSpPr>
            <a:xfrm>
              <a:off x="9393737" y="2077306"/>
              <a:ext cx="307474" cy="293024"/>
              <a:chOff x="9551114" y="3850207"/>
              <a:chExt cx="751425" cy="720090"/>
            </a:xfrm>
          </p:grpSpPr>
          <p:sp>
            <p:nvSpPr>
              <p:cNvPr id="61" name="타원 770">
                <a:extLst>
                  <a:ext uri="{FF2B5EF4-FFF2-40B4-BE49-F238E27FC236}">
                    <a16:creationId xmlns:a16="http://schemas.microsoft.com/office/drawing/2014/main" id="{01006928-EA61-4F73-708D-B34C0052C7D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551114" y="3850207"/>
                <a:ext cx="720090" cy="720090"/>
              </a:xfrm>
              <a:prstGeom prst="ellipse">
                <a:avLst/>
              </a:prstGeom>
              <a:solidFill>
                <a:srgbClr val="DFE6F7">
                  <a:alpha val="100000"/>
                </a:srgbClr>
              </a:solidFill>
              <a:ln w="19050" cap="flat" cmpd="sng" algn="ctr">
                <a:solidFill>
                  <a:srgbClr val="D9D9D9">
                    <a:alpha val="10000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20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pic>
            <p:nvPicPr>
              <p:cNvPr id="62" name="그림 771">
                <a:extLst>
                  <a:ext uri="{FF2B5EF4-FFF2-40B4-BE49-F238E27FC236}">
                    <a16:creationId xmlns:a16="http://schemas.microsoft.com/office/drawing/2014/main" id="{EA050B37-43DE-B52D-C542-9FCF3CAF6B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tretch>
                <a:fillRect/>
              </a:stretch>
            </p:blipFill>
            <p:spPr>
              <a:xfrm>
                <a:off x="9636559" y="3853423"/>
                <a:ext cx="665980" cy="665980"/>
              </a:xfrm>
              <a:prstGeom prst="rect">
                <a:avLst/>
              </a:prstGeom>
            </p:spPr>
          </p:pic>
        </p:grpSp>
        <p:sp>
          <p:nvSpPr>
            <p:cNvPr id="18" name="가로 글상자 458">
              <a:extLst>
                <a:ext uri="{FF2B5EF4-FFF2-40B4-BE49-F238E27FC236}">
                  <a16:creationId xmlns:a16="http://schemas.microsoft.com/office/drawing/2014/main" id="{84D90A8E-93B5-4C67-1844-E81C64C9BA97}"/>
                </a:ext>
              </a:extLst>
            </p:cNvPr>
            <p:cNvSpPr txBox="1">
              <a:spLocks/>
            </p:cNvSpPr>
            <p:nvPr/>
          </p:nvSpPr>
          <p:spPr>
            <a:xfrm>
              <a:off x="9628029" y="2584202"/>
              <a:ext cx="1894806" cy="22768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 rtl="0" eaLnBrk="1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900" i="0" u="none" strike="noStrike" kern="1200" cap="none" spc="0" normalizeH="0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Previously, I thought everything in life was uncertain and I saw it very negatively. </a:t>
              </a:r>
              <a:r>
                <a:rPr kumimoji="0" lang="en-US" altLang="ko-KR" sz="900" i="0" u="none" strike="noStrike" kern="1200" cap="none" spc="0" normalizeH="0" baseline="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Uncertainty was a pain for me. </a:t>
              </a:r>
              <a:r>
                <a:rPr kumimoji="0" lang="en-US" altLang="ko-KR" sz="900" i="0" u="none" strike="noStrike" kern="1200" cap="none" spc="0" normalizeH="0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I hated what I couldn't take the initiative in uncertain situations, and I don't expect results because everything is uncertain, and I think I tried to lower my anxiety by increasing my control a little bit.</a:t>
              </a:r>
            </a:p>
            <a:p>
              <a:pPr lvl="0" defTabSz="914400" rtl="0" eaLnBrk="1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900" i="0" u="none" strike="noStrike" kern="1200" cap="none" spc="0" normalizeH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lvl="0" defTabSz="914400" rtl="0" eaLnBrk="1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900" i="0" u="none" strike="noStrike" kern="1200" cap="none" spc="0" normalizeH="0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</a:t>
              </a:r>
              <a:r>
                <a:rPr kumimoji="0" lang="en-US" altLang="ko-KR" sz="900" i="0" u="none" strike="noStrike" kern="1200" cap="none" spc="0" normalizeH="0" baseline="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My thoughts are a little different now. </a:t>
              </a:r>
              <a:r>
                <a:rPr kumimoji="0" lang="en-US" altLang="ko-KR" sz="900" i="0" u="none" strike="noStrike" kern="1200" cap="none" spc="0" normalizeH="0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Still, the idea that everything in life is uncertain remains unchanged. However, now I understand the subjectivity of life from the uncertainty mentioned in existentialism.</a:t>
              </a:r>
              <a:endParaRPr kumimoji="0" lang="ko-KR" altLang="en-US" sz="900" i="0" u="none" strike="noStrike" kern="1200" cap="none" spc="0" normalizeH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19" name="가로 글상자 822">
              <a:extLst>
                <a:ext uri="{FF2B5EF4-FFF2-40B4-BE49-F238E27FC236}">
                  <a16:creationId xmlns:a16="http://schemas.microsoft.com/office/drawing/2014/main" id="{F706CF77-C33B-DA8D-80EC-EF0759A11927}"/>
                </a:ext>
              </a:extLst>
            </p:cNvPr>
            <p:cNvSpPr txBox="1">
              <a:spLocks/>
            </p:cNvSpPr>
            <p:nvPr/>
          </p:nvSpPr>
          <p:spPr>
            <a:xfrm>
              <a:off x="10014333" y="5139618"/>
              <a:ext cx="1834031" cy="2147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9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already completed </a:t>
              </a:r>
              <a:r>
                <a:rPr kumimoji="0" lang="en-US" altLang="ko-KR" sz="900" b="0" i="0" u="none" strike="noStrike" kern="1200" cap="none" spc="0" normalizeH="0" baseline="0" dirty="0">
                  <a:solidFill>
                    <a:srgbClr val="FF0000"/>
                  </a:solidFill>
                  <a:latin typeface="나눔스퀘어OTF ExtraBold"/>
                  <a:ea typeface="나눔스퀘어OTF ExtraBold"/>
                </a:rPr>
                <a:t>10 articles</a:t>
              </a:r>
              <a:r>
                <a:rPr kumimoji="0" lang="en-US" altLang="ko-KR" sz="9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!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D3526AD2-840A-198D-DF8A-53BE382950CE}"/>
                </a:ext>
              </a:extLst>
            </p:cNvPr>
            <p:cNvGrpSpPr>
              <a:grpSpLocks/>
            </p:cNvGrpSpPr>
            <p:nvPr/>
          </p:nvGrpSpPr>
          <p:grpSpPr>
            <a:xfrm>
              <a:off x="9368760" y="5145352"/>
              <a:ext cx="687924" cy="620039"/>
              <a:chOff x="8310688" y="5199755"/>
              <a:chExt cx="687924" cy="620039"/>
            </a:xfrm>
          </p:grpSpPr>
          <p:grpSp>
            <p:nvGrpSpPr>
              <p:cNvPr id="57" name="그룹 1002">
                <a:extLst>
                  <a:ext uri="{FF2B5EF4-FFF2-40B4-BE49-F238E27FC236}">
                    <a16:creationId xmlns:a16="http://schemas.microsoft.com/office/drawing/2014/main" id="{C15963E6-5812-3E26-A06F-379A76351DB5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8366703" y="5241848"/>
                <a:ext cx="501810" cy="577946"/>
                <a:chOff x="0" y="5237288"/>
                <a:chExt cx="4365234" cy="5091429"/>
              </a:xfrm>
            </p:grpSpPr>
            <p:pic>
              <p:nvPicPr>
                <p:cNvPr id="60" name="Object 5">
                  <a:extLst>
                    <a:ext uri="{FF2B5EF4-FFF2-40B4-BE49-F238E27FC236}">
                      <a16:creationId xmlns:a16="http://schemas.microsoft.com/office/drawing/2014/main" id="{0944E74C-B9B8-0596-FF84-3C6316FFFE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/>
                <a:stretch>
                  <a:fillRect/>
                </a:stretch>
              </p:blipFill>
              <p:spPr>
                <a:xfrm>
                  <a:off x="0" y="5237288"/>
                  <a:ext cx="4365234" cy="5091429"/>
                </a:xfrm>
                <a:prstGeom prst="rect">
                  <a:avLst/>
                </a:prstGeom>
              </p:spPr>
            </p:pic>
          </p:grpSp>
          <p:pic>
            <p:nvPicPr>
              <p:cNvPr id="58" name="그림 771">
                <a:extLst>
                  <a:ext uri="{FF2B5EF4-FFF2-40B4-BE49-F238E27FC236}">
                    <a16:creationId xmlns:a16="http://schemas.microsoft.com/office/drawing/2014/main" id="{8FE745B1-749C-7107-B421-F740D5836F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tretch>
                <a:fillRect/>
              </a:stretch>
            </p:blipFill>
            <p:spPr>
              <a:xfrm>
                <a:off x="8432273" y="5199755"/>
                <a:ext cx="214982" cy="214318"/>
              </a:xfrm>
              <a:prstGeom prst="rect">
                <a:avLst/>
              </a:prstGeom>
            </p:spPr>
          </p:pic>
          <p:sp>
            <p:nvSpPr>
              <p:cNvPr id="59" name="가로 글상자 822">
                <a:extLst>
                  <a:ext uri="{FF2B5EF4-FFF2-40B4-BE49-F238E27FC236}">
                    <a16:creationId xmlns:a16="http://schemas.microsoft.com/office/drawing/2014/main" id="{11661850-DA39-4B83-8DE6-B466EB1429A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10688" y="5536673"/>
                <a:ext cx="687924" cy="2147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90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essay</a:t>
                </a:r>
                <a:endParaRPr kumimoji="0" lang="en-US" altLang="ko-KR" sz="9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endParaRPr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539201BA-40CE-D701-A36F-CFFB376E94C2}"/>
                </a:ext>
              </a:extLst>
            </p:cNvPr>
            <p:cNvGrpSpPr>
              <a:grpSpLocks/>
            </p:cNvGrpSpPr>
            <p:nvPr/>
          </p:nvGrpSpPr>
          <p:grpSpPr>
            <a:xfrm>
              <a:off x="11113151" y="2126501"/>
              <a:ext cx="662656" cy="200480"/>
              <a:chOff x="10128057" y="2219879"/>
              <a:chExt cx="662656" cy="200480"/>
            </a:xfrm>
          </p:grpSpPr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85E8C445-550C-9F5E-F77B-6D89727C05D9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0179920" y="2250967"/>
                <a:ext cx="610793" cy="149591"/>
                <a:chOff x="8780348" y="2438212"/>
                <a:chExt cx="610793" cy="149591"/>
              </a:xfrm>
            </p:grpSpPr>
            <p:sp>
              <p:nvSpPr>
                <p:cNvPr id="55" name="모서리가 둥근 직사각형 1241">
                  <a:extLst>
                    <a:ext uri="{FF2B5EF4-FFF2-40B4-BE49-F238E27FC236}">
                      <a16:creationId xmlns:a16="http://schemas.microsoft.com/office/drawing/2014/main" id="{A284C6E8-A7BF-CF9F-A63A-1DDA6777194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8780348" y="2441107"/>
                  <a:ext cx="504070" cy="131784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CEDED">
                    <a:alpha val="69804"/>
                  </a:srgbClr>
                </a:solidFill>
                <a:ln w="19050" cap="flat" cmpd="sng" algn="ctr">
                  <a:noFill/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2000" b="0" i="0" u="none" strike="noStrike" kern="1200" cap="none" spc="0" normalizeH="0" baseline="0" dirty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  <p:pic>
              <p:nvPicPr>
                <p:cNvPr id="56" name="그래픽 55" descr="연필 단색으로 채워진">
                  <a:extLst>
                    <a:ext uri="{FF2B5EF4-FFF2-40B4-BE49-F238E27FC236}">
                      <a16:creationId xmlns:a16="http://schemas.microsoft.com/office/drawing/2014/main" id="{BC170952-B4C7-E4E7-CAD8-415338A4E0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241550" y="2438212"/>
                  <a:ext cx="149591" cy="149591"/>
                </a:xfrm>
                <a:prstGeom prst="rect">
                  <a:avLst/>
                </a:prstGeom>
              </p:spPr>
            </p:pic>
          </p:grpSp>
          <p:sp>
            <p:nvSpPr>
              <p:cNvPr id="54" name="가로 글상자 1240">
                <a:extLst>
                  <a:ext uri="{FF2B5EF4-FFF2-40B4-BE49-F238E27FC236}">
                    <a16:creationId xmlns:a16="http://schemas.microsoft.com/office/drawing/2014/main" id="{E7C0BFDD-4188-9437-7E26-648AC11507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28057" y="2219879"/>
                <a:ext cx="617843" cy="2004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800" dirty="0">
                    <a:solidFill>
                      <a:srgbClr val="000000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complete</a:t>
                </a:r>
                <a:endParaRPr kumimoji="0" lang="ko-KR" altLang="en-US" sz="800" b="0" i="0" u="none" strike="noStrike" kern="1200" cap="none" spc="0" normalizeH="0" baseline="0" dirty="0">
                  <a:solidFill>
                    <a:srgbClr val="000000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57A9779D-6E37-FAB0-AB1B-3579CEF67584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552592" y="4742339"/>
              <a:ext cx="1101263" cy="200480"/>
              <a:chOff x="10128057" y="2219879"/>
              <a:chExt cx="617843" cy="200480"/>
            </a:xfrm>
          </p:grpSpPr>
          <p:sp>
            <p:nvSpPr>
              <p:cNvPr id="47" name="모서리가 둥근 직사각형 1241">
                <a:extLst>
                  <a:ext uri="{FF2B5EF4-FFF2-40B4-BE49-F238E27FC236}">
                    <a16:creationId xmlns:a16="http://schemas.microsoft.com/office/drawing/2014/main" id="{B69D4680-A8B6-2A0F-A2BD-FB9AD4B867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179924" y="2253862"/>
                <a:ext cx="504070" cy="131784"/>
              </a:xfrm>
              <a:prstGeom prst="roundRect">
                <a:avLst>
                  <a:gd name="adj" fmla="val 16667"/>
                </a:avLst>
              </a:prstGeom>
              <a:solidFill>
                <a:srgbClr val="F2F2F2">
                  <a:alpha val="69804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2000" b="0" i="0" u="none" strike="noStrike" kern="1200" cap="none" spc="0" normalizeH="0" baseline="0" dirty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50" name="가로 글상자 1240">
                <a:extLst>
                  <a:ext uri="{FF2B5EF4-FFF2-40B4-BE49-F238E27FC236}">
                    <a16:creationId xmlns:a16="http://schemas.microsoft.com/office/drawing/2014/main" id="{A513C536-4EE3-8F05-89E9-140A53A0A2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28057" y="2219879"/>
                <a:ext cx="617843" cy="2004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800" dirty="0">
                    <a:solidFill>
                      <a:srgbClr val="000000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 2023.03.01.23:52</a:t>
                </a:r>
                <a:endParaRPr kumimoji="0" lang="ko-KR" altLang="en-US" sz="800" b="0" i="0" u="none" strike="noStrike" kern="1200" cap="none" spc="0" normalizeH="0" baseline="0" dirty="0">
                  <a:solidFill>
                    <a:srgbClr val="000000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94385640-764E-28FC-4ED9-23FD73BCF157}"/>
                </a:ext>
              </a:extLst>
            </p:cNvPr>
            <p:cNvGrpSpPr/>
            <p:nvPr/>
          </p:nvGrpSpPr>
          <p:grpSpPr>
            <a:xfrm>
              <a:off x="9316492" y="5820903"/>
              <a:ext cx="2657413" cy="694998"/>
              <a:chOff x="3328794" y="5882751"/>
              <a:chExt cx="2657413" cy="694998"/>
            </a:xfrm>
          </p:grpSpPr>
          <p:cxnSp>
            <p:nvCxnSpPr>
              <p:cNvPr id="30" name="선 65">
                <a:extLst>
                  <a:ext uri="{FF2B5EF4-FFF2-40B4-BE49-F238E27FC236}">
                    <a16:creationId xmlns:a16="http://schemas.microsoft.com/office/drawing/2014/main" id="{74DA5FBA-82F6-F5BB-CDEC-13D29AF59B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8794" y="5882751"/>
                <a:ext cx="2513028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E1E1E1">
                    <a:alpha val="100000"/>
                  </a:srgbClr>
                </a:solidFill>
                <a:prstDash val="solid"/>
              </a:ln>
            </p:spPr>
          </p:cxnSp>
          <p:grpSp>
            <p:nvGrpSpPr>
              <p:cNvPr id="31" name="그룹 373">
                <a:extLst>
                  <a:ext uri="{FF2B5EF4-FFF2-40B4-BE49-F238E27FC236}">
                    <a16:creationId xmlns:a16="http://schemas.microsoft.com/office/drawing/2014/main" id="{42452F0B-3380-1ECC-3970-618DE03A1D2D}"/>
                  </a:ext>
                </a:extLst>
              </p:cNvPr>
              <p:cNvGrpSpPr/>
              <p:nvPr/>
            </p:nvGrpSpPr>
            <p:grpSpPr>
              <a:xfrm>
                <a:off x="3951834" y="6004223"/>
                <a:ext cx="273953" cy="235507"/>
                <a:chOff x="1794747" y="5249044"/>
                <a:chExt cx="252032" cy="247502"/>
              </a:xfrm>
            </p:grpSpPr>
            <p:cxnSp>
              <p:nvCxnSpPr>
                <p:cNvPr id="43" name="선 22">
                  <a:extLst>
                    <a:ext uri="{FF2B5EF4-FFF2-40B4-BE49-F238E27FC236}">
                      <a16:creationId xmlns:a16="http://schemas.microsoft.com/office/drawing/2014/main" id="{AC06F785-05D7-2462-55D4-134086C2EEE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680554" y="5372794"/>
                  <a:ext cx="247499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29292">
                      <a:alpha val="100000"/>
                    </a:srgbClr>
                  </a:solidFill>
                  <a:prstDash val="solid"/>
                </a:ln>
              </p:spPr>
            </p:cxnSp>
            <p:cxnSp>
              <p:nvCxnSpPr>
                <p:cNvPr id="44" name="선 23">
                  <a:extLst>
                    <a:ext uri="{FF2B5EF4-FFF2-40B4-BE49-F238E27FC236}">
                      <a16:creationId xmlns:a16="http://schemas.microsoft.com/office/drawing/2014/main" id="{0D3B1B9D-145C-2DC4-4158-FF95ECD664BE}"/>
                    </a:ext>
                  </a:extLst>
                </p:cNvPr>
                <p:cNvCxnSpPr/>
                <p:nvPr/>
              </p:nvCxnSpPr>
              <p:spPr>
                <a:xfrm rot="10800000">
                  <a:off x="1794747" y="5496546"/>
                  <a:ext cx="252032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29292">
                      <a:alpha val="100000"/>
                    </a:srgbClr>
                  </a:solidFill>
                  <a:prstDash val="solid"/>
                </a:ln>
              </p:spPr>
            </p:cxnSp>
            <p:sp>
              <p:nvSpPr>
                <p:cNvPr id="46" name="자유형 24">
                  <a:extLst>
                    <a:ext uri="{FF2B5EF4-FFF2-40B4-BE49-F238E27FC236}">
                      <a16:creationId xmlns:a16="http://schemas.microsoft.com/office/drawing/2014/main" id="{383E0270-7483-885D-B336-7CF36BD1A2E9}"/>
                    </a:ext>
                  </a:extLst>
                </p:cNvPr>
                <p:cNvSpPr/>
                <p:nvPr/>
              </p:nvSpPr>
              <p:spPr>
                <a:xfrm rot="20553588">
                  <a:off x="1818074" y="5287429"/>
                  <a:ext cx="180022" cy="145550"/>
                </a:xfrm>
                <a:custGeom>
                  <a:avLst/>
                  <a:gdLst>
                    <a:gd name="connsiteX0" fmla="*/ -1938 w 1517302"/>
                    <a:gd name="connsiteY0" fmla="*/ 837596 h 836965"/>
                    <a:gd name="connsiteX1" fmla="*/ 560561 w 1517302"/>
                    <a:gd name="connsiteY1" fmla="*/ 410097 h 836965"/>
                    <a:gd name="connsiteX2" fmla="*/ 1100562 w 1517302"/>
                    <a:gd name="connsiteY2" fmla="*/ 537596 h 836965"/>
                    <a:gd name="connsiteX3" fmla="*/ 1490562 w 1517302"/>
                    <a:gd name="connsiteY3" fmla="*/ 35096 h 836965"/>
                    <a:gd name="connsiteX4" fmla="*/ 1475561 w 1517302"/>
                    <a:gd name="connsiteY4" fmla="*/ 42596 h 83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17302" h="836965">
                      <a:moveTo>
                        <a:pt x="-1938" y="837596"/>
                      </a:moveTo>
                      <a:cubicBezTo>
                        <a:pt x="91812" y="766346"/>
                        <a:pt x="376811" y="460096"/>
                        <a:pt x="560561" y="410097"/>
                      </a:cubicBezTo>
                      <a:cubicBezTo>
                        <a:pt x="744311" y="360096"/>
                        <a:pt x="945561" y="600096"/>
                        <a:pt x="1100562" y="537596"/>
                      </a:cubicBezTo>
                      <a:cubicBezTo>
                        <a:pt x="1255561" y="475096"/>
                        <a:pt x="1428061" y="117596"/>
                        <a:pt x="1490562" y="35096"/>
                      </a:cubicBezTo>
                      <a:cubicBezTo>
                        <a:pt x="1553061" y="-47403"/>
                        <a:pt x="1478061" y="41346"/>
                        <a:pt x="1475561" y="42596"/>
                      </a:cubicBezTo>
                    </a:path>
                  </a:pathLst>
                </a:custGeom>
                <a:noFill/>
                <a:ln w="19050" cap="flat" cmpd="sng" algn="ctr">
                  <a:solidFill>
                    <a:srgbClr val="848484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20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</p:grpSp>
          <p:grpSp>
            <p:nvGrpSpPr>
              <p:cNvPr id="32" name="그룹 377">
                <a:extLst>
                  <a:ext uri="{FF2B5EF4-FFF2-40B4-BE49-F238E27FC236}">
                    <a16:creationId xmlns:a16="http://schemas.microsoft.com/office/drawing/2014/main" id="{0F2FDF99-2634-5AFA-6003-CDA0E7ACC2BA}"/>
                  </a:ext>
                </a:extLst>
              </p:cNvPr>
              <p:cNvGrpSpPr/>
              <p:nvPr/>
            </p:nvGrpSpPr>
            <p:grpSpPr>
              <a:xfrm>
                <a:off x="4466523" y="6027755"/>
                <a:ext cx="273949" cy="196225"/>
                <a:chOff x="4022055" y="4998622"/>
                <a:chExt cx="288032" cy="220875"/>
              </a:xfrm>
            </p:grpSpPr>
            <p:sp>
              <p:nvSpPr>
                <p:cNvPr id="41" name="모서리가 둥근 사각형 설명선 26">
                  <a:extLst>
                    <a:ext uri="{FF2B5EF4-FFF2-40B4-BE49-F238E27FC236}">
                      <a16:creationId xmlns:a16="http://schemas.microsoft.com/office/drawing/2014/main" id="{19B54967-81DE-1261-5DFA-5A1E8BD6ADE1}"/>
                    </a:ext>
                  </a:extLst>
                </p:cNvPr>
                <p:cNvSpPr/>
                <p:nvPr/>
              </p:nvSpPr>
              <p:spPr>
                <a:xfrm>
                  <a:off x="4059984" y="4998622"/>
                  <a:ext cx="250103" cy="166181"/>
                </a:xfrm>
                <a:prstGeom prst="wedgeRoundRectCallout">
                  <a:avLst>
                    <a:gd name="adj1" fmla="val -20833"/>
                    <a:gd name="adj2" fmla="val 62500"/>
                    <a:gd name="adj3" fmla="val 16667"/>
                  </a:avLst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20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  <p:sp>
              <p:nvSpPr>
                <p:cNvPr id="42" name="모서리가 둥근 사각형 설명선 29">
                  <a:extLst>
                    <a:ext uri="{FF2B5EF4-FFF2-40B4-BE49-F238E27FC236}">
                      <a16:creationId xmlns:a16="http://schemas.microsoft.com/office/drawing/2014/main" id="{C0D78705-F5B1-9D6D-59EE-9D67EA7C2142}"/>
                    </a:ext>
                  </a:extLst>
                </p:cNvPr>
                <p:cNvSpPr/>
                <p:nvPr/>
              </p:nvSpPr>
              <p:spPr>
                <a:xfrm>
                  <a:off x="4022055" y="5053318"/>
                  <a:ext cx="250103" cy="166179"/>
                </a:xfrm>
                <a:prstGeom prst="wedgeRoundRectCallout">
                  <a:avLst>
                    <a:gd name="adj1" fmla="val -20833"/>
                    <a:gd name="adj2" fmla="val 62500"/>
                    <a:gd name="adj3" fmla="val 16667"/>
                  </a:avLst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20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</p:grpSp>
          <p:pic>
            <p:nvPicPr>
              <p:cNvPr id="33" name="그림 520">
                <a:extLst>
                  <a:ext uri="{FF2B5EF4-FFF2-40B4-BE49-F238E27FC236}">
                    <a16:creationId xmlns:a16="http://schemas.microsoft.com/office/drawing/2014/main" id="{9D43FDE3-7DB3-5568-2851-B52A82374007}"/>
                  </a:ext>
                </a:extLst>
              </p:cNvPr>
              <p:cNvPicPr/>
              <p:nvPr/>
            </p:nvPicPr>
            <p:blipFill rotWithShape="1"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384093" y="5930484"/>
                <a:ext cx="391363" cy="372886"/>
              </a:xfrm>
              <a:prstGeom prst="rect">
                <a:avLst/>
              </a:prstGeom>
            </p:spPr>
          </p:pic>
          <p:pic>
            <p:nvPicPr>
              <p:cNvPr id="34" name="그림 522">
                <a:extLst>
                  <a:ext uri="{FF2B5EF4-FFF2-40B4-BE49-F238E27FC236}">
                    <a16:creationId xmlns:a16="http://schemas.microsoft.com/office/drawing/2014/main" id="{40755A2A-0FF9-59BC-FA48-1D66E5335BBA}"/>
                  </a:ext>
                </a:extLst>
              </p:cNvPr>
              <p:cNvPicPr/>
              <p:nvPr/>
            </p:nvPicPr>
            <p:blipFill rotWithShape="1">
              <a:blip r:embed="rId14"/>
              <a:stretch>
                <a:fillRect/>
              </a:stretch>
            </p:blipFill>
            <p:spPr>
              <a:xfrm>
                <a:off x="3413744" y="5941988"/>
                <a:ext cx="371794" cy="353260"/>
              </a:xfrm>
              <a:prstGeom prst="rect">
                <a:avLst/>
              </a:prstGeom>
            </p:spPr>
          </p:pic>
          <p:sp>
            <p:nvSpPr>
              <p:cNvPr id="35" name="가로 글상자 904">
                <a:extLst>
                  <a:ext uri="{FF2B5EF4-FFF2-40B4-BE49-F238E27FC236}">
                    <a16:creationId xmlns:a16="http://schemas.microsoft.com/office/drawing/2014/main" id="{F2FDE374-D476-9F56-6584-8F7015591ADE}"/>
                  </a:ext>
                </a:extLst>
              </p:cNvPr>
              <p:cNvSpPr txBox="1"/>
              <p:nvPr/>
            </p:nvSpPr>
            <p:spPr>
              <a:xfrm>
                <a:off x="3364753" y="6252312"/>
                <a:ext cx="481905" cy="2147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90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Home</a:t>
                </a:r>
                <a:endParaRPr kumimoji="0" lang="ko-KR" altLang="en-US" sz="9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36" name="가로 글상자 905">
                <a:extLst>
                  <a:ext uri="{FF2B5EF4-FFF2-40B4-BE49-F238E27FC236}">
                    <a16:creationId xmlns:a16="http://schemas.microsoft.com/office/drawing/2014/main" id="{EADE618A-82B3-978D-4FDC-16EE380D6672}"/>
                  </a:ext>
                </a:extLst>
              </p:cNvPr>
              <p:cNvSpPr txBox="1"/>
              <p:nvPr/>
            </p:nvSpPr>
            <p:spPr>
              <a:xfrm>
                <a:off x="3755104" y="6262711"/>
                <a:ext cx="646355" cy="3150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8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Experience data</a:t>
                </a:r>
                <a:endParaRPr kumimoji="0" lang="ko-KR" altLang="en-US" sz="8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37" name="가로 글상자 906">
                <a:extLst>
                  <a:ext uri="{FF2B5EF4-FFF2-40B4-BE49-F238E27FC236}">
                    <a16:creationId xmlns:a16="http://schemas.microsoft.com/office/drawing/2014/main" id="{23DC2C2E-0EAF-75C6-E40C-A81C3A541B88}"/>
                  </a:ext>
                </a:extLst>
              </p:cNvPr>
              <p:cNvSpPr txBox="1"/>
              <p:nvPr/>
            </p:nvSpPr>
            <p:spPr>
              <a:xfrm>
                <a:off x="4793946" y="6264739"/>
                <a:ext cx="568377" cy="2004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8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 essay</a:t>
                </a:r>
                <a:endParaRPr kumimoji="0" lang="ko-KR" altLang="en-US" sz="8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38" name="가로 글상자 907">
                <a:extLst>
                  <a:ext uri="{FF2B5EF4-FFF2-40B4-BE49-F238E27FC236}">
                    <a16:creationId xmlns:a16="http://schemas.microsoft.com/office/drawing/2014/main" id="{4783A613-73C0-48FB-DF9E-B3865668E163}"/>
                  </a:ext>
                </a:extLst>
              </p:cNvPr>
              <p:cNvSpPr txBox="1"/>
              <p:nvPr/>
            </p:nvSpPr>
            <p:spPr>
              <a:xfrm>
                <a:off x="5165106" y="6265500"/>
                <a:ext cx="821101" cy="2004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8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My Page</a:t>
                </a:r>
                <a:endParaRPr kumimoji="0" lang="ko-KR" altLang="en-US" sz="8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39" name="가로 글상자 908">
                <a:extLst>
                  <a:ext uri="{FF2B5EF4-FFF2-40B4-BE49-F238E27FC236}">
                    <a16:creationId xmlns:a16="http://schemas.microsoft.com/office/drawing/2014/main" id="{A3DBAE23-160D-09EB-446F-C5ECF3EC88DB}"/>
                  </a:ext>
                </a:extLst>
              </p:cNvPr>
              <p:cNvSpPr txBox="1"/>
              <p:nvPr/>
            </p:nvSpPr>
            <p:spPr>
              <a:xfrm>
                <a:off x="4205386" y="6268177"/>
                <a:ext cx="821101" cy="2004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8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Community</a:t>
                </a:r>
                <a:endParaRPr kumimoji="0" lang="ko-KR" altLang="en-US" sz="8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pic>
            <p:nvPicPr>
              <p:cNvPr id="40" name="그림 1076">
                <a:extLst>
                  <a:ext uri="{FF2B5EF4-FFF2-40B4-BE49-F238E27FC236}">
                    <a16:creationId xmlns:a16="http://schemas.microsoft.com/office/drawing/2014/main" id="{24266582-F436-AFA0-D9F2-FFF2761A8C7D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15"/>
              <a:stretch>
                <a:fillRect/>
              </a:stretch>
            </p:blipFill>
            <p:spPr>
              <a:xfrm>
                <a:off x="4897284" y="5940010"/>
                <a:ext cx="384343" cy="394139"/>
              </a:xfrm>
              <a:prstGeom prst="rect">
                <a:avLst/>
              </a:prstGeom>
            </p:spPr>
          </p:pic>
        </p:grpSp>
        <p:sp>
          <p:nvSpPr>
            <p:cNvPr id="25" name="가로 글상자 825">
              <a:extLst>
                <a:ext uri="{FF2B5EF4-FFF2-40B4-BE49-F238E27FC236}">
                  <a16:creationId xmlns:a16="http://schemas.microsoft.com/office/drawing/2014/main" id="{539B277F-407F-50D2-6F56-DFBC880D9DCD}"/>
                </a:ext>
              </a:extLst>
            </p:cNvPr>
            <p:cNvSpPr txBox="1"/>
            <p:nvPr/>
          </p:nvSpPr>
          <p:spPr>
            <a:xfrm>
              <a:off x="9636753" y="2123252"/>
              <a:ext cx="1574968" cy="2147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8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About</a:t>
              </a:r>
              <a:r>
                <a:rPr kumimoji="0" lang="en-US" altLang="ko-KR" sz="9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 "</a:t>
              </a:r>
              <a:r>
                <a:rPr kumimoji="0" lang="en-US" altLang="ko-KR" sz="900" b="0" i="0" u="none" strike="noStrike" kern="1200" cap="none" spc="0" normalizeH="0" baseline="0" dirty="0">
                  <a:solidFill>
                    <a:srgbClr val="FF0000"/>
                  </a:solidFill>
                  <a:latin typeface="나눔스퀘어OTF ExtraBold"/>
                  <a:ea typeface="나눔스퀘어OTF ExtraBold"/>
                </a:rPr>
                <a:t>Uncertainty and Life</a:t>
              </a:r>
              <a:r>
                <a:rPr kumimoji="0" lang="en-US" altLang="ko-KR" sz="9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"</a:t>
              </a:r>
              <a:endParaRPr kumimoji="0" lang="ko-KR" altLang="en-US" sz="900" b="0" i="0" u="none" strike="noStrike" kern="1200" cap="none" spc="0" normalizeH="0" baseline="0" dirty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</p:txBody>
        </p: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933ED922-B7F6-CE2A-68C8-A1D16A6A14D2}"/>
                </a:ext>
              </a:extLst>
            </p:cNvPr>
            <p:cNvGrpSpPr/>
            <p:nvPr/>
          </p:nvGrpSpPr>
          <p:grpSpPr>
            <a:xfrm>
              <a:off x="10097417" y="5348046"/>
              <a:ext cx="1528799" cy="374673"/>
              <a:chOff x="12991175" y="5450876"/>
              <a:chExt cx="1528799" cy="374673"/>
            </a:xfrm>
          </p:grpSpPr>
          <p:sp>
            <p:nvSpPr>
              <p:cNvPr id="28" name="모서리가 둥근 직사각형 1252">
                <a:extLst>
                  <a:ext uri="{FF2B5EF4-FFF2-40B4-BE49-F238E27FC236}">
                    <a16:creationId xmlns:a16="http://schemas.microsoft.com/office/drawing/2014/main" id="{08F337B4-8B1A-39D8-8CC8-453F34F1D27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2991175" y="5450876"/>
                <a:ext cx="1528798" cy="172270"/>
              </a:xfrm>
              <a:prstGeom prst="roundRect">
                <a:avLst>
                  <a:gd name="adj" fmla="val 16667"/>
                </a:avLst>
              </a:prstGeom>
              <a:solidFill>
                <a:srgbClr val="939393">
                  <a:alpha val="1451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800" dirty="0">
                    <a:latin typeface="나눔스퀘어OTF Bold"/>
                    <a:ea typeface="나눔스퀘어OTF Bold"/>
                  </a:rPr>
                  <a:t>Trying to write a new article</a:t>
                </a:r>
                <a:endParaRPr kumimoji="0" lang="ko-KR" altLang="en-US" sz="800" b="0" i="0" u="none" strike="noStrike" kern="1200" cap="none" spc="0" normalizeH="0" baseline="0" dirty="0"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29" name="모서리가 둥근 직사각형 1252">
                <a:extLst>
                  <a:ext uri="{FF2B5EF4-FFF2-40B4-BE49-F238E27FC236}">
                    <a16:creationId xmlns:a16="http://schemas.microsoft.com/office/drawing/2014/main" id="{74EA338D-6EEF-6EE5-3672-BBC171B5A7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2991176" y="5644746"/>
                <a:ext cx="1528798" cy="180803"/>
              </a:xfrm>
              <a:prstGeom prst="roundRect">
                <a:avLst>
                  <a:gd name="adj" fmla="val 16667"/>
                </a:avLst>
              </a:prstGeom>
              <a:solidFill>
                <a:srgbClr val="939393">
                  <a:alpha val="1451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800" dirty="0">
                    <a:latin typeface="나눔스퀘어OTF Bold"/>
                    <a:ea typeface="나눔스퀘어OTF Bold"/>
                  </a:rPr>
                  <a:t>Go to modify an existing article</a:t>
                </a:r>
                <a:endParaRPr kumimoji="0" lang="ko-KR" altLang="en-US" sz="800" b="0" i="0" u="none" strike="noStrike" kern="1200" cap="none" spc="0" normalizeH="0" baseline="0" dirty="0">
                  <a:latin typeface="나눔스퀘어OTF Bold"/>
                  <a:ea typeface="나눔스퀘어OTF Bold"/>
                </a:endParaRPr>
              </a:p>
            </p:txBody>
          </p:sp>
        </p:grp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D96891B0-EFA2-458A-2224-9A0B95B2D87E}"/>
              </a:ext>
            </a:extLst>
          </p:cNvPr>
          <p:cNvSpPr txBox="1"/>
          <p:nvPr/>
        </p:nvSpPr>
        <p:spPr>
          <a:xfrm>
            <a:off x="1977664" y="5795428"/>
            <a:ext cx="3032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err="1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Simji_pioneer</a:t>
            </a:r>
            <a:endParaRPr lang="ko-KR" altLang="en-US" sz="30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20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09"/>
    </mc:Choice>
    <mc:Fallback xmlns="">
      <p:transition spd="slow" advTm="1080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46572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8246423-5C9C-FF8F-71D4-5AC6AF1AD738}"/>
              </a:ext>
            </a:extLst>
          </p:cNvPr>
          <p:cNvCxnSpPr>
            <a:cxnSpLocks/>
          </p:cNvCxnSpPr>
          <p:nvPr/>
        </p:nvCxnSpPr>
        <p:spPr>
          <a:xfrm>
            <a:off x="468856" y="6613263"/>
            <a:ext cx="11371567" cy="0"/>
          </a:xfrm>
          <a:prstGeom prst="line">
            <a:avLst/>
          </a:prstGeom>
          <a:ln w="222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201CF6-B89B-8463-0D8E-C972B751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8</a:t>
            </a:fld>
            <a:endParaRPr lang="ko-KR" altLang="en-US"/>
          </a:p>
        </p:txBody>
      </p:sp>
      <p:graphicFrame>
        <p:nvGraphicFramePr>
          <p:cNvPr id="49" name="다이어그램 51">
            <a:extLst>
              <a:ext uri="{FF2B5EF4-FFF2-40B4-BE49-F238E27FC236}">
                <a16:creationId xmlns:a16="http://schemas.microsoft.com/office/drawing/2014/main" id="{EEE9DCD6-B54B-20D4-7F8E-15CF95E351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0462526"/>
              </p:ext>
            </p:extLst>
          </p:nvPr>
        </p:nvGraphicFramePr>
        <p:xfrm>
          <a:off x="744924" y="1618738"/>
          <a:ext cx="10566512" cy="2158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B5853AB-70E7-58B5-9E6F-AD5956BBE2AF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02</a:t>
            </a:r>
            <a:endParaRPr lang="ko-KR" altLang="en-US" sz="300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0AE2F4-77EC-7221-68BE-80BFC3C3B184}"/>
              </a:ext>
            </a:extLst>
          </p:cNvPr>
          <p:cNvSpPr txBox="1"/>
          <p:nvPr/>
        </p:nvSpPr>
        <p:spPr>
          <a:xfrm>
            <a:off x="908601" y="271363"/>
            <a:ext cx="8711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Solution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50C2C1-C0E7-A13C-9553-AEED30A080D2}"/>
              </a:ext>
            </a:extLst>
          </p:cNvPr>
          <p:cNvSpPr txBox="1"/>
          <p:nvPr/>
        </p:nvSpPr>
        <p:spPr>
          <a:xfrm>
            <a:off x="1202446" y="900394"/>
            <a:ext cx="978710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2400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lt"/>
              </a:rPr>
              <a:t>① </a:t>
            </a:r>
            <a:r>
              <a:rPr lang="en-US" altLang="ko-KR" sz="2400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lt"/>
              </a:rPr>
              <a:t>Accumulation of experience data through self-exploration</a:t>
            </a:r>
          </a:p>
          <a:p>
            <a:r>
              <a:rPr lang="en-US" altLang="ko-KR" sz="2400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lt"/>
              </a:rPr>
              <a:t>② Writing an autobiographical essay using experience data</a:t>
            </a:r>
            <a:endParaRPr lang="ko-KR" altLang="en-US" sz="2400" dirty="0">
              <a:solidFill>
                <a:srgbClr val="9C19E0"/>
              </a:solidFill>
              <a:latin typeface="나눔스퀘어_ac Bold" panose="020B0600000101010101" pitchFamily="50" charset="-127"/>
              <a:ea typeface="나눔스퀘어_ac Bold"/>
            </a:endParaRPr>
          </a:p>
        </p:txBody>
      </p:sp>
      <p:pic>
        <p:nvPicPr>
          <p:cNvPr id="59" name="그림 58" descr="텍스트, 스크린샷, 폰트, 도표이(가) 표시된 사진&#10;&#10;자동 생성된 설명">
            <a:extLst>
              <a:ext uri="{FF2B5EF4-FFF2-40B4-BE49-F238E27FC236}">
                <a16:creationId xmlns:a16="http://schemas.microsoft.com/office/drawing/2014/main" id="{B9E92AB0-6E1B-C680-CE9F-D7C4597DE5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63" y="1869889"/>
            <a:ext cx="9787108" cy="448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95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766"/>
    </mc:Choice>
    <mc:Fallback xmlns="">
      <p:transition spd="slow" advTm="37766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8246423-5C9C-FF8F-71D4-5AC6AF1AD738}"/>
              </a:ext>
            </a:extLst>
          </p:cNvPr>
          <p:cNvCxnSpPr>
            <a:cxnSpLocks/>
          </p:cNvCxnSpPr>
          <p:nvPr/>
        </p:nvCxnSpPr>
        <p:spPr>
          <a:xfrm>
            <a:off x="468856" y="6613263"/>
            <a:ext cx="11371567" cy="0"/>
          </a:xfrm>
          <a:prstGeom prst="line">
            <a:avLst/>
          </a:prstGeom>
          <a:ln w="222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201CF6-B89B-8463-0D8E-C972B751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9</a:t>
            </a:fld>
            <a:endParaRPr lang="ko-KR" altLang="en-US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E3063B0-6291-9C59-9CBD-CEA2D4E0B6B2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02</a:t>
            </a:r>
            <a:endParaRPr lang="ko-KR" altLang="en-US" sz="300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AC1B7DC-AC34-9394-22C9-3BE5D1665376}"/>
              </a:ext>
            </a:extLst>
          </p:cNvPr>
          <p:cNvSpPr txBox="1"/>
          <p:nvPr/>
        </p:nvSpPr>
        <p:spPr>
          <a:xfrm>
            <a:off x="908601" y="271363"/>
            <a:ext cx="8711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Solution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63AF3C1-B8AA-CA31-3C24-63F8AAD2B43E}"/>
              </a:ext>
            </a:extLst>
          </p:cNvPr>
          <p:cNvSpPr txBox="1"/>
          <p:nvPr/>
        </p:nvSpPr>
        <p:spPr>
          <a:xfrm>
            <a:off x="3502781" y="884498"/>
            <a:ext cx="8439837" cy="9387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① Set up your experience profile</a:t>
            </a:r>
            <a:r>
              <a:rPr lang="en-US" altLang="ko-KR" sz="2400" dirty="0">
                <a:solidFill>
                  <a:srgbClr val="9C19E0"/>
                </a:solidFill>
                <a:latin typeface="나눔스퀘어_ac Bold"/>
                <a:ea typeface="나눔스퀘어_ac Bold"/>
              </a:rPr>
              <a:t>: </a:t>
            </a:r>
          </a:p>
          <a:p>
            <a:r>
              <a:rPr lang="en-US" altLang="ko-KR" sz="1900" dirty="0">
                <a:solidFill>
                  <a:srgbClr val="9C19E0"/>
                </a:solidFill>
                <a:latin typeface="나눔스퀘어_ac Bold"/>
                <a:ea typeface="나눔스퀘어_ac Bold"/>
              </a:rPr>
              <a:t>Provides analysis tools that make it easier for you to understand yourself</a:t>
            </a:r>
            <a:endParaRPr lang="ko-KR" altLang="en-US" sz="1900" dirty="0">
              <a:solidFill>
                <a:srgbClr val="9C19E0"/>
              </a:solidFill>
              <a:latin typeface="나눔스퀘어_ac Bold" panose="020B0600000101010101" pitchFamily="50" charset="-127"/>
              <a:ea typeface="나눔스퀘어_ac Bold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D412AA6B-741A-B4DA-86F9-6D2ADB4C11ED}"/>
              </a:ext>
            </a:extLst>
          </p:cNvPr>
          <p:cNvGrpSpPr/>
          <p:nvPr/>
        </p:nvGrpSpPr>
        <p:grpSpPr>
          <a:xfrm>
            <a:off x="-933354" y="819550"/>
            <a:ext cx="8624723" cy="6196324"/>
            <a:chOff x="-674105" y="812416"/>
            <a:chExt cx="8624723" cy="6196324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0349BE75-6E01-1761-1B01-42069375CC9F}"/>
                </a:ext>
              </a:extLst>
            </p:cNvPr>
            <p:cNvGrpSpPr/>
            <p:nvPr/>
          </p:nvGrpSpPr>
          <p:grpSpPr>
            <a:xfrm>
              <a:off x="-674105" y="812416"/>
              <a:ext cx="5072066" cy="6196324"/>
              <a:chOff x="-846997" y="741836"/>
              <a:chExt cx="5072066" cy="6196324"/>
            </a:xfrm>
          </p:grpSpPr>
          <p:pic>
            <p:nvPicPr>
              <p:cNvPr id="24" name="그림 496">
                <a:extLst>
                  <a:ext uri="{FF2B5EF4-FFF2-40B4-BE49-F238E27FC236}">
                    <a16:creationId xmlns:a16="http://schemas.microsoft.com/office/drawing/2014/main" id="{0D89AB3A-251B-4286-4BC0-C48CC97D5F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tretch>
                <a:fillRect/>
              </a:stretch>
            </p:blipFill>
            <p:spPr>
              <a:xfrm>
                <a:off x="-846997" y="741836"/>
                <a:ext cx="5072066" cy="6196324"/>
              </a:xfrm>
              <a:prstGeom prst="rect">
                <a:avLst/>
              </a:prstGeom>
              <a:noFill/>
            </p:spPr>
          </p:pic>
          <p:cxnSp>
            <p:nvCxnSpPr>
              <p:cNvPr id="28" name="선 386">
                <a:extLst>
                  <a:ext uri="{FF2B5EF4-FFF2-40B4-BE49-F238E27FC236}">
                    <a16:creationId xmlns:a16="http://schemas.microsoft.com/office/drawing/2014/main" id="{2BB8C5A8-E404-E6A1-40E2-9FA12E374B3A}"/>
                  </a:ext>
                </a:extLst>
              </p:cNvPr>
              <p:cNvCxnSpPr/>
              <p:nvPr/>
            </p:nvCxnSpPr>
            <p:spPr>
              <a:xfrm>
                <a:off x="392204" y="1659546"/>
                <a:ext cx="2582997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E1E1E1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31" name="가로 글상자 388">
                <a:extLst>
                  <a:ext uri="{FF2B5EF4-FFF2-40B4-BE49-F238E27FC236}">
                    <a16:creationId xmlns:a16="http://schemas.microsoft.com/office/drawing/2014/main" id="{BAA1C68B-ADA9-562C-B8B1-425A5CA09919}"/>
                  </a:ext>
                </a:extLst>
              </p:cNvPr>
              <p:cNvSpPr txBox="1"/>
              <p:nvPr/>
            </p:nvSpPr>
            <p:spPr>
              <a:xfrm>
                <a:off x="771133" y="1315956"/>
                <a:ext cx="1462112" cy="2908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1300" b="0" i="0" u="none" strike="noStrike" kern="1200" cap="none" spc="0" normalizeH="0" baseline="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Edit Profile</a:t>
                </a:r>
                <a:endParaRPr kumimoji="0" lang="ko-KR" altLang="en-US" sz="13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grpSp>
            <p:nvGrpSpPr>
              <p:cNvPr id="138" name="그룹 389">
                <a:extLst>
                  <a:ext uri="{FF2B5EF4-FFF2-40B4-BE49-F238E27FC236}">
                    <a16:creationId xmlns:a16="http://schemas.microsoft.com/office/drawing/2014/main" id="{86975B00-33C5-25AD-7127-3F91930EFF86}"/>
                  </a:ext>
                </a:extLst>
              </p:cNvPr>
              <p:cNvGrpSpPr/>
              <p:nvPr/>
            </p:nvGrpSpPr>
            <p:grpSpPr>
              <a:xfrm rot="20400000">
                <a:off x="2338315" y="1377783"/>
                <a:ext cx="156545" cy="215881"/>
                <a:chOff x="8188500" y="2559000"/>
                <a:chExt cx="174009" cy="235949"/>
              </a:xfrm>
              <a:noFill/>
            </p:grpSpPr>
            <p:sp>
              <p:nvSpPr>
                <p:cNvPr id="242" name="타원 89">
                  <a:extLst>
                    <a:ext uri="{FF2B5EF4-FFF2-40B4-BE49-F238E27FC236}">
                      <a16:creationId xmlns:a16="http://schemas.microsoft.com/office/drawing/2014/main" id="{22A50386-6A8B-8BE7-958D-3F5F2E20790E}"/>
                    </a:ext>
                  </a:extLst>
                </p:cNvPr>
                <p:cNvSpPr/>
                <p:nvPr/>
              </p:nvSpPr>
              <p:spPr>
                <a:xfrm>
                  <a:off x="8188500" y="2559000"/>
                  <a:ext cx="144018" cy="144018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rgbClr val="BEBEBE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  <p:cxnSp>
              <p:nvCxnSpPr>
                <p:cNvPr id="243" name="선 90">
                  <a:extLst>
                    <a:ext uri="{FF2B5EF4-FFF2-40B4-BE49-F238E27FC236}">
                      <a16:creationId xmlns:a16="http://schemas.microsoft.com/office/drawing/2014/main" id="{C8F875AA-3B56-7D3E-705D-D8E40D66C255}"/>
                    </a:ext>
                  </a:extLst>
                </p:cNvPr>
                <p:cNvCxnSpPr/>
                <p:nvPr/>
              </p:nvCxnSpPr>
              <p:spPr>
                <a:xfrm rot="16200000" flipH="1">
                  <a:off x="8277899" y="2710339"/>
                  <a:ext cx="97212" cy="7200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BEBEBE">
                      <a:alpha val="100000"/>
                    </a:srgbClr>
                  </a:solidFill>
                  <a:prstDash val="solid"/>
                </a:ln>
              </p:spPr>
            </p:cxnSp>
          </p:grpSp>
          <p:sp>
            <p:nvSpPr>
              <p:cNvPr id="139" name="가로 글상자 409">
                <a:extLst>
                  <a:ext uri="{FF2B5EF4-FFF2-40B4-BE49-F238E27FC236}">
                    <a16:creationId xmlns:a16="http://schemas.microsoft.com/office/drawing/2014/main" id="{A50D40ED-060E-F787-F82C-74152220AD3D}"/>
                  </a:ext>
                </a:extLst>
              </p:cNvPr>
              <p:cNvSpPr txBox="1"/>
              <p:nvPr/>
            </p:nvSpPr>
            <p:spPr>
              <a:xfrm>
                <a:off x="2427771" y="1701589"/>
                <a:ext cx="557350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F44937"/>
                    </a:solidFill>
                    <a:latin typeface="나눔스퀘어OTF ExtraBold"/>
                    <a:ea typeface="나눔스퀘어OTF ExtraBold"/>
                  </a:rPr>
                  <a:t>Storage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F44937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140" name="모서리가 둥근 직사각형 410">
                <a:extLst>
                  <a:ext uri="{FF2B5EF4-FFF2-40B4-BE49-F238E27FC236}">
                    <a16:creationId xmlns:a16="http://schemas.microsoft.com/office/drawing/2014/main" id="{6A6CB828-7773-9407-6DA6-C45E50A5C9FB}"/>
                  </a:ext>
                </a:extLst>
              </p:cNvPr>
              <p:cNvSpPr/>
              <p:nvPr/>
            </p:nvSpPr>
            <p:spPr>
              <a:xfrm>
                <a:off x="484392" y="2752794"/>
                <a:ext cx="2376334" cy="1541153"/>
              </a:xfrm>
              <a:prstGeom prst="roundRect">
                <a:avLst>
                  <a:gd name="adj" fmla="val 16667"/>
                </a:avLst>
              </a:prstGeom>
              <a:solidFill>
                <a:srgbClr val="F6EBEB">
                  <a:alpha val="49410"/>
                </a:srgbClr>
              </a:solidFill>
              <a:ln w="12700" cap="flat" cmpd="sng" algn="ctr">
                <a:solidFill>
                  <a:srgbClr val="808080">
                    <a:alpha val="66670"/>
                  </a:srgbClr>
                </a:solidFill>
                <a:prstDash val="sysDash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141" name="모서리가 둥근 직사각형 413">
                <a:extLst>
                  <a:ext uri="{FF2B5EF4-FFF2-40B4-BE49-F238E27FC236}">
                    <a16:creationId xmlns:a16="http://schemas.microsoft.com/office/drawing/2014/main" id="{C6A87BA7-3AD1-3B46-3BA7-B67B15353F69}"/>
                  </a:ext>
                </a:extLst>
              </p:cNvPr>
              <p:cNvSpPr/>
              <p:nvPr/>
            </p:nvSpPr>
            <p:spPr>
              <a:xfrm>
                <a:off x="480228" y="4361984"/>
                <a:ext cx="2376334" cy="1403898"/>
              </a:xfrm>
              <a:prstGeom prst="roundRect">
                <a:avLst>
                  <a:gd name="adj" fmla="val 16667"/>
                </a:avLst>
              </a:prstGeom>
              <a:solidFill>
                <a:srgbClr val="F6EBEB">
                  <a:alpha val="49410"/>
                </a:srgbClr>
              </a:solidFill>
              <a:ln w="12700" cap="flat" cmpd="sng" algn="ctr">
                <a:solidFill>
                  <a:srgbClr val="808080">
                    <a:alpha val="66670"/>
                  </a:srgbClr>
                </a:solidFill>
                <a:prstDash val="sysDash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CCCCCC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pic>
            <p:nvPicPr>
              <p:cNvPr id="142" name="그림 414">
                <a:extLst>
                  <a:ext uri="{FF2B5EF4-FFF2-40B4-BE49-F238E27FC236}">
                    <a16:creationId xmlns:a16="http://schemas.microsoft.com/office/drawing/2014/main" id="{03E3F308-6486-CE8A-9A98-1C7EB08D04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tretch>
                <a:fillRect/>
              </a:stretch>
            </p:blipFill>
            <p:spPr>
              <a:xfrm>
                <a:off x="2754696" y="1973004"/>
                <a:ext cx="117408" cy="118463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5" name="가로 글상자 416">
                <a:extLst>
                  <a:ext uri="{FF2B5EF4-FFF2-40B4-BE49-F238E27FC236}">
                    <a16:creationId xmlns:a16="http://schemas.microsoft.com/office/drawing/2014/main" id="{DF536A41-B4B8-78E1-6384-7BF28B8AA0D5}"/>
                  </a:ext>
                </a:extLst>
              </p:cNvPr>
              <p:cNvSpPr txBox="1"/>
              <p:nvPr/>
            </p:nvSpPr>
            <p:spPr>
              <a:xfrm>
                <a:off x="2367006" y="1939708"/>
                <a:ext cx="440462" cy="1692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500" b="0" i="0" u="none" strike="noStrike" kern="1200" cap="none" spc="0" normalizeH="0" baseline="0" dirty="0">
                    <a:solidFill>
                      <a:srgbClr val="BFBFBF"/>
                    </a:solidFill>
                    <a:latin typeface="나눔스퀘어OTF ExtraBold"/>
                    <a:ea typeface="나눔스퀘어OTF ExtraBold"/>
                  </a:rPr>
                  <a:t>change</a:t>
                </a:r>
                <a:endParaRPr kumimoji="0" lang="ko-KR" altLang="en-US" sz="500" b="0" i="0" u="none" strike="noStrike" kern="1200" cap="none" spc="0" normalizeH="0" baseline="0" dirty="0">
                  <a:solidFill>
                    <a:srgbClr val="BFBFBF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148" name="모서리가 둥근 직사각형 417">
                <a:extLst>
                  <a:ext uri="{FF2B5EF4-FFF2-40B4-BE49-F238E27FC236}">
                    <a16:creationId xmlns:a16="http://schemas.microsoft.com/office/drawing/2014/main" id="{BC7952A4-379B-E9C0-EEB4-40DC90C6045C}"/>
                  </a:ext>
                </a:extLst>
              </p:cNvPr>
              <p:cNvSpPr/>
              <p:nvPr/>
            </p:nvSpPr>
            <p:spPr>
              <a:xfrm>
                <a:off x="2408878" y="1970510"/>
                <a:ext cx="313091" cy="117753"/>
              </a:xfrm>
              <a:prstGeom prst="roundRect">
                <a:avLst>
                  <a:gd name="adj" fmla="val 16667"/>
                </a:avLst>
              </a:prstGeom>
              <a:noFill/>
              <a:ln w="19050" cap="flat" cmpd="sng" algn="ctr">
                <a:solidFill>
                  <a:srgbClr val="D9D9D9">
                    <a:alpha val="10000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pic>
            <p:nvPicPr>
              <p:cNvPr id="149" name="그림 418">
                <a:extLst>
                  <a:ext uri="{FF2B5EF4-FFF2-40B4-BE49-F238E27FC236}">
                    <a16:creationId xmlns:a16="http://schemas.microsoft.com/office/drawing/2014/main" id="{3EEA0C2B-5684-4743-BD61-30B5BBB789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tretch>
                <a:fillRect/>
              </a:stretch>
            </p:blipFill>
            <p:spPr>
              <a:xfrm>
                <a:off x="2754696" y="2149531"/>
                <a:ext cx="117408" cy="118463"/>
              </a:xfrm>
              <a:prstGeom prst="rect">
                <a:avLst/>
              </a:prstGeom>
            </p:spPr>
          </p:pic>
          <p:sp>
            <p:nvSpPr>
              <p:cNvPr id="150" name="모서리가 둥근 직사각형 420">
                <a:extLst>
                  <a:ext uri="{FF2B5EF4-FFF2-40B4-BE49-F238E27FC236}">
                    <a16:creationId xmlns:a16="http://schemas.microsoft.com/office/drawing/2014/main" id="{F54622A9-F83E-40E9-A062-1D977AAD5F5C}"/>
                  </a:ext>
                </a:extLst>
              </p:cNvPr>
              <p:cNvSpPr/>
              <p:nvPr/>
            </p:nvSpPr>
            <p:spPr>
              <a:xfrm>
                <a:off x="2408878" y="2147036"/>
                <a:ext cx="313091" cy="117753"/>
              </a:xfrm>
              <a:prstGeom prst="roundRect">
                <a:avLst>
                  <a:gd name="adj" fmla="val 16667"/>
                </a:avLst>
              </a:prstGeom>
              <a:noFill/>
              <a:ln w="19050" cap="flat" cmpd="sng" algn="ctr">
                <a:solidFill>
                  <a:srgbClr val="D9D9D9">
                    <a:alpha val="10000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151" name="모서리가 둥근 직사각형 421">
                <a:extLst>
                  <a:ext uri="{FF2B5EF4-FFF2-40B4-BE49-F238E27FC236}">
                    <a16:creationId xmlns:a16="http://schemas.microsoft.com/office/drawing/2014/main" id="{15E6DBAD-949D-2C28-7555-A6B5E3FD157C}"/>
                  </a:ext>
                </a:extLst>
              </p:cNvPr>
              <p:cNvSpPr/>
              <p:nvPr/>
            </p:nvSpPr>
            <p:spPr>
              <a:xfrm>
                <a:off x="2415480" y="2880453"/>
                <a:ext cx="313091" cy="130565"/>
              </a:xfrm>
              <a:prstGeom prst="roundRect">
                <a:avLst>
                  <a:gd name="adj" fmla="val 50000"/>
                </a:avLst>
              </a:prstGeom>
              <a:solidFill>
                <a:srgbClr val="808080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152" name="모서리가 둥근 직사각형 421">
                <a:extLst>
                  <a:ext uri="{FF2B5EF4-FFF2-40B4-BE49-F238E27FC236}">
                    <a16:creationId xmlns:a16="http://schemas.microsoft.com/office/drawing/2014/main" id="{C3C18417-F810-3990-1F28-6BAA4447EFBA}"/>
                  </a:ext>
                </a:extLst>
              </p:cNvPr>
              <p:cNvSpPr/>
              <p:nvPr/>
            </p:nvSpPr>
            <p:spPr>
              <a:xfrm>
                <a:off x="2432430" y="4489158"/>
                <a:ext cx="313091" cy="130565"/>
              </a:xfrm>
              <a:prstGeom prst="roundRect">
                <a:avLst>
                  <a:gd name="adj" fmla="val 50000"/>
                </a:avLst>
              </a:prstGeom>
              <a:solidFill>
                <a:srgbClr val="F44937">
                  <a:alpha val="8667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cxnSp>
            <p:nvCxnSpPr>
              <p:cNvPr id="153" name="화살표 428">
                <a:extLst>
                  <a:ext uri="{FF2B5EF4-FFF2-40B4-BE49-F238E27FC236}">
                    <a16:creationId xmlns:a16="http://schemas.microsoft.com/office/drawing/2014/main" id="{698CC701-D63B-43AA-9AE6-0F77D5B45D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3208" y="5072189"/>
                <a:ext cx="620614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808080">
                    <a:alpha val="100000"/>
                  </a:srgbClr>
                </a:solidFill>
                <a:prstDash val="solid"/>
                <a:tailEnd type="arrow"/>
              </a:ln>
            </p:spPr>
          </p:cxnSp>
          <p:cxnSp>
            <p:nvCxnSpPr>
              <p:cNvPr id="154" name="화살표 429">
                <a:extLst>
                  <a:ext uri="{FF2B5EF4-FFF2-40B4-BE49-F238E27FC236}">
                    <a16:creationId xmlns:a16="http://schemas.microsoft.com/office/drawing/2014/main" id="{8DC93F8F-9320-A22F-0AA6-887E157FFFB4}"/>
                  </a:ext>
                </a:extLst>
              </p:cNvPr>
              <p:cNvCxnSpPr/>
              <p:nvPr/>
            </p:nvCxnSpPr>
            <p:spPr>
              <a:xfrm rot="16200000">
                <a:off x="785486" y="5012613"/>
                <a:ext cx="549517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808080">
                    <a:alpha val="100000"/>
                  </a:srgbClr>
                </a:solidFill>
                <a:prstDash val="solid"/>
                <a:tailEnd type="arrow"/>
              </a:ln>
            </p:spPr>
          </p:cxnSp>
          <p:sp>
            <p:nvSpPr>
              <p:cNvPr id="155" name="가로 글상자 431">
                <a:extLst>
                  <a:ext uri="{FF2B5EF4-FFF2-40B4-BE49-F238E27FC236}">
                    <a16:creationId xmlns:a16="http://schemas.microsoft.com/office/drawing/2014/main" id="{BB13BF21-1200-C2FA-D8FF-F13FDC609ECB}"/>
                  </a:ext>
                </a:extLst>
              </p:cNvPr>
              <p:cNvSpPr txBox="1"/>
              <p:nvPr/>
            </p:nvSpPr>
            <p:spPr>
              <a:xfrm>
                <a:off x="421888" y="4974394"/>
                <a:ext cx="493739" cy="1846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60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Seldom</a:t>
                </a:r>
                <a:endParaRPr kumimoji="0" lang="ko-KR" altLang="en-US" sz="6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156" name="가로 글상자 432">
                <a:extLst>
                  <a:ext uri="{FF2B5EF4-FFF2-40B4-BE49-F238E27FC236}">
                    <a16:creationId xmlns:a16="http://schemas.microsoft.com/office/drawing/2014/main" id="{11560005-8355-46FD-45EE-9637F7DA7385}"/>
                  </a:ext>
                </a:extLst>
              </p:cNvPr>
              <p:cNvSpPr txBox="1"/>
              <p:nvPr/>
            </p:nvSpPr>
            <p:spPr>
              <a:xfrm>
                <a:off x="1344244" y="4959005"/>
                <a:ext cx="458931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often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157" name="가로 글상자 433">
                <a:extLst>
                  <a:ext uri="{FF2B5EF4-FFF2-40B4-BE49-F238E27FC236}">
                    <a16:creationId xmlns:a16="http://schemas.microsoft.com/office/drawing/2014/main" id="{23BC1C7A-E20F-7621-C0BE-7EFF195F4753}"/>
                  </a:ext>
                </a:extLst>
              </p:cNvPr>
              <p:cNvSpPr txBox="1"/>
              <p:nvPr/>
            </p:nvSpPr>
            <p:spPr>
              <a:xfrm>
                <a:off x="803208" y="5303930"/>
                <a:ext cx="551684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Sadness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158" name="가로 글상자 434">
                <a:extLst>
                  <a:ext uri="{FF2B5EF4-FFF2-40B4-BE49-F238E27FC236}">
                    <a16:creationId xmlns:a16="http://schemas.microsoft.com/office/drawing/2014/main" id="{A1966686-A9F3-3033-9533-DE1D0B4DD7D8}"/>
                  </a:ext>
                </a:extLst>
              </p:cNvPr>
              <p:cNvSpPr txBox="1"/>
              <p:nvPr/>
            </p:nvSpPr>
            <p:spPr>
              <a:xfrm>
                <a:off x="883283" y="4564971"/>
                <a:ext cx="408094" cy="2009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Joy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159" name="타원 435">
                <a:extLst>
                  <a:ext uri="{FF2B5EF4-FFF2-40B4-BE49-F238E27FC236}">
                    <a16:creationId xmlns:a16="http://schemas.microsoft.com/office/drawing/2014/main" id="{132854ED-7A79-FB0F-7A80-12A1935FE2BD}"/>
                  </a:ext>
                </a:extLst>
              </p:cNvPr>
              <p:cNvSpPr/>
              <p:nvPr/>
            </p:nvSpPr>
            <p:spPr>
              <a:xfrm>
                <a:off x="1138050" y="4955738"/>
                <a:ext cx="39136" cy="39251"/>
              </a:xfrm>
              <a:prstGeom prst="ellipse">
                <a:avLst/>
              </a:prstGeom>
              <a:solidFill>
                <a:srgbClr val="F7B6B0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160" name="타원 436">
                <a:extLst>
                  <a:ext uri="{FF2B5EF4-FFF2-40B4-BE49-F238E27FC236}">
                    <a16:creationId xmlns:a16="http://schemas.microsoft.com/office/drawing/2014/main" id="{2DA34E23-877F-EC22-149B-A6A46EDAE2C6}"/>
                  </a:ext>
                </a:extLst>
              </p:cNvPr>
              <p:cNvSpPr/>
              <p:nvPr/>
            </p:nvSpPr>
            <p:spPr>
              <a:xfrm>
                <a:off x="1241585" y="5173800"/>
                <a:ext cx="39136" cy="39251"/>
              </a:xfrm>
              <a:prstGeom prst="ellipse">
                <a:avLst/>
              </a:prstGeom>
              <a:solidFill>
                <a:srgbClr val="F7B6B0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161" name="타원 437">
                <a:extLst>
                  <a:ext uri="{FF2B5EF4-FFF2-40B4-BE49-F238E27FC236}">
                    <a16:creationId xmlns:a16="http://schemas.microsoft.com/office/drawing/2014/main" id="{E49FF6C9-69FA-26E0-F437-DDC47A626C07}"/>
                  </a:ext>
                </a:extLst>
              </p:cNvPr>
              <p:cNvSpPr/>
              <p:nvPr/>
            </p:nvSpPr>
            <p:spPr>
              <a:xfrm>
                <a:off x="879212" y="5163416"/>
                <a:ext cx="39136" cy="39251"/>
              </a:xfrm>
              <a:prstGeom prst="ellipse">
                <a:avLst/>
              </a:prstGeom>
              <a:solidFill>
                <a:srgbClr val="F7B6B0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162" name="타원 438">
                <a:extLst>
                  <a:ext uri="{FF2B5EF4-FFF2-40B4-BE49-F238E27FC236}">
                    <a16:creationId xmlns:a16="http://schemas.microsoft.com/office/drawing/2014/main" id="{5A01CF91-5F6A-880A-E584-062ADA2F85F1}"/>
                  </a:ext>
                </a:extLst>
              </p:cNvPr>
              <p:cNvSpPr/>
              <p:nvPr/>
            </p:nvSpPr>
            <p:spPr>
              <a:xfrm>
                <a:off x="1210525" y="4872666"/>
                <a:ext cx="39136" cy="39251"/>
              </a:xfrm>
              <a:prstGeom prst="ellipse">
                <a:avLst/>
              </a:prstGeom>
              <a:solidFill>
                <a:srgbClr val="F7B6B0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163" name="타원 439">
                <a:extLst>
                  <a:ext uri="{FF2B5EF4-FFF2-40B4-BE49-F238E27FC236}">
                    <a16:creationId xmlns:a16="http://schemas.microsoft.com/office/drawing/2014/main" id="{C47AE6FD-C608-628B-12FE-74C69C6A2413}"/>
                  </a:ext>
                </a:extLst>
              </p:cNvPr>
              <p:cNvSpPr/>
              <p:nvPr/>
            </p:nvSpPr>
            <p:spPr>
              <a:xfrm>
                <a:off x="1189817" y="5256871"/>
                <a:ext cx="39136" cy="39251"/>
              </a:xfrm>
              <a:prstGeom prst="ellipse">
                <a:avLst/>
              </a:prstGeom>
              <a:solidFill>
                <a:srgbClr val="F7B6B0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164" name="타원 440">
                <a:extLst>
                  <a:ext uri="{FF2B5EF4-FFF2-40B4-BE49-F238E27FC236}">
                    <a16:creationId xmlns:a16="http://schemas.microsoft.com/office/drawing/2014/main" id="{193F9CC4-7A55-4A5F-4D31-A6CB483CD512}"/>
                  </a:ext>
                </a:extLst>
              </p:cNvPr>
              <p:cNvSpPr/>
              <p:nvPr/>
            </p:nvSpPr>
            <p:spPr>
              <a:xfrm>
                <a:off x="1096636" y="5121880"/>
                <a:ext cx="39136" cy="39251"/>
              </a:xfrm>
              <a:prstGeom prst="ellipse">
                <a:avLst/>
              </a:prstGeom>
              <a:solidFill>
                <a:srgbClr val="F7B6B0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165" name="가로 글상자 441">
                <a:extLst>
                  <a:ext uri="{FF2B5EF4-FFF2-40B4-BE49-F238E27FC236}">
                    <a16:creationId xmlns:a16="http://schemas.microsoft.com/office/drawing/2014/main" id="{4EC5AF75-487D-97E3-C0F1-6B59380D6C70}"/>
                  </a:ext>
                </a:extLst>
              </p:cNvPr>
              <p:cNvSpPr txBox="1"/>
              <p:nvPr/>
            </p:nvSpPr>
            <p:spPr>
              <a:xfrm>
                <a:off x="513862" y="4403261"/>
                <a:ext cx="1544281" cy="1846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600" b="0" i="0" u="none" strike="noStrike" kern="1200" cap="none" spc="0" normalizeH="0" baseline="0" dirty="0">
                    <a:solidFill>
                      <a:srgbClr val="808080"/>
                    </a:solidFill>
                    <a:latin typeface="나눔스퀘어OTF ExtraBold"/>
                    <a:ea typeface="나눔스퀘어OTF ExtraBold"/>
                  </a:rPr>
                  <a:t>May emotional coordinates</a:t>
                </a:r>
                <a:endParaRPr kumimoji="0" lang="ko-KR" altLang="en-US" sz="600" b="0" i="0" u="none" strike="noStrike" kern="1200" cap="none" spc="0" normalizeH="0" baseline="0" dirty="0">
                  <a:solidFill>
                    <a:srgbClr val="80808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166" name="가로 글상자 442">
                <a:extLst>
                  <a:ext uri="{FF2B5EF4-FFF2-40B4-BE49-F238E27FC236}">
                    <a16:creationId xmlns:a16="http://schemas.microsoft.com/office/drawing/2014/main" id="{6103CDF6-F8C5-97C2-F98F-B8ADDC97CCCE}"/>
                  </a:ext>
                </a:extLst>
              </p:cNvPr>
              <p:cNvSpPr txBox="1"/>
              <p:nvPr/>
            </p:nvSpPr>
            <p:spPr>
              <a:xfrm>
                <a:off x="1727822" y="4408321"/>
                <a:ext cx="844203" cy="1846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600" b="0" i="0" u="none" strike="noStrike" kern="1200" cap="none" spc="0" normalizeH="0" baseline="0" dirty="0">
                    <a:solidFill>
                      <a:srgbClr val="808080"/>
                    </a:solidFill>
                    <a:latin typeface="나눔스퀘어OTF ExtraBold"/>
                    <a:ea typeface="나눔스퀘어OTF ExtraBold"/>
                  </a:rPr>
                  <a:t>Problem graph</a:t>
                </a:r>
                <a:endParaRPr kumimoji="0" lang="ko-KR" altLang="en-US" sz="600" b="0" i="0" u="none" strike="noStrike" kern="1200" cap="none" spc="0" normalizeH="0" baseline="0" dirty="0">
                  <a:solidFill>
                    <a:srgbClr val="80808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pic>
            <p:nvPicPr>
              <p:cNvPr id="167" name="그림 443">
                <a:extLst>
                  <a:ext uri="{FF2B5EF4-FFF2-40B4-BE49-F238E27FC236}">
                    <a16:creationId xmlns:a16="http://schemas.microsoft.com/office/drawing/2014/main" id="{12C2AA0C-7DD0-2F36-B77F-CD9387F87F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tretch>
                <a:fillRect/>
              </a:stretch>
            </p:blipFill>
            <p:spPr>
              <a:xfrm rot="5147501">
                <a:off x="2739833" y="5603559"/>
                <a:ext cx="157005" cy="156545"/>
              </a:xfrm>
              <a:prstGeom prst="rect">
                <a:avLst/>
              </a:prstGeom>
            </p:spPr>
          </p:pic>
          <p:pic>
            <p:nvPicPr>
              <p:cNvPr id="168" name="그림 444">
                <a:extLst>
                  <a:ext uri="{FF2B5EF4-FFF2-40B4-BE49-F238E27FC236}">
                    <a16:creationId xmlns:a16="http://schemas.microsoft.com/office/drawing/2014/main" id="{94FB026E-C1D7-F4AD-5DB8-775376C990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tretch>
                <a:fillRect/>
              </a:stretch>
            </p:blipFill>
            <p:spPr>
              <a:xfrm rot="5147501">
                <a:off x="2747001" y="4064986"/>
                <a:ext cx="157005" cy="156545"/>
              </a:xfrm>
              <a:prstGeom prst="rect">
                <a:avLst/>
              </a:prstGeom>
            </p:spPr>
          </p:pic>
          <p:sp>
            <p:nvSpPr>
              <p:cNvPr id="169" name="가로 글상자 449">
                <a:extLst>
                  <a:ext uri="{FF2B5EF4-FFF2-40B4-BE49-F238E27FC236}">
                    <a16:creationId xmlns:a16="http://schemas.microsoft.com/office/drawing/2014/main" id="{814EF02A-13D4-29B7-ED67-7917D878E5D9}"/>
                  </a:ext>
                </a:extLst>
              </p:cNvPr>
              <p:cNvSpPr txBox="1"/>
              <p:nvPr/>
            </p:nvSpPr>
            <p:spPr>
              <a:xfrm>
                <a:off x="1806558" y="5295510"/>
                <a:ext cx="551685" cy="1692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500" b="0" i="0" u="none" strike="noStrike" kern="1200" cap="none" spc="0" normalizeH="0" baseline="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family</a:t>
                </a:r>
                <a:endParaRPr kumimoji="0" lang="ko-KR" altLang="en-US" sz="5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170" name="가로 글상자 450">
                <a:extLst>
                  <a:ext uri="{FF2B5EF4-FFF2-40B4-BE49-F238E27FC236}">
                    <a16:creationId xmlns:a16="http://schemas.microsoft.com/office/drawing/2014/main" id="{277F088B-7A00-8F01-ED08-94876A7E2002}"/>
                  </a:ext>
                </a:extLst>
              </p:cNvPr>
              <p:cNvSpPr txBox="1"/>
              <p:nvPr/>
            </p:nvSpPr>
            <p:spPr>
              <a:xfrm>
                <a:off x="2024355" y="5302143"/>
                <a:ext cx="551684" cy="1692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500" b="0" i="0" u="none" strike="noStrike" kern="1200" cap="none" spc="0" normalizeH="0" baseline="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dream</a:t>
                </a:r>
                <a:endParaRPr kumimoji="0" lang="ko-KR" altLang="en-US" sz="6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171" name="가로 글상자 451">
                <a:extLst>
                  <a:ext uri="{FF2B5EF4-FFF2-40B4-BE49-F238E27FC236}">
                    <a16:creationId xmlns:a16="http://schemas.microsoft.com/office/drawing/2014/main" id="{CA1707AF-9A9F-849B-8FEE-C4F748F99ECD}"/>
                  </a:ext>
                </a:extLst>
              </p:cNvPr>
              <p:cNvSpPr txBox="1"/>
              <p:nvPr/>
            </p:nvSpPr>
            <p:spPr>
              <a:xfrm>
                <a:off x="2277433" y="5305466"/>
                <a:ext cx="485982" cy="1692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50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love</a:t>
                </a:r>
                <a:endParaRPr kumimoji="0" lang="ko-KR" altLang="en-US" sz="5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172" name="직사각형 452">
                <a:extLst>
                  <a:ext uri="{FF2B5EF4-FFF2-40B4-BE49-F238E27FC236}">
                    <a16:creationId xmlns:a16="http://schemas.microsoft.com/office/drawing/2014/main" id="{BD22A11D-A59A-4E5B-B17A-83FCF45B4085}"/>
                  </a:ext>
                </a:extLst>
              </p:cNvPr>
              <p:cNvSpPr/>
              <p:nvPr/>
            </p:nvSpPr>
            <p:spPr>
              <a:xfrm>
                <a:off x="1933537" y="4887487"/>
                <a:ext cx="78273" cy="431763"/>
              </a:xfrm>
              <a:prstGeom prst="rect">
                <a:avLst/>
              </a:prstGeom>
              <a:solidFill>
                <a:srgbClr val="F44937">
                  <a:alpha val="5255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grpSp>
            <p:nvGrpSpPr>
              <p:cNvPr id="173" name="그룹 172">
                <a:extLst>
                  <a:ext uri="{FF2B5EF4-FFF2-40B4-BE49-F238E27FC236}">
                    <a16:creationId xmlns:a16="http://schemas.microsoft.com/office/drawing/2014/main" id="{EBFB7FD6-AFD1-85F1-4CC0-E487EC512B10}"/>
                  </a:ext>
                </a:extLst>
              </p:cNvPr>
              <p:cNvGrpSpPr/>
              <p:nvPr/>
            </p:nvGrpSpPr>
            <p:grpSpPr>
              <a:xfrm>
                <a:off x="1883163" y="4703803"/>
                <a:ext cx="743592" cy="628018"/>
                <a:chOff x="8124369" y="1589666"/>
                <a:chExt cx="557390" cy="551898"/>
              </a:xfrm>
            </p:grpSpPr>
            <p:cxnSp>
              <p:nvCxnSpPr>
                <p:cNvPr id="240" name="화살표 453">
                  <a:extLst>
                    <a:ext uri="{FF2B5EF4-FFF2-40B4-BE49-F238E27FC236}">
                      <a16:creationId xmlns:a16="http://schemas.microsoft.com/office/drawing/2014/main" id="{0943D1B9-8646-ADCB-89F9-22C70A291902}"/>
                    </a:ext>
                  </a:extLst>
                </p:cNvPr>
                <p:cNvCxnSpPr/>
                <p:nvPr/>
              </p:nvCxnSpPr>
              <p:spPr>
                <a:xfrm rot="16200000">
                  <a:off x="7848420" y="1865615"/>
                  <a:ext cx="551898" cy="0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rgbClr val="808080">
                      <a:alpha val="100000"/>
                    </a:srgbClr>
                  </a:solidFill>
                  <a:prstDash val="solid"/>
                  <a:tailEnd type="arrow"/>
                </a:ln>
              </p:spPr>
            </p:cxnSp>
            <p:cxnSp>
              <p:nvCxnSpPr>
                <p:cNvPr id="241" name="화살표 454">
                  <a:extLst>
                    <a:ext uri="{FF2B5EF4-FFF2-40B4-BE49-F238E27FC236}">
                      <a16:creationId xmlns:a16="http://schemas.microsoft.com/office/drawing/2014/main" id="{B57B199B-4160-AFC3-33F4-2FDA2869DC91}"/>
                    </a:ext>
                  </a:extLst>
                </p:cNvPr>
                <p:cNvCxnSpPr/>
                <p:nvPr/>
              </p:nvCxnSpPr>
              <p:spPr>
                <a:xfrm>
                  <a:off x="8129861" y="2132040"/>
                  <a:ext cx="551898" cy="0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rgbClr val="808080">
                      <a:alpha val="100000"/>
                    </a:srgbClr>
                  </a:solidFill>
                  <a:prstDash val="solid"/>
                  <a:tailEnd type="arrow"/>
                </a:ln>
              </p:spPr>
            </p:cxnSp>
          </p:grpSp>
          <p:sp>
            <p:nvSpPr>
              <p:cNvPr id="174" name="직사각형 456">
                <a:extLst>
                  <a:ext uri="{FF2B5EF4-FFF2-40B4-BE49-F238E27FC236}">
                    <a16:creationId xmlns:a16="http://schemas.microsoft.com/office/drawing/2014/main" id="{9B93A1B9-B4B8-16AA-79B4-4FF0078AFD7C}"/>
                  </a:ext>
                </a:extLst>
              </p:cNvPr>
              <p:cNvSpPr/>
              <p:nvPr/>
            </p:nvSpPr>
            <p:spPr>
              <a:xfrm>
                <a:off x="2172453" y="4968178"/>
                <a:ext cx="78273" cy="353260"/>
              </a:xfrm>
              <a:prstGeom prst="rect">
                <a:avLst/>
              </a:prstGeom>
              <a:solidFill>
                <a:srgbClr val="F4887D">
                  <a:alpha val="5765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175" name="직사각형 457">
                <a:extLst>
                  <a:ext uri="{FF2B5EF4-FFF2-40B4-BE49-F238E27FC236}">
                    <a16:creationId xmlns:a16="http://schemas.microsoft.com/office/drawing/2014/main" id="{B5B04FAD-0061-9102-A935-DCF482F4B584}"/>
                  </a:ext>
                </a:extLst>
              </p:cNvPr>
              <p:cNvSpPr/>
              <p:nvPr/>
            </p:nvSpPr>
            <p:spPr>
              <a:xfrm>
                <a:off x="2393294" y="5047535"/>
                <a:ext cx="78273" cy="274758"/>
              </a:xfrm>
              <a:prstGeom prst="rect">
                <a:avLst/>
              </a:prstGeom>
              <a:solidFill>
                <a:srgbClr val="F8BDB7">
                  <a:alpha val="6275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176" name="가로 글상자 458">
                <a:extLst>
                  <a:ext uri="{FF2B5EF4-FFF2-40B4-BE49-F238E27FC236}">
                    <a16:creationId xmlns:a16="http://schemas.microsoft.com/office/drawing/2014/main" id="{C95573E3-43B2-FA8C-DE7D-2F89521E0888}"/>
                  </a:ext>
                </a:extLst>
              </p:cNvPr>
              <p:cNvSpPr txBox="1"/>
              <p:nvPr/>
            </p:nvSpPr>
            <p:spPr>
              <a:xfrm>
                <a:off x="644617" y="2802918"/>
                <a:ext cx="1231841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808080"/>
                    </a:solidFill>
                    <a:latin typeface="나눔스퀘어OTF ExtraBold"/>
                    <a:ea typeface="나눔스퀘어OTF ExtraBold"/>
                  </a:rPr>
                  <a:t>Emily’s Life Graph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80808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grpSp>
            <p:nvGrpSpPr>
              <p:cNvPr id="177" name="그룹 460">
                <a:extLst>
                  <a:ext uri="{FF2B5EF4-FFF2-40B4-BE49-F238E27FC236}">
                    <a16:creationId xmlns:a16="http://schemas.microsoft.com/office/drawing/2014/main" id="{8D017759-383D-208A-4CD0-DA7C8C030DCF}"/>
                  </a:ext>
                </a:extLst>
              </p:cNvPr>
              <p:cNvGrpSpPr/>
              <p:nvPr/>
            </p:nvGrpSpPr>
            <p:grpSpPr>
              <a:xfrm>
                <a:off x="658599" y="2958939"/>
                <a:ext cx="1812980" cy="827262"/>
                <a:chOff x="8036236" y="1578142"/>
                <a:chExt cx="645521" cy="553898"/>
              </a:xfrm>
            </p:grpSpPr>
            <p:cxnSp>
              <p:nvCxnSpPr>
                <p:cNvPr id="238" name="화살표 453">
                  <a:extLst>
                    <a:ext uri="{FF2B5EF4-FFF2-40B4-BE49-F238E27FC236}">
                      <a16:creationId xmlns:a16="http://schemas.microsoft.com/office/drawing/2014/main" id="{B82E319C-3961-374C-CBA3-18C9AC7B7B49}"/>
                    </a:ext>
                  </a:extLst>
                </p:cNvPr>
                <p:cNvCxnSpPr/>
                <p:nvPr/>
              </p:nvCxnSpPr>
              <p:spPr>
                <a:xfrm rot="16200000">
                  <a:off x="7762300" y="1854091"/>
                  <a:ext cx="551898" cy="0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rgbClr val="808080">
                      <a:alpha val="100000"/>
                    </a:srgbClr>
                  </a:solidFill>
                  <a:prstDash val="solid"/>
                  <a:tailEnd type="arrow"/>
                </a:ln>
              </p:spPr>
            </p:cxnSp>
            <p:cxnSp>
              <p:nvCxnSpPr>
                <p:cNvPr id="239" name="화살표 454">
                  <a:extLst>
                    <a:ext uri="{FF2B5EF4-FFF2-40B4-BE49-F238E27FC236}">
                      <a16:creationId xmlns:a16="http://schemas.microsoft.com/office/drawing/2014/main" id="{7FB95F45-54E3-4FF9-67E7-CF05A0644C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6236" y="2132040"/>
                  <a:ext cx="645521" cy="0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rgbClr val="808080">
                      <a:alpha val="100000"/>
                    </a:srgbClr>
                  </a:solidFill>
                  <a:prstDash val="solid"/>
                  <a:tailEnd type="arrow"/>
                </a:ln>
              </p:spPr>
            </p:cxnSp>
          </p:grpSp>
          <p:sp>
            <p:nvSpPr>
              <p:cNvPr id="178" name="가로 글상자 464">
                <a:extLst>
                  <a:ext uri="{FF2B5EF4-FFF2-40B4-BE49-F238E27FC236}">
                    <a16:creationId xmlns:a16="http://schemas.microsoft.com/office/drawing/2014/main" id="{7D7E20AF-BDBA-A75D-FF18-763231E7D663}"/>
                  </a:ext>
                </a:extLst>
              </p:cNvPr>
              <p:cNvSpPr txBox="1"/>
              <p:nvPr/>
            </p:nvSpPr>
            <p:spPr>
              <a:xfrm>
                <a:off x="2400859" y="3682629"/>
                <a:ext cx="408095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age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179" name="가로 글상자 465">
                <a:extLst>
                  <a:ext uri="{FF2B5EF4-FFF2-40B4-BE49-F238E27FC236}">
                    <a16:creationId xmlns:a16="http://schemas.microsoft.com/office/drawing/2014/main" id="{036E64D5-82E8-3CC4-497A-A7F09ECBEC20}"/>
                  </a:ext>
                </a:extLst>
              </p:cNvPr>
              <p:cNvSpPr txBox="1"/>
              <p:nvPr/>
            </p:nvSpPr>
            <p:spPr>
              <a:xfrm>
                <a:off x="669113" y="2978325"/>
                <a:ext cx="740286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60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L</a:t>
                </a:r>
                <a:r>
                  <a:rPr kumimoji="0" lang="en-US" altLang="ko-KR" sz="600" b="0" i="0" u="none" strike="noStrike" kern="1200" cap="none" spc="0" normalizeH="0" baseline="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ife </a:t>
                </a:r>
              </a:p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60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S</a:t>
                </a:r>
                <a:r>
                  <a:rPr kumimoji="0" lang="en-US" altLang="ko-KR" sz="600" b="0" i="0" u="none" strike="noStrike" kern="1200" cap="none" spc="0" normalizeH="0" baseline="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atisfaction</a:t>
                </a:r>
                <a:endParaRPr kumimoji="0" lang="ko-KR" altLang="en-US" sz="6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180" name="가로 글상자 466">
                <a:extLst>
                  <a:ext uri="{FF2B5EF4-FFF2-40B4-BE49-F238E27FC236}">
                    <a16:creationId xmlns:a16="http://schemas.microsoft.com/office/drawing/2014/main" id="{8F87BBC8-0899-516F-7C62-2F1EA391F17F}"/>
                  </a:ext>
                </a:extLst>
              </p:cNvPr>
              <p:cNvSpPr txBox="1"/>
              <p:nvPr/>
            </p:nvSpPr>
            <p:spPr>
              <a:xfrm>
                <a:off x="788904" y="3770225"/>
                <a:ext cx="592472" cy="1900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0</a:t>
                </a:r>
              </a:p>
            </p:txBody>
          </p:sp>
          <p:sp>
            <p:nvSpPr>
              <p:cNvPr id="181" name="가로 글상자 467">
                <a:extLst>
                  <a:ext uri="{FF2B5EF4-FFF2-40B4-BE49-F238E27FC236}">
                    <a16:creationId xmlns:a16="http://schemas.microsoft.com/office/drawing/2014/main" id="{EACFCC12-940F-4E77-76BA-A33C5032BE56}"/>
                  </a:ext>
                </a:extLst>
              </p:cNvPr>
              <p:cNvSpPr txBox="1"/>
              <p:nvPr/>
            </p:nvSpPr>
            <p:spPr>
              <a:xfrm>
                <a:off x="1098724" y="3768533"/>
                <a:ext cx="592472" cy="1917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8</a:t>
                </a:r>
              </a:p>
            </p:txBody>
          </p:sp>
          <p:sp>
            <p:nvSpPr>
              <p:cNvPr id="182" name="가로 글상자 468">
                <a:extLst>
                  <a:ext uri="{FF2B5EF4-FFF2-40B4-BE49-F238E27FC236}">
                    <a16:creationId xmlns:a16="http://schemas.microsoft.com/office/drawing/2014/main" id="{E2060A58-F848-D0D3-EE22-60201B973288}"/>
                  </a:ext>
                </a:extLst>
              </p:cNvPr>
              <p:cNvSpPr txBox="1"/>
              <p:nvPr/>
            </p:nvSpPr>
            <p:spPr>
              <a:xfrm>
                <a:off x="1510928" y="3770549"/>
                <a:ext cx="592472" cy="1897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14</a:t>
                </a:r>
              </a:p>
            </p:txBody>
          </p:sp>
          <p:sp>
            <p:nvSpPr>
              <p:cNvPr id="183" name="가로 글상자 469">
                <a:extLst>
                  <a:ext uri="{FF2B5EF4-FFF2-40B4-BE49-F238E27FC236}">
                    <a16:creationId xmlns:a16="http://schemas.microsoft.com/office/drawing/2014/main" id="{AD7ABC94-4BE6-F3E9-DA3D-61FF7AAEE02E}"/>
                  </a:ext>
                </a:extLst>
              </p:cNvPr>
              <p:cNvSpPr txBox="1"/>
              <p:nvPr/>
            </p:nvSpPr>
            <p:spPr>
              <a:xfrm>
                <a:off x="2056725" y="3773733"/>
                <a:ext cx="592472" cy="1932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20</a:t>
                </a:r>
              </a:p>
            </p:txBody>
          </p:sp>
          <p:sp>
            <p:nvSpPr>
              <p:cNvPr id="184" name="타원 470">
                <a:extLst>
                  <a:ext uri="{FF2B5EF4-FFF2-40B4-BE49-F238E27FC236}">
                    <a16:creationId xmlns:a16="http://schemas.microsoft.com/office/drawing/2014/main" id="{7D70A765-6CF7-31AA-A4EC-CF32D9493C83}"/>
                  </a:ext>
                </a:extLst>
              </p:cNvPr>
              <p:cNvSpPr/>
              <p:nvPr/>
            </p:nvSpPr>
            <p:spPr>
              <a:xfrm>
                <a:off x="1220878" y="3387766"/>
                <a:ext cx="39136" cy="39251"/>
              </a:xfrm>
              <a:prstGeom prst="ellipse">
                <a:avLst/>
              </a:prstGeom>
              <a:solidFill>
                <a:srgbClr val="000000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185" name="타원 471">
                <a:extLst>
                  <a:ext uri="{FF2B5EF4-FFF2-40B4-BE49-F238E27FC236}">
                    <a16:creationId xmlns:a16="http://schemas.microsoft.com/office/drawing/2014/main" id="{021BC0CA-3E33-6E0E-5286-BD39165BED1B}"/>
                  </a:ext>
                </a:extLst>
              </p:cNvPr>
              <p:cNvSpPr/>
              <p:nvPr/>
            </p:nvSpPr>
            <p:spPr>
              <a:xfrm>
                <a:off x="1427948" y="3553909"/>
                <a:ext cx="39136" cy="39251"/>
              </a:xfrm>
              <a:prstGeom prst="ellipse">
                <a:avLst/>
              </a:prstGeom>
              <a:solidFill>
                <a:srgbClr val="000000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186" name="타원 472">
                <a:extLst>
                  <a:ext uri="{FF2B5EF4-FFF2-40B4-BE49-F238E27FC236}">
                    <a16:creationId xmlns:a16="http://schemas.microsoft.com/office/drawing/2014/main" id="{3E0EFFE9-7911-2CF0-68DA-DBA649357D37}"/>
                  </a:ext>
                </a:extLst>
              </p:cNvPr>
              <p:cNvSpPr/>
              <p:nvPr/>
            </p:nvSpPr>
            <p:spPr>
              <a:xfrm>
                <a:off x="1655726" y="3450070"/>
                <a:ext cx="39136" cy="39251"/>
              </a:xfrm>
              <a:prstGeom prst="ellipse">
                <a:avLst/>
              </a:prstGeom>
              <a:solidFill>
                <a:srgbClr val="000000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187" name="타원 473">
                <a:extLst>
                  <a:ext uri="{FF2B5EF4-FFF2-40B4-BE49-F238E27FC236}">
                    <a16:creationId xmlns:a16="http://schemas.microsoft.com/office/drawing/2014/main" id="{7F3F3869-DD7B-D470-DB92-42F238C4734E}"/>
                  </a:ext>
                </a:extLst>
              </p:cNvPr>
              <p:cNvSpPr/>
              <p:nvPr/>
            </p:nvSpPr>
            <p:spPr>
              <a:xfrm>
                <a:off x="1945625" y="3636980"/>
                <a:ext cx="39136" cy="39251"/>
              </a:xfrm>
              <a:prstGeom prst="ellipse">
                <a:avLst/>
              </a:prstGeom>
              <a:solidFill>
                <a:srgbClr val="000000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188" name="타원 474">
                <a:extLst>
                  <a:ext uri="{FF2B5EF4-FFF2-40B4-BE49-F238E27FC236}">
                    <a16:creationId xmlns:a16="http://schemas.microsoft.com/office/drawing/2014/main" id="{B3430E41-8266-A234-D2BB-A8AC4D96CF89}"/>
                  </a:ext>
                </a:extLst>
              </p:cNvPr>
              <p:cNvSpPr/>
              <p:nvPr/>
            </p:nvSpPr>
            <p:spPr>
              <a:xfrm>
                <a:off x="2194109" y="3148936"/>
                <a:ext cx="39136" cy="39251"/>
              </a:xfrm>
              <a:prstGeom prst="ellipse">
                <a:avLst/>
              </a:prstGeom>
              <a:solidFill>
                <a:srgbClr val="000000">
                  <a:alpha val="10000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cxnSp>
            <p:nvCxnSpPr>
              <p:cNvPr id="189" name="선 476">
                <a:extLst>
                  <a:ext uri="{FF2B5EF4-FFF2-40B4-BE49-F238E27FC236}">
                    <a16:creationId xmlns:a16="http://schemas.microsoft.com/office/drawing/2014/main" id="{F3393D89-4EC3-D8E6-CB6C-ADBD61362B24}"/>
                  </a:ext>
                </a:extLst>
              </p:cNvPr>
              <p:cNvCxnSpPr/>
              <p:nvPr/>
            </p:nvCxnSpPr>
            <p:spPr>
              <a:xfrm rot="5400000" flipH="1" flipV="1">
                <a:off x="896916" y="3439003"/>
                <a:ext cx="353260" cy="313091"/>
              </a:xfrm>
              <a:prstGeom prst="line">
                <a:avLst/>
              </a:prstGeom>
              <a:noFill/>
              <a:ln w="12700" cap="flat" cmpd="sng" algn="ctr">
                <a:solidFill>
                  <a:srgbClr val="FAD2CE">
                    <a:alpha val="100000"/>
                  </a:srgbClr>
                </a:solidFill>
                <a:prstDash val="solid"/>
              </a:ln>
            </p:spPr>
          </p:cxnSp>
          <p:cxnSp>
            <p:nvCxnSpPr>
              <p:cNvPr id="190" name="선 477">
                <a:extLst>
                  <a:ext uri="{FF2B5EF4-FFF2-40B4-BE49-F238E27FC236}">
                    <a16:creationId xmlns:a16="http://schemas.microsoft.com/office/drawing/2014/main" id="{DA0F3893-8EC6-B1D4-CE0D-37F3C4F9157F}"/>
                  </a:ext>
                </a:extLst>
              </p:cNvPr>
              <p:cNvCxnSpPr/>
              <p:nvPr/>
            </p:nvCxnSpPr>
            <p:spPr>
              <a:xfrm rot="5400000" flipH="1" flipV="1">
                <a:off x="1854031" y="3298729"/>
                <a:ext cx="478287" cy="241004"/>
              </a:xfrm>
              <a:prstGeom prst="line">
                <a:avLst/>
              </a:prstGeom>
              <a:noFill/>
              <a:ln w="12700" cap="flat" cmpd="sng" algn="ctr">
                <a:solidFill>
                  <a:srgbClr val="FAD2CE">
                    <a:alpha val="100000"/>
                  </a:srgbClr>
                </a:solidFill>
                <a:prstDash val="solid"/>
              </a:ln>
            </p:spPr>
          </p:cxnSp>
          <p:cxnSp>
            <p:nvCxnSpPr>
              <p:cNvPr id="191" name="선 478">
                <a:extLst>
                  <a:ext uri="{FF2B5EF4-FFF2-40B4-BE49-F238E27FC236}">
                    <a16:creationId xmlns:a16="http://schemas.microsoft.com/office/drawing/2014/main" id="{FA265396-482E-426F-421C-FB4F85D5C0E6}"/>
                  </a:ext>
                </a:extLst>
              </p:cNvPr>
              <p:cNvCxnSpPr/>
              <p:nvPr/>
            </p:nvCxnSpPr>
            <p:spPr>
              <a:xfrm flipV="1">
                <a:off x="1446377" y="3460454"/>
                <a:ext cx="228917" cy="135618"/>
              </a:xfrm>
              <a:prstGeom prst="line">
                <a:avLst/>
              </a:prstGeom>
              <a:noFill/>
              <a:ln w="12700" cap="flat" cmpd="sng" algn="ctr">
                <a:solidFill>
                  <a:srgbClr val="FAD2CE">
                    <a:alpha val="100000"/>
                  </a:srgbClr>
                </a:solidFill>
                <a:prstDash val="solid"/>
              </a:ln>
            </p:spPr>
          </p:cxnSp>
          <p:cxnSp>
            <p:nvCxnSpPr>
              <p:cNvPr id="192" name="선 479">
                <a:extLst>
                  <a:ext uri="{FF2B5EF4-FFF2-40B4-BE49-F238E27FC236}">
                    <a16:creationId xmlns:a16="http://schemas.microsoft.com/office/drawing/2014/main" id="{AC0C37C0-46AF-4E7E-3849-FD818A993B0B}"/>
                  </a:ext>
                </a:extLst>
              </p:cNvPr>
              <p:cNvCxnSpPr/>
              <p:nvPr/>
            </p:nvCxnSpPr>
            <p:spPr>
              <a:xfrm>
                <a:off x="1240446" y="3408534"/>
                <a:ext cx="196717" cy="176527"/>
              </a:xfrm>
              <a:prstGeom prst="line">
                <a:avLst/>
              </a:prstGeom>
              <a:noFill/>
              <a:ln w="12700" cap="flat" cmpd="sng" algn="ctr">
                <a:solidFill>
                  <a:srgbClr val="FAD2CE">
                    <a:alpha val="100000"/>
                  </a:srgbClr>
                </a:solidFill>
                <a:prstDash val="solid"/>
              </a:ln>
            </p:spPr>
          </p:cxnSp>
          <p:cxnSp>
            <p:nvCxnSpPr>
              <p:cNvPr id="193" name="선 480">
                <a:extLst>
                  <a:ext uri="{FF2B5EF4-FFF2-40B4-BE49-F238E27FC236}">
                    <a16:creationId xmlns:a16="http://schemas.microsoft.com/office/drawing/2014/main" id="{1E4FFC4F-0867-A7E7-146C-1EB52DF826D9}"/>
                  </a:ext>
                </a:extLst>
              </p:cNvPr>
              <p:cNvCxnSpPr/>
              <p:nvPr/>
            </p:nvCxnSpPr>
            <p:spPr>
              <a:xfrm>
                <a:off x="1685044" y="3471361"/>
                <a:ext cx="280148" cy="186387"/>
              </a:xfrm>
              <a:prstGeom prst="line">
                <a:avLst/>
              </a:prstGeom>
              <a:noFill/>
              <a:ln w="12700" cap="flat" cmpd="sng" algn="ctr">
                <a:solidFill>
                  <a:srgbClr val="FAD2CE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194" name="가로 글상자 484">
                <a:extLst>
                  <a:ext uri="{FF2B5EF4-FFF2-40B4-BE49-F238E27FC236}">
                    <a16:creationId xmlns:a16="http://schemas.microsoft.com/office/drawing/2014/main" id="{B412DC06-7CFC-7FEA-64BB-FA2F6624EE0A}"/>
                  </a:ext>
                </a:extLst>
              </p:cNvPr>
              <p:cNvSpPr txBox="1"/>
              <p:nvPr/>
            </p:nvSpPr>
            <p:spPr>
              <a:xfrm>
                <a:off x="669114" y="5486593"/>
                <a:ext cx="1902911" cy="215444"/>
              </a:xfrm>
              <a:prstGeom prst="rect">
                <a:avLst/>
              </a:prstGeom>
              <a:solidFill>
                <a:srgbClr val="000000">
                  <a:alpha val="6670"/>
                </a:srgbClr>
              </a:solidFill>
              <a:ln w="25400" cap="rnd">
                <a:noFill/>
              </a:ln>
            </p:spPr>
            <p:txBody>
              <a:bodyPr wrap="square" tIns="0" bIns="0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600" b="0" i="0" u="none" strike="noStrike" kern="1200" cap="none" spc="0" normalizeH="0" baseline="0" dirty="0">
                    <a:latin typeface="나눔스퀘어OTF_ac ExtraBold"/>
                    <a:ea typeface="나눔스퀘어OTF_ac ExtraBold"/>
                  </a:rPr>
                  <a:t>       Going to see your emotions and concerns</a:t>
                </a:r>
              </a:p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44937"/>
                    </a:solidFill>
                    <a:effectLst/>
                    <a:uLnTx/>
                    <a:uFillTx/>
                    <a:latin typeface="나눔스퀘어OTF_ac ExtraBold"/>
                    <a:ea typeface="나눔스퀘어OTF_ac ExtraBold"/>
                    <a:cs typeface="+mn-cs"/>
                  </a:rPr>
                  <a:t>   </a:t>
                </a:r>
                <a:r>
                  <a:rPr kumimoji="0" lang="en-US" altLang="ko-K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44937"/>
                    </a:solidFill>
                    <a:effectLst/>
                    <a:uLnTx/>
                    <a:uFillTx/>
                    <a:latin typeface="나눔스퀘어OTF_ac ExtraBold"/>
                    <a:ea typeface="나눔스퀘어OTF_ac ExtraBold"/>
                    <a:cs typeface="+mn-cs"/>
                  </a:rPr>
                  <a:t>1 months ago </a:t>
                </a:r>
                <a:endParaRPr kumimoji="0" lang="ko-KR" altLang="en-US" sz="600" b="0" i="0" u="none" strike="noStrike" kern="1200" cap="none" spc="0" normalizeH="0" baseline="0" dirty="0">
                  <a:latin typeface="나눔스퀘어OTF_ac ExtraBold"/>
                  <a:ea typeface="나눔스퀘어OTF_ac ExtraBold"/>
                </a:endParaRPr>
              </a:p>
            </p:txBody>
          </p:sp>
          <p:pic>
            <p:nvPicPr>
              <p:cNvPr id="195" name="그림 486">
                <a:extLst>
                  <a:ext uri="{FF2B5EF4-FFF2-40B4-BE49-F238E27FC236}">
                    <a16:creationId xmlns:a16="http://schemas.microsoft.com/office/drawing/2014/main" id="{7A74380C-A690-BFDE-CBD4-20021EEC21CC}"/>
                  </a:ext>
                </a:extLst>
              </p:cNvPr>
              <p:cNvPicPr/>
              <p:nvPr/>
            </p:nvPicPr>
            <p:blipFill rotWithShape="1">
              <a:blip r:embed="rId7"/>
              <a:stretch>
                <a:fillRect/>
              </a:stretch>
            </p:blipFill>
            <p:spPr>
              <a:xfrm>
                <a:off x="2351975" y="2799197"/>
                <a:ext cx="195681" cy="215881"/>
              </a:xfrm>
              <a:prstGeom prst="rect">
                <a:avLst/>
              </a:prstGeom>
            </p:spPr>
          </p:pic>
          <p:pic>
            <p:nvPicPr>
              <p:cNvPr id="196" name="그림 487">
                <a:extLst>
                  <a:ext uri="{FF2B5EF4-FFF2-40B4-BE49-F238E27FC236}">
                    <a16:creationId xmlns:a16="http://schemas.microsoft.com/office/drawing/2014/main" id="{E3415FBF-2752-26F8-3C27-5E271C4FFACE}"/>
                  </a:ext>
                </a:extLst>
              </p:cNvPr>
              <p:cNvPicPr/>
              <p:nvPr/>
            </p:nvPicPr>
            <p:blipFill rotWithShape="1">
              <a:blip r:embed="rId8"/>
              <a:stretch>
                <a:fillRect/>
              </a:stretch>
            </p:blipFill>
            <p:spPr>
              <a:xfrm>
                <a:off x="2468056" y="4276209"/>
                <a:ext cx="430499" cy="451388"/>
              </a:xfrm>
              <a:prstGeom prst="rect">
                <a:avLst/>
              </a:prstGeom>
            </p:spPr>
          </p:pic>
          <p:sp>
            <p:nvSpPr>
              <p:cNvPr id="197" name="타원 393">
                <a:extLst>
                  <a:ext uri="{FF2B5EF4-FFF2-40B4-BE49-F238E27FC236}">
                    <a16:creationId xmlns:a16="http://schemas.microsoft.com/office/drawing/2014/main" id="{FEAF6ACD-E27B-1750-ECBF-C4679DE9B451}"/>
                  </a:ext>
                </a:extLst>
              </p:cNvPr>
              <p:cNvSpPr/>
              <p:nvPr/>
            </p:nvSpPr>
            <p:spPr>
              <a:xfrm>
                <a:off x="574708" y="1758239"/>
                <a:ext cx="609301" cy="626539"/>
              </a:xfrm>
              <a:prstGeom prst="ellipse">
                <a:avLst/>
              </a:prstGeom>
              <a:solidFill>
                <a:srgbClr val="DFE6F7">
                  <a:alpha val="100000"/>
                </a:srgbClr>
              </a:solidFill>
              <a:ln w="19050" cap="flat" cmpd="sng" algn="ctr">
                <a:solidFill>
                  <a:srgbClr val="D9D9D9">
                    <a:alpha val="10000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pic>
            <p:nvPicPr>
              <p:cNvPr id="198" name="그림 488">
                <a:extLst>
                  <a:ext uri="{FF2B5EF4-FFF2-40B4-BE49-F238E27FC236}">
                    <a16:creationId xmlns:a16="http://schemas.microsoft.com/office/drawing/2014/main" id="{52640E0A-A630-DC08-B068-AEF996625B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tretch>
                <a:fillRect/>
              </a:stretch>
            </p:blipFill>
            <p:spPr>
              <a:xfrm>
                <a:off x="647007" y="1761035"/>
                <a:ext cx="563516" cy="579458"/>
              </a:xfrm>
              <a:prstGeom prst="rect">
                <a:avLst/>
              </a:prstGeom>
            </p:spPr>
          </p:pic>
          <p:grpSp>
            <p:nvGrpSpPr>
              <p:cNvPr id="199" name="그룹 198">
                <a:extLst>
                  <a:ext uri="{FF2B5EF4-FFF2-40B4-BE49-F238E27FC236}">
                    <a16:creationId xmlns:a16="http://schemas.microsoft.com/office/drawing/2014/main" id="{BF5FEA18-474F-0AB1-261F-44E59C9C1FC8}"/>
                  </a:ext>
                </a:extLst>
              </p:cNvPr>
              <p:cNvGrpSpPr/>
              <p:nvPr/>
            </p:nvGrpSpPr>
            <p:grpSpPr>
              <a:xfrm>
                <a:off x="1011296" y="2220116"/>
                <a:ext cx="167555" cy="172296"/>
                <a:chOff x="4954245" y="1943540"/>
                <a:chExt cx="198024" cy="198024"/>
              </a:xfrm>
            </p:grpSpPr>
            <p:sp>
              <p:nvSpPr>
                <p:cNvPr id="234" name="타원 396">
                  <a:extLst>
                    <a:ext uri="{FF2B5EF4-FFF2-40B4-BE49-F238E27FC236}">
                      <a16:creationId xmlns:a16="http://schemas.microsoft.com/office/drawing/2014/main" id="{3AF25488-F24C-74C2-2FBC-B14B0377CE4B}"/>
                    </a:ext>
                  </a:extLst>
                </p:cNvPr>
                <p:cNvSpPr/>
                <p:nvPr/>
              </p:nvSpPr>
              <p:spPr>
                <a:xfrm>
                  <a:off x="4954245" y="1943540"/>
                  <a:ext cx="198024" cy="198024"/>
                </a:xfrm>
                <a:prstGeom prst="ellipse">
                  <a:avLst/>
                </a:prstGeom>
                <a:solidFill>
                  <a:srgbClr val="595966">
                    <a:alpha val="100000"/>
                  </a:srgbClr>
                </a:solidFill>
                <a:ln w="19050" cap="flat" cmpd="sng" algn="ctr">
                  <a:solidFill>
                    <a:srgbClr val="FFFFFF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  <p:grpSp>
              <p:nvGrpSpPr>
                <p:cNvPr id="235" name="그룹 234">
                  <a:extLst>
                    <a:ext uri="{FF2B5EF4-FFF2-40B4-BE49-F238E27FC236}">
                      <a16:creationId xmlns:a16="http://schemas.microsoft.com/office/drawing/2014/main" id="{79BF9B7D-B35B-212F-C6C0-FB0FCFE7A4BC}"/>
                    </a:ext>
                  </a:extLst>
                </p:cNvPr>
                <p:cNvGrpSpPr/>
                <p:nvPr/>
              </p:nvGrpSpPr>
              <p:grpSpPr>
                <a:xfrm>
                  <a:off x="4993014" y="1991140"/>
                  <a:ext cx="114491" cy="108013"/>
                  <a:chOff x="7144147" y="2709591"/>
                  <a:chExt cx="309522" cy="292007"/>
                </a:xfrm>
              </p:grpSpPr>
              <p:cxnSp>
                <p:nvCxnSpPr>
                  <p:cNvPr id="236" name="선 406">
                    <a:extLst>
                      <a:ext uri="{FF2B5EF4-FFF2-40B4-BE49-F238E27FC236}">
                        <a16:creationId xmlns:a16="http://schemas.microsoft.com/office/drawing/2014/main" id="{516A34EF-83EA-1899-5BFA-C8997BAD4DDE}"/>
                      </a:ext>
                    </a:extLst>
                  </p:cNvPr>
                  <p:cNvCxnSpPr/>
                  <p:nvPr/>
                </p:nvCxnSpPr>
                <p:spPr>
                  <a:xfrm>
                    <a:off x="7144147" y="2855595"/>
                    <a:ext cx="309522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FFFFFF">
                        <a:alpha val="100000"/>
                      </a:srgbClr>
                    </a:solidFill>
                    <a:prstDash val="solid"/>
                  </a:ln>
                </p:spPr>
              </p:cxnSp>
              <p:cxnSp>
                <p:nvCxnSpPr>
                  <p:cNvPr id="237" name="선 407">
                    <a:extLst>
                      <a:ext uri="{FF2B5EF4-FFF2-40B4-BE49-F238E27FC236}">
                        <a16:creationId xmlns:a16="http://schemas.microsoft.com/office/drawing/2014/main" id="{E7177841-21A3-F1E8-F747-1005FDEE67F0}"/>
                      </a:ext>
                    </a:extLst>
                  </p:cNvPr>
                  <p:cNvCxnSpPr/>
                  <p:nvPr/>
                </p:nvCxnSpPr>
                <p:spPr>
                  <a:xfrm rot="5400000">
                    <a:off x="7152515" y="2855595"/>
                    <a:ext cx="292007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FFFFFF">
                        <a:alpha val="100000"/>
                      </a:srgbClr>
                    </a:solidFill>
                    <a:prstDash val="solid"/>
                  </a:ln>
                </p:spPr>
              </p:cxnSp>
            </p:grpSp>
          </p:grpSp>
          <p:pic>
            <p:nvPicPr>
              <p:cNvPr id="200" name="그림 490">
                <a:extLst>
                  <a:ext uri="{FF2B5EF4-FFF2-40B4-BE49-F238E27FC236}">
                    <a16:creationId xmlns:a16="http://schemas.microsoft.com/office/drawing/2014/main" id="{F5790F67-6CFC-8125-1369-687CC47A7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tretch>
                <a:fillRect/>
              </a:stretch>
            </p:blipFill>
            <p:spPr>
              <a:xfrm>
                <a:off x="2550112" y="1299743"/>
                <a:ext cx="391363" cy="262502"/>
              </a:xfrm>
              <a:prstGeom prst="rect">
                <a:avLst/>
              </a:prstGeom>
            </p:spPr>
          </p:pic>
          <p:sp>
            <p:nvSpPr>
              <p:cNvPr id="201" name="가로 글상자 411">
                <a:extLst>
                  <a:ext uri="{FF2B5EF4-FFF2-40B4-BE49-F238E27FC236}">
                    <a16:creationId xmlns:a16="http://schemas.microsoft.com/office/drawing/2014/main" id="{764DA1EC-5BF8-D66B-F410-268ECF56E385}"/>
                  </a:ext>
                </a:extLst>
              </p:cNvPr>
              <p:cNvSpPr txBox="1"/>
              <p:nvPr/>
            </p:nvSpPr>
            <p:spPr>
              <a:xfrm>
                <a:off x="1233292" y="1935807"/>
                <a:ext cx="710993" cy="2308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900" dirty="0" err="1">
                    <a:solidFill>
                      <a:srgbClr val="808080"/>
                    </a:solidFill>
                    <a:latin typeface="나눔스퀘어OTF ExtraBold"/>
                    <a:ea typeface="나눔스퀘어OTF ExtraBold"/>
                  </a:rPr>
                  <a:t>Amily</a:t>
                </a:r>
                <a:endParaRPr kumimoji="0" lang="ko-KR" altLang="en-US" sz="900" b="0" i="0" u="none" strike="noStrike" kern="1200" cap="none" spc="0" normalizeH="0" baseline="0" dirty="0">
                  <a:solidFill>
                    <a:srgbClr val="80808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202" name="가로 글상자 412">
                <a:extLst>
                  <a:ext uri="{FF2B5EF4-FFF2-40B4-BE49-F238E27FC236}">
                    <a16:creationId xmlns:a16="http://schemas.microsoft.com/office/drawing/2014/main" id="{EEE6F9BE-0C85-0599-91BC-837D7A850D78}"/>
                  </a:ext>
                </a:extLst>
              </p:cNvPr>
              <p:cNvSpPr txBox="1"/>
              <p:nvPr/>
            </p:nvSpPr>
            <p:spPr>
              <a:xfrm>
                <a:off x="1229054" y="2121360"/>
                <a:ext cx="1236154" cy="1846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600" b="0" i="0" u="none" strike="noStrike" kern="1200" cap="none" spc="0" normalizeH="0" baseline="0" dirty="0">
                    <a:solidFill>
                      <a:srgbClr val="FFB4B0"/>
                    </a:solidFill>
                    <a:latin typeface="나눔스퀘어OTF ExtraBold"/>
                    <a:ea typeface="나눔스퀘어OTF ExtraBold"/>
                  </a:rPr>
                  <a:t>#Relaxed #strong #bright</a:t>
                </a:r>
                <a:endParaRPr kumimoji="0" lang="ko-KR" altLang="en-US" sz="600" b="0" i="0" u="none" strike="noStrike" kern="1200" cap="none" spc="0" normalizeH="0" baseline="0" dirty="0">
                  <a:solidFill>
                    <a:srgbClr val="FFB4B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pic>
            <p:nvPicPr>
              <p:cNvPr id="203" name="그림 491">
                <a:extLst>
                  <a:ext uri="{FF2B5EF4-FFF2-40B4-BE49-F238E27FC236}">
                    <a16:creationId xmlns:a16="http://schemas.microsoft.com/office/drawing/2014/main" id="{7A3210BF-67C0-8D89-BA3B-D2F79E7BA5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tretch>
                <a:fillRect/>
              </a:stretch>
            </p:blipFill>
            <p:spPr>
              <a:xfrm>
                <a:off x="1209385" y="1824696"/>
                <a:ext cx="227169" cy="128763"/>
              </a:xfrm>
              <a:prstGeom prst="rect">
                <a:avLst/>
              </a:prstGeom>
            </p:spPr>
          </p:pic>
          <p:sp>
            <p:nvSpPr>
              <p:cNvPr id="204" name="가로 글상자 492">
                <a:extLst>
                  <a:ext uri="{FF2B5EF4-FFF2-40B4-BE49-F238E27FC236}">
                    <a16:creationId xmlns:a16="http://schemas.microsoft.com/office/drawing/2014/main" id="{62BF9406-2465-EFB2-1098-FC9A3E2DB29A}"/>
                  </a:ext>
                </a:extLst>
              </p:cNvPr>
              <p:cNvSpPr txBox="1"/>
              <p:nvPr/>
            </p:nvSpPr>
            <p:spPr>
              <a:xfrm>
                <a:off x="1311569" y="1781699"/>
                <a:ext cx="1215379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800" b="0" i="0" u="none" strike="noStrike" kern="1200" cap="none" spc="0" normalizeH="0" baseline="0" dirty="0">
                    <a:solidFill>
                      <a:srgbClr val="808080"/>
                    </a:solidFill>
                    <a:latin typeface="나눔스퀘어OTF ExtraBold"/>
                    <a:ea typeface="나눔스퀘어OTF ExtraBold"/>
                  </a:rPr>
                  <a:t>Sympathy Point 250</a:t>
                </a:r>
              </a:p>
            </p:txBody>
          </p:sp>
          <p:sp>
            <p:nvSpPr>
              <p:cNvPr id="205" name="가로 글상자 494">
                <a:extLst>
                  <a:ext uri="{FF2B5EF4-FFF2-40B4-BE49-F238E27FC236}">
                    <a16:creationId xmlns:a16="http://schemas.microsoft.com/office/drawing/2014/main" id="{0D23C777-47DF-3677-5603-192B201C3146}"/>
                  </a:ext>
                </a:extLst>
              </p:cNvPr>
              <p:cNvSpPr txBox="1"/>
              <p:nvPr/>
            </p:nvSpPr>
            <p:spPr>
              <a:xfrm>
                <a:off x="669113" y="4003397"/>
                <a:ext cx="1902912" cy="215444"/>
              </a:xfrm>
              <a:prstGeom prst="rect">
                <a:avLst/>
              </a:prstGeom>
              <a:solidFill>
                <a:srgbClr val="000000">
                  <a:alpha val="7450"/>
                </a:srgbClr>
              </a:solidFill>
              <a:ln w="25400" cap="rnd">
                <a:noFill/>
              </a:ln>
            </p:spPr>
            <p:txBody>
              <a:bodyPr wrap="square" tIns="0" bIns="0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000000"/>
                    </a:solidFill>
                    <a:latin typeface="나눔스퀘어OTF_ac ExtraBold"/>
                    <a:ea typeface="나눔스퀘어OTF_ac ExtraBold"/>
                  </a:rPr>
                  <a:t>     Going to see the graph </a:t>
                </a:r>
              </a:p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F44937"/>
                    </a:solidFill>
                    <a:latin typeface="나눔스퀘어OTF_ac ExtraBold"/>
                    <a:ea typeface="나눔스퀘어OTF_ac ExtraBold"/>
                  </a:rPr>
                  <a:t>     2 months ago 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000000"/>
                  </a:solidFill>
                  <a:latin typeface="나눔스퀘어OTF_ac ExtraBold"/>
                  <a:ea typeface="나눔스퀘어OTF_ac ExtraBold"/>
                </a:endParaRPr>
              </a:p>
            </p:txBody>
          </p:sp>
          <p:grpSp>
            <p:nvGrpSpPr>
              <p:cNvPr id="206" name="그룹 497">
                <a:extLst>
                  <a:ext uri="{FF2B5EF4-FFF2-40B4-BE49-F238E27FC236}">
                    <a16:creationId xmlns:a16="http://schemas.microsoft.com/office/drawing/2014/main" id="{8A093855-B580-3342-09D5-239B90A1F961}"/>
                  </a:ext>
                </a:extLst>
              </p:cNvPr>
              <p:cNvGrpSpPr/>
              <p:nvPr/>
            </p:nvGrpSpPr>
            <p:grpSpPr>
              <a:xfrm>
                <a:off x="937758" y="4034350"/>
                <a:ext cx="156545" cy="157047"/>
                <a:chOff x="1739657" y="5209112"/>
                <a:chExt cx="252032" cy="247508"/>
              </a:xfrm>
            </p:grpSpPr>
            <p:cxnSp>
              <p:nvCxnSpPr>
                <p:cNvPr id="231" name="선 22">
                  <a:extLst>
                    <a:ext uri="{FF2B5EF4-FFF2-40B4-BE49-F238E27FC236}">
                      <a16:creationId xmlns:a16="http://schemas.microsoft.com/office/drawing/2014/main" id="{5775B3A0-4AB4-0CB4-8302-34B0FB965093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625463" y="5332862"/>
                  <a:ext cx="247499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0000">
                      <a:alpha val="100000"/>
                    </a:srgbClr>
                  </a:solidFill>
                  <a:prstDash val="solid"/>
                </a:ln>
              </p:spPr>
            </p:cxnSp>
            <p:cxnSp>
              <p:nvCxnSpPr>
                <p:cNvPr id="232" name="선 23">
                  <a:extLst>
                    <a:ext uri="{FF2B5EF4-FFF2-40B4-BE49-F238E27FC236}">
                      <a16:creationId xmlns:a16="http://schemas.microsoft.com/office/drawing/2014/main" id="{859A6E1C-71F2-9B79-C389-E888DBF6F33E}"/>
                    </a:ext>
                  </a:extLst>
                </p:cNvPr>
                <p:cNvCxnSpPr/>
                <p:nvPr/>
              </p:nvCxnSpPr>
              <p:spPr>
                <a:xfrm rot="10800000">
                  <a:off x="1739657" y="5456620"/>
                  <a:ext cx="252032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0000">
                      <a:alpha val="100000"/>
                    </a:srgbClr>
                  </a:solidFill>
                  <a:prstDash val="solid"/>
                </a:ln>
              </p:spPr>
            </p:cxnSp>
            <p:sp>
              <p:nvSpPr>
                <p:cNvPr id="233" name="자유형 24">
                  <a:extLst>
                    <a:ext uri="{FF2B5EF4-FFF2-40B4-BE49-F238E27FC236}">
                      <a16:creationId xmlns:a16="http://schemas.microsoft.com/office/drawing/2014/main" id="{0EE0C816-969E-883A-9D7A-E93898C5D0ED}"/>
                    </a:ext>
                  </a:extLst>
                </p:cNvPr>
                <p:cNvSpPr/>
                <p:nvPr/>
              </p:nvSpPr>
              <p:spPr>
                <a:xfrm rot="20553588">
                  <a:off x="1762981" y="5247508"/>
                  <a:ext cx="180021" cy="145549"/>
                </a:xfrm>
                <a:custGeom>
                  <a:avLst/>
                  <a:gdLst>
                    <a:gd name="connsiteX0" fmla="*/ -1938 w 1517302"/>
                    <a:gd name="connsiteY0" fmla="*/ 837596 h 836965"/>
                    <a:gd name="connsiteX1" fmla="*/ 560561 w 1517302"/>
                    <a:gd name="connsiteY1" fmla="*/ 410097 h 836965"/>
                    <a:gd name="connsiteX2" fmla="*/ 1100562 w 1517302"/>
                    <a:gd name="connsiteY2" fmla="*/ 537596 h 836965"/>
                    <a:gd name="connsiteX3" fmla="*/ 1490562 w 1517302"/>
                    <a:gd name="connsiteY3" fmla="*/ 35096 h 836965"/>
                    <a:gd name="connsiteX4" fmla="*/ 1475561 w 1517302"/>
                    <a:gd name="connsiteY4" fmla="*/ 42596 h 83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17302" h="836965">
                      <a:moveTo>
                        <a:pt x="-1938" y="837596"/>
                      </a:moveTo>
                      <a:cubicBezTo>
                        <a:pt x="91812" y="766346"/>
                        <a:pt x="376811" y="460096"/>
                        <a:pt x="560561" y="410097"/>
                      </a:cubicBezTo>
                      <a:cubicBezTo>
                        <a:pt x="744311" y="360096"/>
                        <a:pt x="945561" y="600096"/>
                        <a:pt x="1100562" y="537596"/>
                      </a:cubicBezTo>
                      <a:cubicBezTo>
                        <a:pt x="1255561" y="475096"/>
                        <a:pt x="1428061" y="117596"/>
                        <a:pt x="1490562" y="35096"/>
                      </a:cubicBezTo>
                      <a:cubicBezTo>
                        <a:pt x="1553061" y="-47403"/>
                        <a:pt x="1478061" y="41346"/>
                        <a:pt x="1475561" y="42596"/>
                      </a:cubicBezTo>
                    </a:path>
                  </a:pathLst>
                </a:custGeom>
                <a:noFill/>
                <a:ln w="19050" cap="flat" cmpd="sng" algn="ctr">
                  <a:solidFill>
                    <a:srgbClr val="000000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000000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</p:grpSp>
          <p:grpSp>
            <p:nvGrpSpPr>
              <p:cNvPr id="207" name="그룹 501">
                <a:extLst>
                  <a:ext uri="{FF2B5EF4-FFF2-40B4-BE49-F238E27FC236}">
                    <a16:creationId xmlns:a16="http://schemas.microsoft.com/office/drawing/2014/main" id="{46B4322F-40CA-5AC4-389B-B914BD015004}"/>
                  </a:ext>
                </a:extLst>
              </p:cNvPr>
              <p:cNvGrpSpPr/>
              <p:nvPr/>
            </p:nvGrpSpPr>
            <p:grpSpPr>
              <a:xfrm>
                <a:off x="741465" y="5517074"/>
                <a:ext cx="156545" cy="157044"/>
                <a:chOff x="1573914" y="5249045"/>
                <a:chExt cx="252032" cy="247501"/>
              </a:xfrm>
              <a:solidFill>
                <a:srgbClr val="6182D6">
                  <a:alpha val="100000"/>
                </a:srgbClr>
              </a:solidFill>
            </p:grpSpPr>
            <p:cxnSp>
              <p:nvCxnSpPr>
                <p:cNvPr id="228" name="선 22">
                  <a:extLst>
                    <a:ext uri="{FF2B5EF4-FFF2-40B4-BE49-F238E27FC236}">
                      <a16:creationId xmlns:a16="http://schemas.microsoft.com/office/drawing/2014/main" id="{FE07EA87-054A-082E-C45E-15B32A47102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459730" y="5372794"/>
                  <a:ext cx="24749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0000">
                      <a:alpha val="100000"/>
                    </a:srgbClr>
                  </a:solidFill>
                  <a:prstDash val="solid"/>
                </a:ln>
              </p:spPr>
            </p:cxnSp>
            <p:cxnSp>
              <p:nvCxnSpPr>
                <p:cNvPr id="229" name="선 23">
                  <a:extLst>
                    <a:ext uri="{FF2B5EF4-FFF2-40B4-BE49-F238E27FC236}">
                      <a16:creationId xmlns:a16="http://schemas.microsoft.com/office/drawing/2014/main" id="{B50D1CAF-E8B5-0247-8B39-DE83A5B9D82A}"/>
                    </a:ext>
                  </a:extLst>
                </p:cNvPr>
                <p:cNvCxnSpPr/>
                <p:nvPr/>
              </p:nvCxnSpPr>
              <p:spPr>
                <a:xfrm rot="10800000">
                  <a:off x="1573914" y="5496546"/>
                  <a:ext cx="252032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0000">
                      <a:alpha val="100000"/>
                    </a:srgbClr>
                  </a:solidFill>
                  <a:prstDash val="solid"/>
                </a:ln>
              </p:spPr>
            </p:cxnSp>
            <p:sp>
              <p:nvSpPr>
                <p:cNvPr id="230" name="자유형 24">
                  <a:extLst>
                    <a:ext uri="{FF2B5EF4-FFF2-40B4-BE49-F238E27FC236}">
                      <a16:creationId xmlns:a16="http://schemas.microsoft.com/office/drawing/2014/main" id="{37ADA073-B6A1-7C7A-4D53-68F36754CFE9}"/>
                    </a:ext>
                  </a:extLst>
                </p:cNvPr>
                <p:cNvSpPr/>
                <p:nvPr/>
              </p:nvSpPr>
              <p:spPr>
                <a:xfrm rot="20553588">
                  <a:off x="1597247" y="5287430"/>
                  <a:ext cx="180021" cy="145551"/>
                </a:xfrm>
                <a:custGeom>
                  <a:avLst/>
                  <a:gdLst>
                    <a:gd name="connsiteX0" fmla="*/ -1938 w 1517302"/>
                    <a:gd name="connsiteY0" fmla="*/ 837596 h 836965"/>
                    <a:gd name="connsiteX1" fmla="*/ 560561 w 1517302"/>
                    <a:gd name="connsiteY1" fmla="*/ 410097 h 836965"/>
                    <a:gd name="connsiteX2" fmla="*/ 1100562 w 1517302"/>
                    <a:gd name="connsiteY2" fmla="*/ 537596 h 836965"/>
                    <a:gd name="connsiteX3" fmla="*/ 1490562 w 1517302"/>
                    <a:gd name="connsiteY3" fmla="*/ 35096 h 836965"/>
                    <a:gd name="connsiteX4" fmla="*/ 1475561 w 1517302"/>
                    <a:gd name="connsiteY4" fmla="*/ 42596 h 83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17302" h="836965">
                      <a:moveTo>
                        <a:pt x="-1938" y="837596"/>
                      </a:moveTo>
                      <a:cubicBezTo>
                        <a:pt x="91812" y="766346"/>
                        <a:pt x="376811" y="460096"/>
                        <a:pt x="560561" y="410097"/>
                      </a:cubicBezTo>
                      <a:cubicBezTo>
                        <a:pt x="744311" y="360096"/>
                        <a:pt x="945561" y="600096"/>
                        <a:pt x="1100562" y="537596"/>
                      </a:cubicBezTo>
                      <a:cubicBezTo>
                        <a:pt x="1255561" y="475096"/>
                        <a:pt x="1428061" y="117596"/>
                        <a:pt x="1490562" y="35096"/>
                      </a:cubicBezTo>
                      <a:cubicBezTo>
                        <a:pt x="1553061" y="-47403"/>
                        <a:pt x="1478061" y="41346"/>
                        <a:pt x="1475561" y="42596"/>
                      </a:cubicBezTo>
                    </a:path>
                  </a:pathLst>
                </a:custGeom>
                <a:solidFill>
                  <a:srgbClr val="6182D6">
                    <a:alpha val="100000"/>
                  </a:srgbClr>
                </a:solidFill>
                <a:ln w="19050" cap="flat" cmpd="sng" algn="ctr">
                  <a:solidFill>
                    <a:srgbClr val="000000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0000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</p:grpSp>
          <p:sp>
            <p:nvSpPr>
              <p:cNvPr id="208" name="가로 글상자 812">
                <a:extLst>
                  <a:ext uri="{FF2B5EF4-FFF2-40B4-BE49-F238E27FC236}">
                    <a16:creationId xmlns:a16="http://schemas.microsoft.com/office/drawing/2014/main" id="{CD959873-FF75-C665-5131-BE4DB417CEFD}"/>
                  </a:ext>
                </a:extLst>
              </p:cNvPr>
              <p:cNvSpPr txBox="1"/>
              <p:nvPr/>
            </p:nvSpPr>
            <p:spPr>
              <a:xfrm>
                <a:off x="781885" y="2448539"/>
                <a:ext cx="1825943" cy="256382"/>
              </a:xfrm>
              <a:prstGeom prst="roundRect">
                <a:avLst>
                  <a:gd name="adj" fmla="val 16667"/>
                </a:avLst>
              </a:prstGeom>
              <a:solidFill>
                <a:srgbClr val="F44937">
                  <a:alpha val="74510"/>
                </a:srgbClr>
              </a:solidFill>
              <a:ln w="12700" cap="rnd">
                <a:noFill/>
              </a:ln>
            </p:spPr>
            <p:txBody>
              <a:bodyPr vert="horz" wrap="square" lIns="91440" tIns="45720" rIns="91440" bIns="45720" anchor="t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1000" b="1" i="0" u="none" strike="noStrike" kern="1200" cap="none" spc="0" normalizeH="0" baseline="0" dirty="0">
                    <a:solidFill>
                      <a:srgbClr val="FFFFFF"/>
                    </a:solidFill>
                    <a:latin typeface="나눔스퀘어OTF_ac ExtraBold"/>
                    <a:ea typeface="나눔스퀘어OTF_ac ExtraBold"/>
                  </a:rPr>
                  <a:t>Emily's Experience Data</a:t>
                </a:r>
                <a:endParaRPr kumimoji="0" lang="ko-KR" altLang="en-US" sz="1000" b="1" i="0" u="none" strike="noStrike" kern="1200" cap="none" spc="0" normalizeH="0" baseline="0" dirty="0">
                  <a:solidFill>
                    <a:srgbClr val="FFFFFF"/>
                  </a:solidFill>
                  <a:latin typeface="나눔스퀘어OTF_ac ExtraBold"/>
                  <a:ea typeface="나눔스퀘어OTF_ac ExtraBold"/>
                </a:endParaRPr>
              </a:p>
            </p:txBody>
          </p:sp>
          <p:sp>
            <p:nvSpPr>
              <p:cNvPr id="209" name="가로 글상자 914">
                <a:extLst>
                  <a:ext uri="{FF2B5EF4-FFF2-40B4-BE49-F238E27FC236}">
                    <a16:creationId xmlns:a16="http://schemas.microsoft.com/office/drawing/2014/main" id="{13B18ED1-51BF-622D-4AB7-D67E24FF72F2}"/>
                  </a:ext>
                </a:extLst>
              </p:cNvPr>
              <p:cNvSpPr txBox="1"/>
              <p:nvPr/>
            </p:nvSpPr>
            <p:spPr>
              <a:xfrm>
                <a:off x="431955" y="1282363"/>
                <a:ext cx="423760" cy="3434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ko-KR" altLang="en-US" sz="1700" b="0" i="0" u="none" strike="noStrike" kern="1200" cap="none" spc="0" normalizeH="0" baseline="0">
                    <a:solidFill>
                      <a:srgbClr val="595959"/>
                    </a:solidFill>
                    <a:latin typeface="나눔스퀘어OTF ExtraBold"/>
                    <a:ea typeface="나눔스퀘어OTF ExtraBold"/>
                    <a:cs typeface="Calibri"/>
                  </a:rPr>
                  <a:t>←</a:t>
                </a:r>
              </a:p>
            </p:txBody>
          </p:sp>
          <p:grpSp>
            <p:nvGrpSpPr>
              <p:cNvPr id="210" name="그룹 209">
                <a:extLst>
                  <a:ext uri="{FF2B5EF4-FFF2-40B4-BE49-F238E27FC236}">
                    <a16:creationId xmlns:a16="http://schemas.microsoft.com/office/drawing/2014/main" id="{3DF7EA6A-139C-AFA5-7F93-8878F876C7F0}"/>
                  </a:ext>
                </a:extLst>
              </p:cNvPr>
              <p:cNvGrpSpPr/>
              <p:nvPr/>
            </p:nvGrpSpPr>
            <p:grpSpPr>
              <a:xfrm>
                <a:off x="379185" y="5839260"/>
                <a:ext cx="2701339" cy="687737"/>
                <a:chOff x="3284077" y="5801687"/>
                <a:chExt cx="2701339" cy="687737"/>
              </a:xfrm>
            </p:grpSpPr>
            <p:cxnSp>
              <p:nvCxnSpPr>
                <p:cNvPr id="212" name="선 65">
                  <a:extLst>
                    <a:ext uri="{FF2B5EF4-FFF2-40B4-BE49-F238E27FC236}">
                      <a16:creationId xmlns:a16="http://schemas.microsoft.com/office/drawing/2014/main" id="{A6B102BE-B040-0D85-7893-98D1C04F85E3}"/>
                    </a:ext>
                  </a:extLst>
                </p:cNvPr>
                <p:cNvCxnSpPr/>
                <p:nvPr/>
              </p:nvCxnSpPr>
              <p:spPr>
                <a:xfrm>
                  <a:off x="3284077" y="5801687"/>
                  <a:ext cx="258299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E1E1E1">
                      <a:alpha val="100000"/>
                    </a:srgbClr>
                  </a:solidFill>
                  <a:prstDash val="solid"/>
                </a:ln>
              </p:spPr>
            </p:cxnSp>
            <p:grpSp>
              <p:nvGrpSpPr>
                <p:cNvPr id="213" name="그룹 373">
                  <a:extLst>
                    <a:ext uri="{FF2B5EF4-FFF2-40B4-BE49-F238E27FC236}">
                      <a16:creationId xmlns:a16="http://schemas.microsoft.com/office/drawing/2014/main" id="{F75822F3-6645-850D-2FAA-21C99E209734}"/>
                    </a:ext>
                  </a:extLst>
                </p:cNvPr>
                <p:cNvGrpSpPr/>
                <p:nvPr/>
              </p:nvGrpSpPr>
              <p:grpSpPr>
                <a:xfrm>
                  <a:off x="3951043" y="5923159"/>
                  <a:ext cx="273953" cy="235507"/>
                  <a:chOff x="1794747" y="5249044"/>
                  <a:chExt cx="252032" cy="247502"/>
                </a:xfrm>
              </p:grpSpPr>
              <p:cxnSp>
                <p:nvCxnSpPr>
                  <p:cNvPr id="225" name="선 22">
                    <a:extLst>
                      <a:ext uri="{FF2B5EF4-FFF2-40B4-BE49-F238E27FC236}">
                        <a16:creationId xmlns:a16="http://schemas.microsoft.com/office/drawing/2014/main" id="{6D7A60DE-04D3-4284-76E7-0B73FD903EED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680554" y="5372794"/>
                    <a:ext cx="247499" cy="0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929292">
                        <a:alpha val="100000"/>
                      </a:srgbClr>
                    </a:solidFill>
                    <a:prstDash val="solid"/>
                  </a:ln>
                </p:spPr>
              </p:cxnSp>
              <p:cxnSp>
                <p:nvCxnSpPr>
                  <p:cNvPr id="226" name="선 23">
                    <a:extLst>
                      <a:ext uri="{FF2B5EF4-FFF2-40B4-BE49-F238E27FC236}">
                        <a16:creationId xmlns:a16="http://schemas.microsoft.com/office/drawing/2014/main" id="{622D4158-EE76-8F1E-5282-21E0CCC6589E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1794747" y="5496546"/>
                    <a:ext cx="252032" cy="0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929292">
                        <a:alpha val="100000"/>
                      </a:srgbClr>
                    </a:solidFill>
                    <a:prstDash val="solid"/>
                  </a:ln>
                </p:spPr>
              </p:cxnSp>
              <p:sp>
                <p:nvSpPr>
                  <p:cNvPr id="227" name="자유형 24">
                    <a:extLst>
                      <a:ext uri="{FF2B5EF4-FFF2-40B4-BE49-F238E27FC236}">
                        <a16:creationId xmlns:a16="http://schemas.microsoft.com/office/drawing/2014/main" id="{C6FC2050-4F54-0244-80B5-79E1D749108E}"/>
                      </a:ext>
                    </a:extLst>
                  </p:cNvPr>
                  <p:cNvSpPr/>
                  <p:nvPr/>
                </p:nvSpPr>
                <p:spPr>
                  <a:xfrm rot="20553588">
                    <a:off x="1818074" y="5287429"/>
                    <a:ext cx="180022" cy="145550"/>
                  </a:xfrm>
                  <a:custGeom>
                    <a:avLst/>
                    <a:gdLst>
                      <a:gd name="connsiteX0" fmla="*/ -1938 w 1517302"/>
                      <a:gd name="connsiteY0" fmla="*/ 837596 h 836965"/>
                      <a:gd name="connsiteX1" fmla="*/ 560561 w 1517302"/>
                      <a:gd name="connsiteY1" fmla="*/ 410097 h 836965"/>
                      <a:gd name="connsiteX2" fmla="*/ 1100562 w 1517302"/>
                      <a:gd name="connsiteY2" fmla="*/ 537596 h 836965"/>
                      <a:gd name="connsiteX3" fmla="*/ 1490562 w 1517302"/>
                      <a:gd name="connsiteY3" fmla="*/ 35096 h 836965"/>
                      <a:gd name="connsiteX4" fmla="*/ 1475561 w 1517302"/>
                      <a:gd name="connsiteY4" fmla="*/ 42596 h 8369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17302" h="836965">
                        <a:moveTo>
                          <a:pt x="-1938" y="837596"/>
                        </a:moveTo>
                        <a:cubicBezTo>
                          <a:pt x="91812" y="766346"/>
                          <a:pt x="376811" y="460096"/>
                          <a:pt x="560561" y="410097"/>
                        </a:cubicBezTo>
                        <a:cubicBezTo>
                          <a:pt x="744311" y="360096"/>
                          <a:pt x="945561" y="600096"/>
                          <a:pt x="1100562" y="537596"/>
                        </a:cubicBezTo>
                        <a:cubicBezTo>
                          <a:pt x="1255561" y="475096"/>
                          <a:pt x="1428061" y="117596"/>
                          <a:pt x="1490562" y="35096"/>
                        </a:cubicBezTo>
                        <a:cubicBezTo>
                          <a:pt x="1553061" y="-47403"/>
                          <a:pt x="1478061" y="41346"/>
                          <a:pt x="1475561" y="42596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rgbClr val="848484">
                        <a:alpha val="100000"/>
                      </a:srgbClr>
                    </a:solidFill>
                    <a:prstDash val="solid"/>
                  </a:ln>
                </p:spPr>
                <p:txBody>
                  <a:bodyPr anchor="ctr"/>
                  <a:lstStyle/>
                  <a:p>
                    <a:pPr marL="0" lvl="0" indent="0" algn="ctr" defTabSz="914400" rtl="0" eaLnBrk="1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defRPr/>
                    </a:pPr>
                    <a:endParaRPr kumimoji="0" lang="ko-KR" altLang="en-US" sz="1800" b="0" i="0" u="none" strike="noStrike" kern="1200" cap="none" spc="0" normalizeH="0" baseline="0">
                      <a:solidFill>
                        <a:srgbClr val="FFFFFF"/>
                      </a:solidFill>
                      <a:latin typeface="Calibri"/>
                      <a:ea typeface="맑은 고딕"/>
                      <a:cs typeface="맑은 고딕"/>
                    </a:endParaRPr>
                  </a:p>
                </p:txBody>
              </p:sp>
            </p:grpSp>
            <p:grpSp>
              <p:nvGrpSpPr>
                <p:cNvPr id="214" name="그룹 377">
                  <a:extLst>
                    <a:ext uri="{FF2B5EF4-FFF2-40B4-BE49-F238E27FC236}">
                      <a16:creationId xmlns:a16="http://schemas.microsoft.com/office/drawing/2014/main" id="{74996C5C-012D-98B0-18EA-93697AC9D046}"/>
                    </a:ext>
                  </a:extLst>
                </p:cNvPr>
                <p:cNvGrpSpPr/>
                <p:nvPr/>
              </p:nvGrpSpPr>
              <p:grpSpPr>
                <a:xfrm>
                  <a:off x="4465732" y="5946691"/>
                  <a:ext cx="273949" cy="196225"/>
                  <a:chOff x="4022055" y="4998622"/>
                  <a:chExt cx="288032" cy="220875"/>
                </a:xfrm>
              </p:grpSpPr>
              <p:sp>
                <p:nvSpPr>
                  <p:cNvPr id="223" name="모서리가 둥근 사각형 설명선 26">
                    <a:extLst>
                      <a:ext uri="{FF2B5EF4-FFF2-40B4-BE49-F238E27FC236}">
                        <a16:creationId xmlns:a16="http://schemas.microsoft.com/office/drawing/2014/main" id="{55EDFF2C-547E-5866-C8B6-9AB70699101B}"/>
                      </a:ext>
                    </a:extLst>
                  </p:cNvPr>
                  <p:cNvSpPr/>
                  <p:nvPr/>
                </p:nvSpPr>
                <p:spPr>
                  <a:xfrm>
                    <a:off x="4059984" y="4998622"/>
                    <a:ext cx="250103" cy="166181"/>
                  </a:xfrm>
                  <a:prstGeom prst="wedgeRoundRectCallout">
                    <a:avLst>
                      <a:gd name="adj1" fmla="val -20833"/>
                      <a:gd name="adj2" fmla="val 62500"/>
                      <a:gd name="adj3" fmla="val 16667"/>
                    </a:avLst>
                  </a:prstGeom>
                  <a:solidFill>
                    <a:srgbClr val="FFFFFF">
                      <a:alpha val="100000"/>
                    </a:srgbClr>
                  </a:solidFill>
                  <a:ln w="19050" cap="flat" cmpd="sng" algn="ctr">
                    <a:solidFill>
                      <a:srgbClr val="787878">
                        <a:alpha val="100000"/>
                      </a:srgbClr>
                    </a:solidFill>
                    <a:prstDash val="solid"/>
                  </a:ln>
                </p:spPr>
                <p:txBody>
                  <a:bodyPr anchor="ctr"/>
                  <a:lstStyle/>
                  <a:p>
                    <a:pPr marL="0" lvl="0" indent="0" algn="ctr" defTabSz="914400" rtl="0" eaLnBrk="1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defRPr/>
                    </a:pPr>
                    <a:endParaRPr kumimoji="0" lang="ko-KR" altLang="en-US" sz="1800" b="0" i="0" u="none" strike="noStrike" kern="1200" cap="none" spc="0" normalizeH="0" baseline="0">
                      <a:solidFill>
                        <a:srgbClr val="FFFFFF"/>
                      </a:solidFill>
                      <a:latin typeface="Calibri"/>
                      <a:ea typeface="맑은 고딕"/>
                      <a:cs typeface="맑은 고딕"/>
                    </a:endParaRPr>
                  </a:p>
                </p:txBody>
              </p:sp>
              <p:sp>
                <p:nvSpPr>
                  <p:cNvPr id="224" name="모서리가 둥근 사각형 설명선 29">
                    <a:extLst>
                      <a:ext uri="{FF2B5EF4-FFF2-40B4-BE49-F238E27FC236}">
                        <a16:creationId xmlns:a16="http://schemas.microsoft.com/office/drawing/2014/main" id="{A1BA2F3C-3E94-C2A4-4EE3-DE4FDC9BCF42}"/>
                      </a:ext>
                    </a:extLst>
                  </p:cNvPr>
                  <p:cNvSpPr/>
                  <p:nvPr/>
                </p:nvSpPr>
                <p:spPr>
                  <a:xfrm>
                    <a:off x="4022055" y="5053318"/>
                    <a:ext cx="250103" cy="166179"/>
                  </a:xfrm>
                  <a:prstGeom prst="wedgeRoundRectCallout">
                    <a:avLst>
                      <a:gd name="adj1" fmla="val -20833"/>
                      <a:gd name="adj2" fmla="val 62500"/>
                      <a:gd name="adj3" fmla="val 16667"/>
                    </a:avLst>
                  </a:prstGeom>
                  <a:solidFill>
                    <a:srgbClr val="FFFFFF">
                      <a:alpha val="100000"/>
                    </a:srgbClr>
                  </a:solidFill>
                  <a:ln w="19050" cap="flat" cmpd="sng" algn="ctr">
                    <a:solidFill>
                      <a:srgbClr val="787878">
                        <a:alpha val="100000"/>
                      </a:srgbClr>
                    </a:solidFill>
                    <a:prstDash val="solid"/>
                  </a:ln>
                </p:spPr>
                <p:txBody>
                  <a:bodyPr anchor="ctr"/>
                  <a:lstStyle/>
                  <a:p>
                    <a:pPr marL="0" lvl="0" indent="0" algn="ctr" defTabSz="914400" rtl="0" eaLnBrk="1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defRPr/>
                    </a:pPr>
                    <a:endParaRPr kumimoji="0" lang="ko-KR" altLang="en-US" sz="1800" b="0" i="0" u="none" strike="noStrike" kern="1200" cap="none" spc="0" normalizeH="0" baseline="0">
                      <a:solidFill>
                        <a:srgbClr val="FFFFFF"/>
                      </a:solidFill>
                      <a:latin typeface="Calibri"/>
                      <a:ea typeface="맑은 고딕"/>
                      <a:cs typeface="맑은 고딕"/>
                    </a:endParaRPr>
                  </a:p>
                </p:txBody>
              </p:sp>
            </p:grpSp>
            <p:pic>
              <p:nvPicPr>
                <p:cNvPr id="215" name="그림 520">
                  <a:extLst>
                    <a:ext uri="{FF2B5EF4-FFF2-40B4-BE49-F238E27FC236}">
                      <a16:creationId xmlns:a16="http://schemas.microsoft.com/office/drawing/2014/main" id="{351B0830-BE32-ED6C-6349-74834105A894}"/>
                    </a:ext>
                  </a:extLst>
                </p:cNvPr>
                <p:cNvPicPr/>
                <p:nvPr/>
              </p:nvPicPr>
              <p:blipFill rotWithShape="1">
                <a:blip r:embed="rId11"/>
                <a:stretch>
                  <a:fillRect/>
                </a:stretch>
              </p:blipFill>
              <p:spPr>
                <a:xfrm>
                  <a:off x="5383302" y="5849420"/>
                  <a:ext cx="391363" cy="372886"/>
                </a:xfrm>
                <a:prstGeom prst="rect">
                  <a:avLst/>
                </a:prstGeom>
              </p:spPr>
            </p:pic>
            <p:pic>
              <p:nvPicPr>
                <p:cNvPr id="216" name="그림 522">
                  <a:extLst>
                    <a:ext uri="{FF2B5EF4-FFF2-40B4-BE49-F238E27FC236}">
                      <a16:creationId xmlns:a16="http://schemas.microsoft.com/office/drawing/2014/main" id="{6EF3B9CE-5F54-FEB3-EC72-994D6E1E9722}"/>
                    </a:ext>
                  </a:extLst>
                </p:cNvPr>
                <p:cNvPicPr/>
                <p:nvPr/>
              </p:nvPicPr>
              <p:blipFill rotWithShape="1">
                <a:blip r:embed="rId12"/>
                <a:stretch>
                  <a:fillRect/>
                </a:stretch>
              </p:blipFill>
              <p:spPr>
                <a:xfrm>
                  <a:off x="3412953" y="5860924"/>
                  <a:ext cx="371794" cy="353260"/>
                </a:xfrm>
                <a:prstGeom prst="rect">
                  <a:avLst/>
                </a:prstGeom>
              </p:spPr>
            </p:pic>
            <p:sp>
              <p:nvSpPr>
                <p:cNvPr id="217" name="가로 글상자 904">
                  <a:extLst>
                    <a:ext uri="{FF2B5EF4-FFF2-40B4-BE49-F238E27FC236}">
                      <a16:creationId xmlns:a16="http://schemas.microsoft.com/office/drawing/2014/main" id="{161C53F3-3408-9D17-30C4-19CF52E1E755}"/>
                    </a:ext>
                  </a:extLst>
                </p:cNvPr>
                <p:cNvSpPr txBox="1"/>
                <p:nvPr/>
              </p:nvSpPr>
              <p:spPr>
                <a:xfrm>
                  <a:off x="3363962" y="6171248"/>
                  <a:ext cx="481905" cy="21544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r>
                    <a:rPr lang="en-US" altLang="ko-KR" sz="800" dirty="0">
                      <a:solidFill>
                        <a:srgbClr val="797979"/>
                      </a:solidFill>
                      <a:latin typeface="나눔스퀘어OTF Bold"/>
                      <a:ea typeface="나눔스퀘어OTF Bold"/>
                    </a:rPr>
                    <a:t>Home</a:t>
                  </a:r>
                  <a:endParaRPr kumimoji="0" lang="ko-KR" altLang="en-US" sz="8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endParaRPr>
                </a:p>
              </p:txBody>
            </p:sp>
            <p:sp>
              <p:nvSpPr>
                <p:cNvPr id="218" name="가로 글상자 905">
                  <a:extLst>
                    <a:ext uri="{FF2B5EF4-FFF2-40B4-BE49-F238E27FC236}">
                      <a16:creationId xmlns:a16="http://schemas.microsoft.com/office/drawing/2014/main" id="{BCB10D15-BF71-4C0D-5E83-129AF4197CB5}"/>
                    </a:ext>
                  </a:extLst>
                </p:cNvPr>
                <p:cNvSpPr txBox="1"/>
                <p:nvPr/>
              </p:nvSpPr>
              <p:spPr>
                <a:xfrm>
                  <a:off x="3754313" y="6181647"/>
                  <a:ext cx="6463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r>
                    <a:rPr kumimoji="0" lang="en-US" altLang="ko-KR" sz="700" b="0" i="0" u="none" strike="noStrike" kern="1200" cap="none" spc="0" normalizeH="0" baseline="0" dirty="0">
                      <a:solidFill>
                        <a:srgbClr val="797979"/>
                      </a:solidFill>
                      <a:latin typeface="나눔스퀘어OTF Bold"/>
                      <a:ea typeface="나눔스퀘어OTF Bold"/>
                    </a:rPr>
                    <a:t>Experience data</a:t>
                  </a:r>
                  <a:endParaRPr kumimoji="0" lang="ko-KR" altLang="en-US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endParaRPr>
                </a:p>
              </p:txBody>
            </p:sp>
            <p:sp>
              <p:nvSpPr>
                <p:cNvPr id="219" name="가로 글상자 906">
                  <a:extLst>
                    <a:ext uri="{FF2B5EF4-FFF2-40B4-BE49-F238E27FC236}">
                      <a16:creationId xmlns:a16="http://schemas.microsoft.com/office/drawing/2014/main" id="{F13CF160-19B2-EB71-8A61-02B020C60FA8}"/>
                    </a:ext>
                  </a:extLst>
                </p:cNvPr>
                <p:cNvSpPr txBox="1"/>
                <p:nvPr/>
              </p:nvSpPr>
              <p:spPr>
                <a:xfrm>
                  <a:off x="4793155" y="6183675"/>
                  <a:ext cx="568377" cy="20005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r>
                    <a:rPr kumimoji="0" lang="en-US" altLang="ko-KR" sz="700" b="0" i="0" u="none" strike="noStrike" kern="1200" cap="none" spc="0" normalizeH="0" baseline="0" dirty="0">
                      <a:solidFill>
                        <a:srgbClr val="797979"/>
                      </a:solidFill>
                      <a:latin typeface="나눔스퀘어OTF Bold"/>
                      <a:ea typeface="나눔스퀘어OTF Bold"/>
                    </a:rPr>
                    <a:t> essay</a:t>
                  </a:r>
                  <a:endParaRPr kumimoji="0" lang="ko-KR" altLang="en-US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endParaRPr>
                </a:p>
              </p:txBody>
            </p:sp>
            <p:sp>
              <p:nvSpPr>
                <p:cNvPr id="220" name="가로 글상자 907">
                  <a:extLst>
                    <a:ext uri="{FF2B5EF4-FFF2-40B4-BE49-F238E27FC236}">
                      <a16:creationId xmlns:a16="http://schemas.microsoft.com/office/drawing/2014/main" id="{582B90E9-0E57-0104-4835-6D2576258E30}"/>
                    </a:ext>
                  </a:extLst>
                </p:cNvPr>
                <p:cNvSpPr txBox="1"/>
                <p:nvPr/>
              </p:nvSpPr>
              <p:spPr>
                <a:xfrm>
                  <a:off x="5164315" y="6184436"/>
                  <a:ext cx="821101" cy="20005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r>
                    <a:rPr kumimoji="0" lang="en-US" altLang="ko-KR" sz="700" b="0" i="0" u="none" strike="noStrike" kern="1200" cap="none" spc="0" normalizeH="0" baseline="0" dirty="0">
                      <a:solidFill>
                        <a:srgbClr val="797979"/>
                      </a:solidFill>
                      <a:latin typeface="나눔스퀘어OTF Bold"/>
                      <a:ea typeface="나눔스퀘어OTF Bold"/>
                    </a:rPr>
                    <a:t>My Page</a:t>
                  </a:r>
                  <a:endParaRPr kumimoji="0" lang="ko-KR" altLang="en-US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endParaRPr>
                </a:p>
              </p:txBody>
            </p:sp>
            <p:sp>
              <p:nvSpPr>
                <p:cNvPr id="221" name="가로 글상자 908">
                  <a:extLst>
                    <a:ext uri="{FF2B5EF4-FFF2-40B4-BE49-F238E27FC236}">
                      <a16:creationId xmlns:a16="http://schemas.microsoft.com/office/drawing/2014/main" id="{D2876930-CB6A-E607-1E7A-7A17CFF8C63C}"/>
                    </a:ext>
                  </a:extLst>
                </p:cNvPr>
                <p:cNvSpPr txBox="1"/>
                <p:nvPr/>
              </p:nvSpPr>
              <p:spPr>
                <a:xfrm>
                  <a:off x="4204595" y="6187113"/>
                  <a:ext cx="821101" cy="20005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r>
                    <a:rPr kumimoji="0" lang="en-US" altLang="ko-KR" sz="700" b="0" i="0" u="none" strike="noStrike" kern="1200" cap="none" spc="0" normalizeH="0" baseline="0" dirty="0">
                      <a:solidFill>
                        <a:srgbClr val="797979"/>
                      </a:solidFill>
                      <a:latin typeface="나눔스퀘어OTF Bold"/>
                      <a:ea typeface="나눔스퀘어OTF Bold"/>
                    </a:rPr>
                    <a:t>Community</a:t>
                  </a:r>
                  <a:endParaRPr kumimoji="0" lang="ko-KR" altLang="en-US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endParaRPr>
                </a:p>
              </p:txBody>
            </p:sp>
            <p:pic>
              <p:nvPicPr>
                <p:cNvPr id="222" name="그림 1003">
                  <a:extLst>
                    <a:ext uri="{FF2B5EF4-FFF2-40B4-BE49-F238E27FC236}">
                      <a16:creationId xmlns:a16="http://schemas.microsoft.com/office/drawing/2014/main" id="{C589CA09-3ADA-7D92-00A3-66DA24F75199}"/>
                    </a:ext>
                  </a:extLst>
                </p:cNvPr>
                <p:cNvPicPr/>
                <p:nvPr/>
              </p:nvPicPr>
              <p:blipFill rotWithShape="1">
                <a:blip r:embed="rId13"/>
                <a:stretch>
                  <a:fillRect/>
                </a:stretch>
              </p:blipFill>
              <p:spPr>
                <a:xfrm>
                  <a:off x="4895367" y="5850540"/>
                  <a:ext cx="391363" cy="392512"/>
                </a:xfrm>
                <a:prstGeom prst="rect">
                  <a:avLst/>
                </a:prstGeom>
              </p:spPr>
            </p:pic>
          </p:grpSp>
          <p:sp>
            <p:nvSpPr>
              <p:cNvPr id="211" name="가로 글상자 416">
                <a:extLst>
                  <a:ext uri="{FF2B5EF4-FFF2-40B4-BE49-F238E27FC236}">
                    <a16:creationId xmlns:a16="http://schemas.microsoft.com/office/drawing/2014/main" id="{A34AF43F-B317-14D6-08D2-6AEFB3B90764}"/>
                  </a:ext>
                </a:extLst>
              </p:cNvPr>
              <p:cNvSpPr txBox="1"/>
              <p:nvPr/>
            </p:nvSpPr>
            <p:spPr>
              <a:xfrm>
                <a:off x="2368492" y="2117734"/>
                <a:ext cx="440462" cy="1692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500" b="0" i="0" u="none" strike="noStrike" kern="1200" cap="none" spc="0" normalizeH="0" baseline="0" dirty="0">
                    <a:solidFill>
                      <a:srgbClr val="BFBFBF"/>
                    </a:solidFill>
                    <a:latin typeface="나눔스퀘어OTF ExtraBold"/>
                    <a:ea typeface="나눔스퀘어OTF ExtraBold"/>
                  </a:rPr>
                  <a:t>change</a:t>
                </a:r>
                <a:endParaRPr kumimoji="0" lang="ko-KR" altLang="en-US" sz="500" b="0" i="0" u="none" strike="noStrike" kern="1200" cap="none" spc="0" normalizeH="0" baseline="0" dirty="0">
                  <a:solidFill>
                    <a:srgbClr val="BFBFBF"/>
                  </a:solidFill>
                  <a:latin typeface="나눔스퀘어OTF ExtraBold"/>
                  <a:ea typeface="나눔스퀘어OTF ExtraBold"/>
                </a:endParaRPr>
              </a:p>
            </p:txBody>
          </p: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09E2FEDB-3140-B12C-7406-805587D0ABEC}"/>
                </a:ext>
              </a:extLst>
            </p:cNvPr>
            <p:cNvGrpSpPr/>
            <p:nvPr/>
          </p:nvGrpSpPr>
          <p:grpSpPr>
            <a:xfrm>
              <a:off x="3808853" y="2143529"/>
              <a:ext cx="4095081" cy="1659991"/>
              <a:chOff x="4372418" y="1199467"/>
              <a:chExt cx="4095081" cy="1659991"/>
            </a:xfrm>
          </p:grpSpPr>
          <p:sp>
            <p:nvSpPr>
              <p:cNvPr id="4" name="자유형: 도형 3">
                <a:extLst>
                  <a:ext uri="{FF2B5EF4-FFF2-40B4-BE49-F238E27FC236}">
                    <a16:creationId xmlns:a16="http://schemas.microsoft.com/office/drawing/2014/main" id="{AB8AE2BB-5106-4A8E-CE42-9B2C8D7623C2}"/>
                  </a:ext>
                </a:extLst>
              </p:cNvPr>
              <p:cNvSpPr/>
              <p:nvPr/>
            </p:nvSpPr>
            <p:spPr>
              <a:xfrm>
                <a:off x="4386759" y="1199467"/>
                <a:ext cx="4080740" cy="414874"/>
              </a:xfrm>
              <a:custGeom>
                <a:avLst/>
                <a:gdLst>
                  <a:gd name="connsiteX0" fmla="*/ 267926 w 5422204"/>
                  <a:gd name="connsiteY0" fmla="*/ 0 h 339575"/>
                  <a:gd name="connsiteX1" fmla="*/ 755604 w 5422204"/>
                  <a:gd name="connsiteY1" fmla="*/ 0 h 339575"/>
                  <a:gd name="connsiteX2" fmla="*/ 1397453 w 5422204"/>
                  <a:gd name="connsiteY2" fmla="*/ 0 h 339575"/>
                  <a:gd name="connsiteX3" fmla="*/ 4024752 w 5422204"/>
                  <a:gd name="connsiteY3" fmla="*/ 0 h 339575"/>
                  <a:gd name="connsiteX4" fmla="*/ 4666600 w 5422204"/>
                  <a:gd name="connsiteY4" fmla="*/ 0 h 339575"/>
                  <a:gd name="connsiteX5" fmla="*/ 5154279 w 5422204"/>
                  <a:gd name="connsiteY5" fmla="*/ 0 h 339575"/>
                  <a:gd name="connsiteX6" fmla="*/ 5422204 w 5422204"/>
                  <a:gd name="connsiteY6" fmla="*/ 169788 h 339575"/>
                  <a:gd name="connsiteX7" fmla="*/ 5154279 w 5422204"/>
                  <a:gd name="connsiteY7" fmla="*/ 339575 h 339575"/>
                  <a:gd name="connsiteX8" fmla="*/ 4666600 w 5422204"/>
                  <a:gd name="connsiteY8" fmla="*/ 339575 h 339575"/>
                  <a:gd name="connsiteX9" fmla="*/ 4024752 w 5422204"/>
                  <a:gd name="connsiteY9" fmla="*/ 339575 h 339575"/>
                  <a:gd name="connsiteX10" fmla="*/ 1397453 w 5422204"/>
                  <a:gd name="connsiteY10" fmla="*/ 339575 h 339575"/>
                  <a:gd name="connsiteX11" fmla="*/ 755604 w 5422204"/>
                  <a:gd name="connsiteY11" fmla="*/ 339575 h 339575"/>
                  <a:gd name="connsiteX12" fmla="*/ 267926 w 5422204"/>
                  <a:gd name="connsiteY12" fmla="*/ 339575 h 339575"/>
                  <a:gd name="connsiteX13" fmla="*/ 0 w 5422204"/>
                  <a:gd name="connsiteY13" fmla="*/ 169788 h 339575"/>
                  <a:gd name="connsiteX14" fmla="*/ 267926 w 5422204"/>
                  <a:gd name="connsiteY14" fmla="*/ 0 h 33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422204" h="339575">
                    <a:moveTo>
                      <a:pt x="267926" y="0"/>
                    </a:moveTo>
                    <a:lnTo>
                      <a:pt x="755604" y="0"/>
                    </a:lnTo>
                    <a:lnTo>
                      <a:pt x="1397453" y="0"/>
                    </a:lnTo>
                    <a:lnTo>
                      <a:pt x="4024752" y="0"/>
                    </a:lnTo>
                    <a:lnTo>
                      <a:pt x="4666600" y="0"/>
                    </a:lnTo>
                    <a:lnTo>
                      <a:pt x="5154279" y="0"/>
                    </a:lnTo>
                    <a:cubicBezTo>
                      <a:pt x="5302235" y="0"/>
                      <a:pt x="5422204" y="76011"/>
                      <a:pt x="5422204" y="169788"/>
                    </a:cubicBezTo>
                    <a:cubicBezTo>
                      <a:pt x="5422204" y="263564"/>
                      <a:pt x="5302235" y="339575"/>
                      <a:pt x="5154279" y="339575"/>
                    </a:cubicBezTo>
                    <a:lnTo>
                      <a:pt x="4666600" y="339575"/>
                    </a:lnTo>
                    <a:lnTo>
                      <a:pt x="4024752" y="339575"/>
                    </a:lnTo>
                    <a:lnTo>
                      <a:pt x="1397453" y="339575"/>
                    </a:lnTo>
                    <a:lnTo>
                      <a:pt x="755604" y="339575"/>
                    </a:lnTo>
                    <a:lnTo>
                      <a:pt x="267926" y="339575"/>
                    </a:lnTo>
                    <a:cubicBezTo>
                      <a:pt x="119969" y="339575"/>
                      <a:pt x="0" y="263564"/>
                      <a:pt x="0" y="169788"/>
                    </a:cubicBezTo>
                    <a:cubicBezTo>
                      <a:pt x="0" y="76011"/>
                      <a:pt x="119969" y="0"/>
                      <a:pt x="267926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72000" tIns="45720" rIns="108000" bIns="45720" anchor="ctr">
                <a:noAutofit/>
              </a:bodyPr>
              <a:lstStyle>
                <a:lvl1pPr marL="0" lvl="0" indent="0" algn="l" defTabSz="232257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kumimoji="0" sz="1800" b="0" i="0" u="none" strike="noStrike" kern="1200" cap="none" spc="0" normalizeH="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</a:lstStyle>
              <a:p>
                <a:pPr algn="ctr">
                  <a:defRPr/>
                </a:pPr>
                <a:r>
                  <a:rPr lang="en-US" altLang="ko-KR" b="1" i="0" u="none" strike="noStrike" dirty="0">
                    <a:solidFill>
                      <a:schemeClr val="bg1"/>
                    </a:solidFill>
                    <a:effectLst/>
                    <a:latin typeface="나눔스퀘어_ac Bold"/>
                    <a:ea typeface="나눔스퀘어_ac Bold"/>
                  </a:rPr>
                  <a:t>Build experience data</a:t>
                </a:r>
                <a:endParaRPr lang="ko-KR" altLang="en-US" dirty="0">
                  <a:solidFill>
                    <a:schemeClr val="bg1"/>
                  </a:solidFill>
                  <a:latin typeface="나눔스퀘어_ac Bold"/>
                  <a:ea typeface="나눔스퀘어_ac Bold"/>
                </a:endParaRPr>
              </a:p>
            </p:txBody>
          </p:sp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8B04852A-11DC-EA54-8DEF-8A2E3F79DE4E}"/>
                  </a:ext>
                </a:extLst>
              </p:cNvPr>
              <p:cNvSpPr/>
              <p:nvPr/>
            </p:nvSpPr>
            <p:spPr>
              <a:xfrm>
                <a:off x="4372418" y="1740502"/>
                <a:ext cx="4095081" cy="1118956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5400000" sx="101000" sy="101000" algn="t" rotWithShape="0">
                  <a:schemeClr val="tx1">
                    <a:alpha val="21000"/>
                  </a:scheme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anchor="ctr"/>
              <a:lstStyle/>
              <a:p>
                <a:pPr fontAlgn="base"/>
                <a:r>
                  <a:rPr lang="en-US" altLang="ko-KR" b="0" i="0" u="none" strike="noStrike" dirty="0">
                    <a:solidFill>
                      <a:srgbClr val="000000"/>
                    </a:solidFill>
                    <a:effectLst/>
                    <a:latin typeface="나눔스퀘어_ac"/>
                    <a:ea typeface="나눔스퀘어_ac"/>
                  </a:rPr>
                  <a:t>Providing </a:t>
                </a:r>
                <a:r>
                  <a:rPr lang="en-US" altLang="ko-KR" b="1" i="0" u="none" strike="noStrike" dirty="0">
                    <a:solidFill>
                      <a:srgbClr val="000000"/>
                    </a:solidFill>
                    <a:effectLst/>
                    <a:latin typeface="나눔스퀘어_ac"/>
                    <a:ea typeface="나눔스퀘어_ac"/>
                  </a:rPr>
                  <a:t>'analysis tools' for self-understanding based</a:t>
                </a:r>
                <a:r>
                  <a:rPr lang="en-US" altLang="ko-KR" b="0" i="0" u="none" strike="noStrike" dirty="0">
                    <a:solidFill>
                      <a:srgbClr val="000000"/>
                    </a:solidFill>
                    <a:effectLst/>
                    <a:latin typeface="나눔스퀘어_ac"/>
                    <a:ea typeface="나눔스퀘어_ac"/>
                  </a:rPr>
                  <a:t> on educational psychology</a:t>
                </a:r>
                <a:endParaRPr lang="en-US" altLang="ko-KR" sz="900" b="1" i="0" u="none" strike="noStrike" dirty="0">
                  <a:solidFill>
                    <a:srgbClr val="000000"/>
                  </a:solidFill>
                  <a:effectLst/>
                  <a:latin typeface="나눔스퀘어_ac"/>
                  <a:ea typeface="나눔스퀘어_ac"/>
                </a:endParaRPr>
              </a:p>
            </p:txBody>
          </p:sp>
        </p:grpSp>
        <p:cxnSp>
          <p:nvCxnSpPr>
            <p:cNvPr id="26" name="연결선: 꺾임 25">
              <a:extLst>
                <a:ext uri="{FF2B5EF4-FFF2-40B4-BE49-F238E27FC236}">
                  <a16:creationId xmlns:a16="http://schemas.microsoft.com/office/drawing/2014/main" id="{6CC2E010-9AC3-A800-D34D-1EBC487D22BD}"/>
                </a:ext>
              </a:extLst>
            </p:cNvPr>
            <p:cNvCxnSpPr>
              <a:cxnSpLocks/>
              <a:stCxn id="208" idx="3"/>
            </p:cNvCxnSpPr>
            <p:nvPr/>
          </p:nvCxnSpPr>
          <p:spPr>
            <a:xfrm flipV="1">
              <a:off x="2780720" y="2313025"/>
              <a:ext cx="1015960" cy="334285"/>
            </a:xfrm>
            <a:prstGeom prst="bentConnector3">
              <a:avLst>
                <a:gd name="adj1" fmla="val 21874"/>
              </a:avLst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연결선: 꺾임 29">
              <a:extLst>
                <a:ext uri="{FF2B5EF4-FFF2-40B4-BE49-F238E27FC236}">
                  <a16:creationId xmlns:a16="http://schemas.microsoft.com/office/drawing/2014/main" id="{4366C581-A598-68E9-A1FD-04629F7BA731}"/>
                </a:ext>
              </a:extLst>
            </p:cNvPr>
            <p:cNvCxnSpPr>
              <a:cxnSpLocks/>
              <a:stCxn id="196" idx="3"/>
            </p:cNvCxnSpPr>
            <p:nvPr/>
          </p:nvCxnSpPr>
          <p:spPr>
            <a:xfrm flipV="1">
              <a:off x="3071447" y="4346068"/>
              <a:ext cx="850149" cy="226415"/>
            </a:xfrm>
            <a:prstGeom prst="bent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CBD3EE22-0752-4575-170B-F6E702371682}"/>
                </a:ext>
              </a:extLst>
            </p:cNvPr>
            <p:cNvGrpSpPr/>
            <p:nvPr/>
          </p:nvGrpSpPr>
          <p:grpSpPr>
            <a:xfrm>
              <a:off x="3855537" y="4232505"/>
              <a:ext cx="4095081" cy="1755896"/>
              <a:chOff x="4394901" y="3989302"/>
              <a:chExt cx="4095081" cy="1755896"/>
            </a:xfrm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0C0B4898-2CB7-7ED3-141C-F53F61D1E26B}"/>
                  </a:ext>
                </a:extLst>
              </p:cNvPr>
              <p:cNvSpPr/>
              <p:nvPr/>
            </p:nvSpPr>
            <p:spPr>
              <a:xfrm>
                <a:off x="4394901" y="4684072"/>
                <a:ext cx="4095081" cy="1061126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5400000" sx="101000" sy="101000" algn="t" rotWithShape="0">
                  <a:schemeClr val="tx1">
                    <a:alpha val="21000"/>
                  </a:scheme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anchor="ctr"/>
              <a:lstStyle/>
              <a:p>
                <a:pPr fontAlgn="base"/>
                <a:r>
                  <a:rPr lang="en-US" altLang="ko-KR" b="1" dirty="0">
                    <a:solidFill>
                      <a:schemeClr val="tx1"/>
                    </a:solidFill>
                    <a:latin typeface="나눔스퀘어_ac" panose="020B0600000101010101" pitchFamily="50" charset="-127"/>
                    <a:ea typeface="나눔스퀘어_ac" panose="020B0600000101010101" pitchFamily="50" charset="-127"/>
                  </a:rPr>
                  <a:t>Set up your own experience </a:t>
                </a:r>
                <a:r>
                  <a:rPr lang="en-US" altLang="ko-KR" b="1" dirty="0">
                    <a:solidFill>
                      <a:srgbClr val="9C19E0"/>
                    </a:solidFill>
                    <a:latin typeface="나눔스퀘어_ac" panose="020B0600000101010101" pitchFamily="50" charset="-127"/>
                    <a:ea typeface="나눔스퀘어_ac" panose="020B0600000101010101" pitchFamily="50" charset="-127"/>
                  </a:rPr>
                  <a:t>profile for each community</a:t>
                </a:r>
                <a:r>
                  <a:rPr lang="en-US" altLang="ko-KR" b="1" dirty="0">
                    <a:solidFill>
                      <a:schemeClr val="tx1"/>
                    </a:solidFill>
                    <a:latin typeface="나눔스퀘어_ac" panose="020B0600000101010101" pitchFamily="50" charset="-127"/>
                    <a:ea typeface="나눔스퀘어_ac" panose="020B0600000101010101" pitchFamily="50" charset="-127"/>
                  </a:rPr>
                  <a:t> to disclose to others</a:t>
                </a:r>
                <a:endParaRPr lang="en-US" altLang="ko-KR" b="0" i="0" u="none" strike="noStrike" dirty="0">
                  <a:solidFill>
                    <a:schemeClr val="tx1"/>
                  </a:solidFill>
                  <a:effectLst/>
                  <a:latin typeface="나눔스퀘어_ac"/>
                  <a:ea typeface="나눔스퀘어_ac"/>
                </a:endParaRPr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C13CEA41-EED4-88DA-F55D-21A4472D2E2F}"/>
                  </a:ext>
                </a:extLst>
              </p:cNvPr>
              <p:cNvSpPr/>
              <p:nvPr/>
            </p:nvSpPr>
            <p:spPr>
              <a:xfrm>
                <a:off x="4394901" y="3989302"/>
                <a:ext cx="4095081" cy="581806"/>
              </a:xfrm>
              <a:custGeom>
                <a:avLst/>
                <a:gdLst>
                  <a:gd name="connsiteX0" fmla="*/ 267926 w 5422204"/>
                  <a:gd name="connsiteY0" fmla="*/ 0 h 339575"/>
                  <a:gd name="connsiteX1" fmla="*/ 755604 w 5422204"/>
                  <a:gd name="connsiteY1" fmla="*/ 0 h 339575"/>
                  <a:gd name="connsiteX2" fmla="*/ 1397453 w 5422204"/>
                  <a:gd name="connsiteY2" fmla="*/ 0 h 339575"/>
                  <a:gd name="connsiteX3" fmla="*/ 4024752 w 5422204"/>
                  <a:gd name="connsiteY3" fmla="*/ 0 h 339575"/>
                  <a:gd name="connsiteX4" fmla="*/ 4666600 w 5422204"/>
                  <a:gd name="connsiteY4" fmla="*/ 0 h 339575"/>
                  <a:gd name="connsiteX5" fmla="*/ 5154279 w 5422204"/>
                  <a:gd name="connsiteY5" fmla="*/ 0 h 339575"/>
                  <a:gd name="connsiteX6" fmla="*/ 5422204 w 5422204"/>
                  <a:gd name="connsiteY6" fmla="*/ 169788 h 339575"/>
                  <a:gd name="connsiteX7" fmla="*/ 5154279 w 5422204"/>
                  <a:gd name="connsiteY7" fmla="*/ 339575 h 339575"/>
                  <a:gd name="connsiteX8" fmla="*/ 4666600 w 5422204"/>
                  <a:gd name="connsiteY8" fmla="*/ 339575 h 339575"/>
                  <a:gd name="connsiteX9" fmla="*/ 4024752 w 5422204"/>
                  <a:gd name="connsiteY9" fmla="*/ 339575 h 339575"/>
                  <a:gd name="connsiteX10" fmla="*/ 1397453 w 5422204"/>
                  <a:gd name="connsiteY10" fmla="*/ 339575 h 339575"/>
                  <a:gd name="connsiteX11" fmla="*/ 755604 w 5422204"/>
                  <a:gd name="connsiteY11" fmla="*/ 339575 h 339575"/>
                  <a:gd name="connsiteX12" fmla="*/ 267926 w 5422204"/>
                  <a:gd name="connsiteY12" fmla="*/ 339575 h 339575"/>
                  <a:gd name="connsiteX13" fmla="*/ 0 w 5422204"/>
                  <a:gd name="connsiteY13" fmla="*/ 169788 h 339575"/>
                  <a:gd name="connsiteX14" fmla="*/ 267926 w 5422204"/>
                  <a:gd name="connsiteY14" fmla="*/ 0 h 33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422204" h="339575">
                    <a:moveTo>
                      <a:pt x="267926" y="0"/>
                    </a:moveTo>
                    <a:lnTo>
                      <a:pt x="755604" y="0"/>
                    </a:lnTo>
                    <a:lnTo>
                      <a:pt x="1397453" y="0"/>
                    </a:lnTo>
                    <a:lnTo>
                      <a:pt x="4024752" y="0"/>
                    </a:lnTo>
                    <a:lnTo>
                      <a:pt x="4666600" y="0"/>
                    </a:lnTo>
                    <a:lnTo>
                      <a:pt x="5154279" y="0"/>
                    </a:lnTo>
                    <a:cubicBezTo>
                      <a:pt x="5302235" y="0"/>
                      <a:pt x="5422204" y="76011"/>
                      <a:pt x="5422204" y="169788"/>
                    </a:cubicBezTo>
                    <a:cubicBezTo>
                      <a:pt x="5422204" y="263564"/>
                      <a:pt x="5302235" y="339575"/>
                      <a:pt x="5154279" y="339575"/>
                    </a:cubicBezTo>
                    <a:lnTo>
                      <a:pt x="4666600" y="339575"/>
                    </a:lnTo>
                    <a:lnTo>
                      <a:pt x="4024752" y="339575"/>
                    </a:lnTo>
                    <a:lnTo>
                      <a:pt x="1397453" y="339575"/>
                    </a:lnTo>
                    <a:lnTo>
                      <a:pt x="755604" y="339575"/>
                    </a:lnTo>
                    <a:lnTo>
                      <a:pt x="267926" y="339575"/>
                    </a:lnTo>
                    <a:cubicBezTo>
                      <a:pt x="119969" y="339575"/>
                      <a:pt x="0" y="263564"/>
                      <a:pt x="0" y="169788"/>
                    </a:cubicBezTo>
                    <a:cubicBezTo>
                      <a:pt x="0" y="76011"/>
                      <a:pt x="119969" y="0"/>
                      <a:pt x="267926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72000" rIns="108000" anchor="ctr">
                <a:noAutofit/>
              </a:bodyPr>
              <a:lstStyle>
                <a:lvl1pPr marL="0" lvl="0" indent="0" algn="l" defTabSz="232257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kumimoji="0" sz="1800" b="0" i="0" u="none" strike="noStrike" kern="1200" cap="none" spc="0" normalizeH="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</a:lstStyle>
              <a:p>
                <a:pPr algn="ctr"/>
                <a:r>
                  <a:rPr lang="en-US" altLang="ko-KR" b="1" i="0" u="none" strike="noStrike" dirty="0">
                    <a:solidFill>
                      <a:schemeClr val="bg1"/>
                    </a:solidFill>
                    <a:effectLst/>
                    <a:latin typeface="나눔스퀘어_ac" panose="020B0600000101010101" pitchFamily="50" charset="-127"/>
                    <a:ea typeface="나눔스퀘어_ac" panose="020B0600000101010101" pitchFamily="50" charset="-127"/>
                  </a:rPr>
                  <a:t>Set up my experience profile </a:t>
                </a:r>
              </a:p>
              <a:p>
                <a:pPr algn="ctr"/>
                <a:r>
                  <a:rPr lang="en-US" altLang="ko-KR" b="1" i="0" u="none" strike="noStrike" dirty="0">
                    <a:solidFill>
                      <a:schemeClr val="bg1"/>
                    </a:solidFill>
                    <a:effectLst/>
                    <a:latin typeface="나눔스퀘어_ac" panose="020B0600000101010101" pitchFamily="50" charset="-127"/>
                    <a:ea typeface="나눔스퀘어_ac" panose="020B0600000101010101" pitchFamily="50" charset="-127"/>
                  </a:rPr>
                  <a:t>before accessing by community</a:t>
                </a:r>
                <a:endParaRPr lang="ko-KR" altLang="en-US" dirty="0">
                  <a:solidFill>
                    <a:schemeClr val="bg1"/>
                  </a:solidFill>
                  <a:latin typeface="나눔스퀘어_ac Bold"/>
                  <a:ea typeface="나눔스퀘어_ac Bold"/>
                </a:endParaRPr>
              </a:p>
            </p:txBody>
          </p:sp>
        </p:grp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5DFBE68F-002B-DF8A-FA77-A7CDCA516A8D}"/>
              </a:ext>
            </a:extLst>
          </p:cNvPr>
          <p:cNvGrpSpPr/>
          <p:nvPr/>
        </p:nvGrpSpPr>
        <p:grpSpPr>
          <a:xfrm>
            <a:off x="7920606" y="2031617"/>
            <a:ext cx="3975328" cy="4467400"/>
            <a:chOff x="7920606" y="2031617"/>
            <a:chExt cx="3975328" cy="4467400"/>
          </a:xfrm>
        </p:grpSpPr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AB57490F-CE3E-E9E4-12A6-3BDEB33737AC}"/>
                </a:ext>
              </a:extLst>
            </p:cNvPr>
            <p:cNvCxnSpPr>
              <a:cxnSpLocks/>
            </p:cNvCxnSpPr>
            <p:nvPr/>
          </p:nvCxnSpPr>
          <p:spPr>
            <a:xfrm>
              <a:off x="7920606" y="2031617"/>
              <a:ext cx="0" cy="4467400"/>
            </a:xfrm>
            <a:prstGeom prst="line">
              <a:avLst/>
            </a:prstGeom>
            <a:ln w="15875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889B1AC-BB1E-EC87-AAF4-DAD41B4DA49B}"/>
                </a:ext>
              </a:extLst>
            </p:cNvPr>
            <p:cNvSpPr txBox="1"/>
            <p:nvPr/>
          </p:nvSpPr>
          <p:spPr>
            <a:xfrm>
              <a:off x="8196878" y="2150265"/>
              <a:ext cx="360290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u="sng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Value that customers receive</a:t>
              </a:r>
            </a:p>
          </p:txBody>
        </p: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2A20CA5B-3536-E5B6-0EFD-2BC8B242176B}"/>
                </a:ext>
              </a:extLst>
            </p:cNvPr>
            <p:cNvGrpSpPr/>
            <p:nvPr/>
          </p:nvGrpSpPr>
          <p:grpSpPr>
            <a:xfrm>
              <a:off x="8149844" y="2787914"/>
              <a:ext cx="3746090" cy="750254"/>
              <a:chOff x="8810443" y="5245644"/>
              <a:chExt cx="3029980" cy="760264"/>
            </a:xfrm>
          </p:grpSpPr>
          <p:sp>
            <p:nvSpPr>
              <p:cNvPr id="43" name="사각형: 둥근 모서리 42">
                <a:extLst>
                  <a:ext uri="{FF2B5EF4-FFF2-40B4-BE49-F238E27FC236}">
                    <a16:creationId xmlns:a16="http://schemas.microsoft.com/office/drawing/2014/main" id="{F4445902-7027-52B7-C6A9-BA636749EB74}"/>
                  </a:ext>
                </a:extLst>
              </p:cNvPr>
              <p:cNvSpPr/>
              <p:nvPr/>
            </p:nvSpPr>
            <p:spPr>
              <a:xfrm>
                <a:off x="8810443" y="5245644"/>
                <a:ext cx="3029980" cy="760264"/>
              </a:xfrm>
              <a:prstGeom prst="roundRect">
                <a:avLst/>
              </a:prstGeom>
              <a:solidFill>
                <a:srgbClr val="F8EE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9540EBB-893D-8A96-1C55-B9F79ACF1A91}"/>
                  </a:ext>
                </a:extLst>
              </p:cNvPr>
              <p:cNvSpPr txBox="1"/>
              <p:nvPr/>
            </p:nvSpPr>
            <p:spPr>
              <a:xfrm>
                <a:off x="8874896" y="5247237"/>
                <a:ext cx="291416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000" dirty="0"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Complete a different record book of myself</a:t>
                </a:r>
              </a:p>
            </p:txBody>
          </p:sp>
        </p:grp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3B43E324-125E-2B4A-6FC8-F5DB741F0624}"/>
                </a:ext>
              </a:extLst>
            </p:cNvPr>
            <p:cNvGrpSpPr/>
            <p:nvPr/>
          </p:nvGrpSpPr>
          <p:grpSpPr>
            <a:xfrm>
              <a:off x="8149843" y="5053077"/>
              <a:ext cx="3746089" cy="863897"/>
              <a:chOff x="8810443" y="5245644"/>
              <a:chExt cx="3029980" cy="1079646"/>
            </a:xfrm>
          </p:grpSpPr>
          <p:sp>
            <p:nvSpPr>
              <p:cNvPr id="49" name="사각형: 둥근 모서리 48">
                <a:extLst>
                  <a:ext uri="{FF2B5EF4-FFF2-40B4-BE49-F238E27FC236}">
                    <a16:creationId xmlns:a16="http://schemas.microsoft.com/office/drawing/2014/main" id="{B3E06C3C-BFC5-50EB-AE2C-845343B8F5B3}"/>
                  </a:ext>
                </a:extLst>
              </p:cNvPr>
              <p:cNvSpPr/>
              <p:nvPr/>
            </p:nvSpPr>
            <p:spPr>
              <a:xfrm>
                <a:off x="8810443" y="5245644"/>
                <a:ext cx="3029980" cy="1079646"/>
              </a:xfrm>
              <a:prstGeom prst="roundRect">
                <a:avLst/>
              </a:prstGeom>
              <a:solidFill>
                <a:srgbClr val="F8EE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33577CF-29F8-A102-35E4-461F6E9CD1F9}"/>
                  </a:ext>
                </a:extLst>
              </p:cNvPr>
              <p:cNvSpPr txBox="1"/>
              <p:nvPr/>
            </p:nvSpPr>
            <p:spPr>
              <a:xfrm>
                <a:off x="8891027" y="5297981"/>
                <a:ext cx="291416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000" dirty="0"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Communicate through trust and understanding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886902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090"/>
    </mc:Choice>
    <mc:Fallback>
      <p:transition spd="slow" advTm="5209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8246423-5C9C-FF8F-71D4-5AC6AF1AD738}"/>
              </a:ext>
            </a:extLst>
          </p:cNvPr>
          <p:cNvCxnSpPr>
            <a:cxnSpLocks/>
          </p:cNvCxnSpPr>
          <p:nvPr/>
        </p:nvCxnSpPr>
        <p:spPr>
          <a:xfrm>
            <a:off x="468856" y="6613263"/>
            <a:ext cx="11371567" cy="0"/>
          </a:xfrm>
          <a:prstGeom prst="line">
            <a:avLst/>
          </a:prstGeom>
          <a:ln w="222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201CF6-B89B-8463-0D8E-C972B751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CF956B86-C334-7947-F105-761250D7AC02}"/>
              </a:ext>
            </a:extLst>
          </p:cNvPr>
          <p:cNvSpPr/>
          <p:nvPr/>
        </p:nvSpPr>
        <p:spPr>
          <a:xfrm>
            <a:off x="3639928" y="5123411"/>
            <a:ext cx="3843331" cy="132607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sx="101000" sy="101000" algn="t" rotWithShape="0">
              <a:schemeClr val="tx1">
                <a:alpha val="21000"/>
              </a:scheme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fontAlgn="base"/>
            <a:r>
              <a:rPr lang="en-US" altLang="ko-KR" b="0" i="0" u="none" strike="noStrike" dirty="0">
                <a:solidFill>
                  <a:srgbClr val="000000"/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Use the Discussion tab </a:t>
            </a:r>
            <a:r>
              <a:rPr lang="en-US" altLang="ko-KR" b="1" i="0" u="none" strike="noStrike" dirty="0">
                <a:solidFill>
                  <a:srgbClr val="000000"/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to share your own experiences</a:t>
            </a:r>
            <a:r>
              <a:rPr lang="en-US" altLang="ko-KR" b="0" i="0" u="none" strike="noStrike" dirty="0">
                <a:solidFill>
                  <a:srgbClr val="000000"/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 Bring </a:t>
            </a:r>
          </a:p>
          <a:p>
            <a:pPr fontAlgn="base"/>
            <a:r>
              <a:rPr lang="en-US" altLang="ko-KR" b="0" i="0" u="none" strike="noStrike" dirty="0">
                <a:solidFill>
                  <a:srgbClr val="000000"/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to discussion</a:t>
            </a:r>
            <a:endParaRPr lang="en-US" altLang="ko-KR" b="1" i="0" u="none" strike="noStrike" dirty="0">
              <a:solidFill>
                <a:srgbClr val="000000"/>
              </a:solidFill>
              <a:effectLst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F5B7E7B-670E-CE12-80DC-C68F893BD550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02</a:t>
            </a:r>
            <a:endParaRPr lang="ko-KR" altLang="en-US" sz="300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EAD752-300F-7053-E11C-F270413B163B}"/>
              </a:ext>
            </a:extLst>
          </p:cNvPr>
          <p:cNvSpPr txBox="1"/>
          <p:nvPr/>
        </p:nvSpPr>
        <p:spPr>
          <a:xfrm>
            <a:off x="908601" y="271363"/>
            <a:ext cx="8711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Solution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402BA-0B99-9441-02B5-3F366C0B6ED0}"/>
              </a:ext>
            </a:extLst>
          </p:cNvPr>
          <p:cNvSpPr txBox="1"/>
          <p:nvPr/>
        </p:nvSpPr>
        <p:spPr>
          <a:xfrm>
            <a:off x="3552239" y="996637"/>
            <a:ext cx="871126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400" dirty="0">
                <a:solidFill>
                  <a:srgbClr val="9C19E0"/>
                </a:solidFill>
                <a:latin typeface="나눔스퀘어_ac Bold"/>
                <a:ea typeface="나눔스퀘어_ac Bold"/>
              </a:rPr>
              <a:t>② Discussion: Discussing values on philosophical topics</a:t>
            </a:r>
            <a:endParaRPr lang="ko-KR" altLang="en-US" sz="2400" dirty="0">
              <a:solidFill>
                <a:srgbClr val="9C19E0"/>
              </a:solidFill>
              <a:latin typeface="나눔스퀘어_ac Bold" panose="020B0600000101010101" pitchFamily="50" charset="-127"/>
              <a:ea typeface="나눔스퀘어_ac Bold"/>
            </a:endParaRPr>
          </a:p>
        </p:txBody>
      </p:sp>
      <p:sp>
        <p:nvSpPr>
          <p:cNvPr id="261" name="자유형: 도형 260">
            <a:extLst>
              <a:ext uri="{FF2B5EF4-FFF2-40B4-BE49-F238E27FC236}">
                <a16:creationId xmlns:a16="http://schemas.microsoft.com/office/drawing/2014/main" id="{51FBC61C-1A46-066B-C71A-551F1EBF9871}"/>
              </a:ext>
            </a:extLst>
          </p:cNvPr>
          <p:cNvSpPr/>
          <p:nvPr/>
        </p:nvSpPr>
        <p:spPr>
          <a:xfrm>
            <a:off x="3615186" y="4440849"/>
            <a:ext cx="3908444" cy="547198"/>
          </a:xfrm>
          <a:custGeom>
            <a:avLst/>
            <a:gdLst>
              <a:gd name="connsiteX0" fmla="*/ 267926 w 5422204"/>
              <a:gd name="connsiteY0" fmla="*/ 0 h 339575"/>
              <a:gd name="connsiteX1" fmla="*/ 755604 w 5422204"/>
              <a:gd name="connsiteY1" fmla="*/ 0 h 339575"/>
              <a:gd name="connsiteX2" fmla="*/ 1397453 w 5422204"/>
              <a:gd name="connsiteY2" fmla="*/ 0 h 339575"/>
              <a:gd name="connsiteX3" fmla="*/ 4024752 w 5422204"/>
              <a:gd name="connsiteY3" fmla="*/ 0 h 339575"/>
              <a:gd name="connsiteX4" fmla="*/ 4666600 w 5422204"/>
              <a:gd name="connsiteY4" fmla="*/ 0 h 339575"/>
              <a:gd name="connsiteX5" fmla="*/ 5154279 w 5422204"/>
              <a:gd name="connsiteY5" fmla="*/ 0 h 339575"/>
              <a:gd name="connsiteX6" fmla="*/ 5422204 w 5422204"/>
              <a:gd name="connsiteY6" fmla="*/ 169788 h 339575"/>
              <a:gd name="connsiteX7" fmla="*/ 5154279 w 5422204"/>
              <a:gd name="connsiteY7" fmla="*/ 339575 h 339575"/>
              <a:gd name="connsiteX8" fmla="*/ 4666600 w 5422204"/>
              <a:gd name="connsiteY8" fmla="*/ 339575 h 339575"/>
              <a:gd name="connsiteX9" fmla="*/ 4024752 w 5422204"/>
              <a:gd name="connsiteY9" fmla="*/ 339575 h 339575"/>
              <a:gd name="connsiteX10" fmla="*/ 1397453 w 5422204"/>
              <a:gd name="connsiteY10" fmla="*/ 339575 h 339575"/>
              <a:gd name="connsiteX11" fmla="*/ 755604 w 5422204"/>
              <a:gd name="connsiteY11" fmla="*/ 339575 h 339575"/>
              <a:gd name="connsiteX12" fmla="*/ 267926 w 5422204"/>
              <a:gd name="connsiteY12" fmla="*/ 339575 h 339575"/>
              <a:gd name="connsiteX13" fmla="*/ 0 w 5422204"/>
              <a:gd name="connsiteY13" fmla="*/ 169788 h 339575"/>
              <a:gd name="connsiteX14" fmla="*/ 267926 w 5422204"/>
              <a:gd name="connsiteY14" fmla="*/ 0 h 33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22204" h="339575">
                <a:moveTo>
                  <a:pt x="267926" y="0"/>
                </a:moveTo>
                <a:lnTo>
                  <a:pt x="755604" y="0"/>
                </a:lnTo>
                <a:lnTo>
                  <a:pt x="1397453" y="0"/>
                </a:lnTo>
                <a:lnTo>
                  <a:pt x="4024752" y="0"/>
                </a:lnTo>
                <a:lnTo>
                  <a:pt x="4666600" y="0"/>
                </a:lnTo>
                <a:lnTo>
                  <a:pt x="5154279" y="0"/>
                </a:lnTo>
                <a:cubicBezTo>
                  <a:pt x="5302235" y="0"/>
                  <a:pt x="5422204" y="76011"/>
                  <a:pt x="5422204" y="169788"/>
                </a:cubicBezTo>
                <a:cubicBezTo>
                  <a:pt x="5422204" y="263564"/>
                  <a:pt x="5302235" y="339575"/>
                  <a:pt x="5154279" y="339575"/>
                </a:cubicBezTo>
                <a:lnTo>
                  <a:pt x="4666600" y="339575"/>
                </a:lnTo>
                <a:lnTo>
                  <a:pt x="4024752" y="339575"/>
                </a:lnTo>
                <a:lnTo>
                  <a:pt x="1397453" y="339575"/>
                </a:lnTo>
                <a:lnTo>
                  <a:pt x="755604" y="339575"/>
                </a:lnTo>
                <a:lnTo>
                  <a:pt x="267926" y="339575"/>
                </a:lnTo>
                <a:cubicBezTo>
                  <a:pt x="119969" y="339575"/>
                  <a:pt x="0" y="263564"/>
                  <a:pt x="0" y="169788"/>
                </a:cubicBezTo>
                <a:cubicBezTo>
                  <a:pt x="0" y="76011"/>
                  <a:pt x="119969" y="0"/>
                  <a:pt x="26792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45720" rIns="108000" bIns="45720" anchor="ctr">
            <a:noAutofit/>
          </a:bodyPr>
          <a:lstStyle>
            <a:lvl1pPr marL="0" lvl="0" indent="0" algn="l" defTabSz="2322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sz="1800" b="0" i="0" u="none" strike="noStrike" kern="1200" cap="none" spc="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a philosophical discussion</a:t>
            </a:r>
            <a:endParaRPr lang="ko-KR" altLang="en-US" b="1" dirty="0"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FDD031E1-6609-7657-C6C9-405AAB409F73}"/>
              </a:ext>
            </a:extLst>
          </p:cNvPr>
          <p:cNvGrpSpPr/>
          <p:nvPr/>
        </p:nvGrpSpPr>
        <p:grpSpPr>
          <a:xfrm>
            <a:off x="-971658" y="768061"/>
            <a:ext cx="5202441" cy="6358937"/>
            <a:chOff x="4074338" y="641848"/>
            <a:chExt cx="5202441" cy="6358937"/>
          </a:xfrm>
        </p:grpSpPr>
        <p:pic>
          <p:nvPicPr>
            <p:cNvPr id="20" name="그림 815">
              <a:extLst>
                <a:ext uri="{FF2B5EF4-FFF2-40B4-BE49-F238E27FC236}">
                  <a16:creationId xmlns:a16="http://schemas.microsoft.com/office/drawing/2014/main" id="{26FC810E-6D58-1941-EE73-70744FF709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>
              <a:off x="4074338" y="641848"/>
              <a:ext cx="5202441" cy="6358937"/>
            </a:xfrm>
            <a:prstGeom prst="rect">
              <a:avLst/>
            </a:prstGeom>
            <a:noFill/>
          </p:spPr>
        </p:pic>
        <p:sp>
          <p:nvSpPr>
            <p:cNvPr id="21" name="직사각형 844">
              <a:extLst>
                <a:ext uri="{FF2B5EF4-FFF2-40B4-BE49-F238E27FC236}">
                  <a16:creationId xmlns:a16="http://schemas.microsoft.com/office/drawing/2014/main" id="{ADFC5ED8-2554-1B6F-2B78-2D215B2A5CF6}"/>
                </a:ext>
              </a:extLst>
            </p:cNvPr>
            <p:cNvSpPr/>
            <p:nvPr/>
          </p:nvSpPr>
          <p:spPr>
            <a:xfrm>
              <a:off x="5409296" y="3007682"/>
              <a:ext cx="2508376" cy="2850185"/>
            </a:xfrm>
            <a:prstGeom prst="rect">
              <a:avLst/>
            </a:prstGeom>
            <a:solidFill>
              <a:srgbClr val="F2F2F2">
                <a:alpha val="10000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22" name="가로 글상자 673">
              <a:extLst>
                <a:ext uri="{FF2B5EF4-FFF2-40B4-BE49-F238E27FC236}">
                  <a16:creationId xmlns:a16="http://schemas.microsoft.com/office/drawing/2014/main" id="{47F4FD93-3CF3-FF4D-98F7-1EE362135631}"/>
                </a:ext>
              </a:extLst>
            </p:cNvPr>
            <p:cNvSpPr txBox="1"/>
            <p:nvPr/>
          </p:nvSpPr>
          <p:spPr>
            <a:xfrm>
              <a:off x="5598901" y="1247983"/>
              <a:ext cx="1843202" cy="314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12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Community </a:t>
              </a:r>
              <a:r>
                <a:rPr kumimoji="0" lang="en-US" altLang="ko-KR" sz="14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&gt;</a:t>
              </a:r>
              <a:r>
                <a:rPr kumimoji="0" lang="en-US" altLang="ko-KR" sz="12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 Family</a:t>
              </a:r>
              <a:endParaRPr kumimoji="0" lang="ko-KR" altLang="en-US" sz="1200" b="0" i="0" u="none" strike="noStrike" kern="1200" cap="none" spc="0" normalizeH="0" baseline="0" dirty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</p:txBody>
        </p: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42A9CCE5-E7C3-1703-D5E1-7D5D8B265C6D}"/>
                </a:ext>
              </a:extLst>
            </p:cNvPr>
            <p:cNvGrpSpPr/>
            <p:nvPr/>
          </p:nvGrpSpPr>
          <p:grpSpPr>
            <a:xfrm>
              <a:off x="7370473" y="1271429"/>
              <a:ext cx="542034" cy="302109"/>
              <a:chOff x="11257064" y="1302311"/>
              <a:chExt cx="535782" cy="296053"/>
            </a:xfrm>
          </p:grpSpPr>
          <p:grpSp>
            <p:nvGrpSpPr>
              <p:cNvPr id="331" name="그룹 674">
                <a:extLst>
                  <a:ext uri="{FF2B5EF4-FFF2-40B4-BE49-F238E27FC236}">
                    <a16:creationId xmlns:a16="http://schemas.microsoft.com/office/drawing/2014/main" id="{C8D22F6A-22FA-EBA1-7B8A-DDD76F304B0F}"/>
                  </a:ext>
                </a:extLst>
              </p:cNvPr>
              <p:cNvGrpSpPr/>
              <p:nvPr/>
            </p:nvGrpSpPr>
            <p:grpSpPr>
              <a:xfrm rot="20400000">
                <a:off x="11257064" y="1371910"/>
                <a:ext cx="158717" cy="217105"/>
                <a:chOff x="8188500" y="2559000"/>
                <a:chExt cx="174009" cy="235949"/>
              </a:xfrm>
              <a:noFill/>
            </p:grpSpPr>
            <p:sp>
              <p:nvSpPr>
                <p:cNvPr id="333" name="타원 89">
                  <a:extLst>
                    <a:ext uri="{FF2B5EF4-FFF2-40B4-BE49-F238E27FC236}">
                      <a16:creationId xmlns:a16="http://schemas.microsoft.com/office/drawing/2014/main" id="{10B40843-440C-25FE-99DF-A3F7E49069AD}"/>
                    </a:ext>
                  </a:extLst>
                </p:cNvPr>
                <p:cNvSpPr/>
                <p:nvPr/>
              </p:nvSpPr>
              <p:spPr>
                <a:xfrm>
                  <a:off x="8188500" y="2559000"/>
                  <a:ext cx="144018" cy="144018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rgbClr val="BEBEBE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  <p:cxnSp>
              <p:nvCxnSpPr>
                <p:cNvPr id="334" name="선 90">
                  <a:extLst>
                    <a:ext uri="{FF2B5EF4-FFF2-40B4-BE49-F238E27FC236}">
                      <a16:creationId xmlns:a16="http://schemas.microsoft.com/office/drawing/2014/main" id="{42737CB3-7E64-F06F-58EA-753AE7045FC6}"/>
                    </a:ext>
                  </a:extLst>
                </p:cNvPr>
                <p:cNvCxnSpPr/>
                <p:nvPr/>
              </p:nvCxnSpPr>
              <p:spPr>
                <a:xfrm rot="16200000" flipH="1">
                  <a:off x="8277899" y="2710339"/>
                  <a:ext cx="97212" cy="7200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BEBEBE">
                      <a:alpha val="100000"/>
                    </a:srgbClr>
                  </a:solidFill>
                  <a:prstDash val="solid"/>
                </a:ln>
              </p:spPr>
            </p:cxnSp>
          </p:grpSp>
          <p:pic>
            <p:nvPicPr>
              <p:cNvPr id="332" name="그림 677">
                <a:extLst>
                  <a:ext uri="{FF2B5EF4-FFF2-40B4-BE49-F238E27FC236}">
                    <a16:creationId xmlns:a16="http://schemas.microsoft.com/office/drawing/2014/main" id="{59AEEAB8-6AAF-571E-6B4F-4E70903466E9}"/>
                  </a:ext>
                </a:extLst>
              </p:cNvPr>
              <p:cNvPicPr/>
              <p:nvPr/>
            </p:nvPicPr>
            <p:blipFill rotWithShape="1">
              <a:blip r:embed="rId4"/>
              <a:stretch>
                <a:fillRect/>
              </a:stretch>
            </p:blipFill>
            <p:spPr>
              <a:xfrm>
                <a:off x="11495252" y="1302311"/>
                <a:ext cx="297594" cy="296053"/>
              </a:xfrm>
              <a:prstGeom prst="rect">
                <a:avLst/>
              </a:prstGeom>
            </p:spPr>
          </p:pic>
        </p:grpSp>
        <p:sp>
          <p:nvSpPr>
            <p:cNvPr id="24" name="가로 글상자 915">
              <a:extLst>
                <a:ext uri="{FF2B5EF4-FFF2-40B4-BE49-F238E27FC236}">
                  <a16:creationId xmlns:a16="http://schemas.microsoft.com/office/drawing/2014/main" id="{ADCDA8B2-1323-1A86-1914-EDC216267FE2}"/>
                </a:ext>
              </a:extLst>
            </p:cNvPr>
            <p:cNvSpPr txBox="1"/>
            <p:nvPr/>
          </p:nvSpPr>
          <p:spPr>
            <a:xfrm>
              <a:off x="5387503" y="1237169"/>
              <a:ext cx="434655" cy="3477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ko-KR" altLang="en-US" sz="1700" b="0" i="0" u="none" strike="noStrike" kern="1200" cap="none" spc="0" normalizeH="0" baseline="0">
                  <a:solidFill>
                    <a:srgbClr val="595959"/>
                  </a:solidFill>
                  <a:latin typeface="나눔스퀘어OTF ExtraBold"/>
                  <a:ea typeface="나눔스퀘어OTF ExtraBold"/>
                  <a:cs typeface="Calibri"/>
                </a:rPr>
                <a:t>←</a:t>
              </a:r>
            </a:p>
          </p:txBody>
        </p:sp>
        <p:cxnSp>
          <p:nvCxnSpPr>
            <p:cNvPr id="27" name="선 671">
              <a:extLst>
                <a:ext uri="{FF2B5EF4-FFF2-40B4-BE49-F238E27FC236}">
                  <a16:creationId xmlns:a16="http://schemas.microsoft.com/office/drawing/2014/main" id="{C55779B2-B9C0-5530-4759-61570C953557}"/>
                </a:ext>
              </a:extLst>
            </p:cNvPr>
            <p:cNvCxnSpPr/>
            <p:nvPr/>
          </p:nvCxnSpPr>
          <p:spPr>
            <a:xfrm>
              <a:off x="5339756" y="1630892"/>
              <a:ext cx="2649391" cy="0"/>
            </a:xfrm>
            <a:prstGeom prst="line">
              <a:avLst/>
            </a:prstGeom>
            <a:noFill/>
            <a:ln w="12700" cap="flat" cmpd="sng" algn="ctr">
              <a:solidFill>
                <a:srgbClr val="E1E1E1">
                  <a:alpha val="100000"/>
                </a:srgbClr>
              </a:solidFill>
              <a:prstDash val="solid"/>
            </a:ln>
          </p:spPr>
        </p:cxnSp>
        <p:sp>
          <p:nvSpPr>
            <p:cNvPr id="28" name="직사각형 859">
              <a:extLst>
                <a:ext uri="{FF2B5EF4-FFF2-40B4-BE49-F238E27FC236}">
                  <a16:creationId xmlns:a16="http://schemas.microsoft.com/office/drawing/2014/main" id="{C1A027DD-23FB-542F-21DC-5706975712C2}"/>
                </a:ext>
              </a:extLst>
            </p:cNvPr>
            <p:cNvSpPr/>
            <p:nvPr/>
          </p:nvSpPr>
          <p:spPr>
            <a:xfrm>
              <a:off x="5634554" y="2406380"/>
              <a:ext cx="2067614" cy="426656"/>
            </a:xfrm>
            <a:prstGeom prst="rect">
              <a:avLst/>
            </a:prstGeom>
            <a:solidFill>
              <a:srgbClr val="FAF4F4">
                <a:alpha val="10000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29" name="모서리가 둥근 직사각형 842">
              <a:extLst>
                <a:ext uri="{FF2B5EF4-FFF2-40B4-BE49-F238E27FC236}">
                  <a16:creationId xmlns:a16="http://schemas.microsoft.com/office/drawing/2014/main" id="{709443BC-3186-7B7E-F9A5-AB866D6F7CC1}"/>
                </a:ext>
              </a:extLst>
            </p:cNvPr>
            <p:cNvSpPr/>
            <p:nvPr/>
          </p:nvSpPr>
          <p:spPr>
            <a:xfrm>
              <a:off x="5409297" y="1945456"/>
              <a:ext cx="1445122" cy="120843"/>
            </a:xfrm>
            <a:prstGeom prst="roundRect">
              <a:avLst>
                <a:gd name="adj" fmla="val 7031"/>
              </a:avLst>
            </a:prstGeom>
            <a:solidFill>
              <a:srgbClr val="E4E4E4">
                <a:alpha val="6510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30" name="직사각형 719">
              <a:extLst>
                <a:ext uri="{FF2B5EF4-FFF2-40B4-BE49-F238E27FC236}">
                  <a16:creationId xmlns:a16="http://schemas.microsoft.com/office/drawing/2014/main" id="{383DE69C-14B1-0C95-9314-245C4399EA3D}"/>
                </a:ext>
              </a:extLst>
            </p:cNvPr>
            <p:cNvSpPr/>
            <p:nvPr/>
          </p:nvSpPr>
          <p:spPr>
            <a:xfrm>
              <a:off x="5409296" y="1705190"/>
              <a:ext cx="2508376" cy="1159814"/>
            </a:xfrm>
            <a:prstGeom prst="rect">
              <a:avLst/>
            </a:prstGeom>
            <a:solidFill>
              <a:srgbClr val="F2F2F2">
                <a:alpha val="10000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 dirty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83010C66-598F-47E9-2E33-A1504BD0B5A0}"/>
                </a:ext>
              </a:extLst>
            </p:cNvPr>
            <p:cNvGrpSpPr/>
            <p:nvPr/>
          </p:nvGrpSpPr>
          <p:grpSpPr>
            <a:xfrm>
              <a:off x="5563356" y="1728488"/>
              <a:ext cx="180640" cy="187724"/>
              <a:chOff x="7431533" y="1374788"/>
              <a:chExt cx="162020" cy="167793"/>
            </a:xfrm>
          </p:grpSpPr>
          <p:pic>
            <p:nvPicPr>
              <p:cNvPr id="329" name="그림 720">
                <a:extLst>
                  <a:ext uri="{FF2B5EF4-FFF2-40B4-BE49-F238E27FC236}">
                    <a16:creationId xmlns:a16="http://schemas.microsoft.com/office/drawing/2014/main" id="{90F14273-0983-4097-516E-980A45C8583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tretch>
                <a:fillRect/>
              </a:stretch>
            </p:blipFill>
            <p:spPr>
              <a:xfrm>
                <a:off x="7431533" y="1374788"/>
                <a:ext cx="162020" cy="162020"/>
              </a:xfrm>
              <a:prstGeom prst="rect">
                <a:avLst/>
              </a:prstGeom>
            </p:spPr>
          </p:pic>
          <p:sp>
            <p:nvSpPr>
              <p:cNvPr id="330" name="타원 721">
                <a:extLst>
                  <a:ext uri="{FF2B5EF4-FFF2-40B4-BE49-F238E27FC236}">
                    <a16:creationId xmlns:a16="http://schemas.microsoft.com/office/drawing/2014/main" id="{B2D1D65F-B6ED-A97A-66FD-B6CC979811F7}"/>
                  </a:ext>
                </a:extLst>
              </p:cNvPr>
              <p:cNvSpPr/>
              <p:nvPr/>
            </p:nvSpPr>
            <p:spPr>
              <a:xfrm>
                <a:off x="7446454" y="1398563"/>
                <a:ext cx="144018" cy="144018"/>
              </a:xfrm>
              <a:prstGeom prst="ellipse">
                <a:avLst/>
              </a:prstGeom>
              <a:noFill/>
              <a:ln w="19050" cap="flat" cmpd="sng" algn="ctr">
                <a:solidFill>
                  <a:srgbClr val="787878">
                    <a:alpha val="10000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</p:grpSp>
        <p:sp>
          <p:nvSpPr>
            <p:cNvPr id="40" name="가로 글상자 727">
              <a:extLst>
                <a:ext uri="{FF2B5EF4-FFF2-40B4-BE49-F238E27FC236}">
                  <a16:creationId xmlns:a16="http://schemas.microsoft.com/office/drawing/2014/main" id="{ED8CBFA6-5D58-53EB-D795-00D9F0A8D1FC}"/>
                </a:ext>
              </a:extLst>
            </p:cNvPr>
            <p:cNvSpPr txBox="1"/>
            <p:nvPr/>
          </p:nvSpPr>
          <p:spPr>
            <a:xfrm>
              <a:off x="5685440" y="1728487"/>
              <a:ext cx="583954" cy="2041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Jenny</a:t>
              </a:r>
              <a:endParaRPr kumimoji="0" lang="ko-KR" altLang="en-US" sz="700" b="0" i="0" u="none" strike="noStrike" kern="1200" cap="none" spc="0" normalizeH="0" baseline="0" dirty="0">
                <a:solidFill>
                  <a:srgbClr val="000000"/>
                </a:solidFill>
                <a:latin typeface="나눔스퀘어OTF Bold"/>
                <a:ea typeface="나눔스퀘어OTF Bold"/>
              </a:endParaRPr>
            </a:p>
          </p:txBody>
        </p:sp>
        <p:sp>
          <p:nvSpPr>
            <p:cNvPr id="231" name="가로 글상자 728">
              <a:extLst>
                <a:ext uri="{FF2B5EF4-FFF2-40B4-BE49-F238E27FC236}">
                  <a16:creationId xmlns:a16="http://schemas.microsoft.com/office/drawing/2014/main" id="{BBA87F28-F830-F554-16DC-8204860D2CBF}"/>
                </a:ext>
              </a:extLst>
            </p:cNvPr>
            <p:cNvSpPr txBox="1"/>
            <p:nvPr/>
          </p:nvSpPr>
          <p:spPr>
            <a:xfrm>
              <a:off x="7140415" y="1747020"/>
              <a:ext cx="976755" cy="1683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5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2023.02.25.15:32</a:t>
              </a:r>
            </a:p>
          </p:txBody>
        </p:sp>
        <p:sp>
          <p:nvSpPr>
            <p:cNvPr id="233" name="가로 글상자 791">
              <a:extLst>
                <a:ext uri="{FF2B5EF4-FFF2-40B4-BE49-F238E27FC236}">
                  <a16:creationId xmlns:a16="http://schemas.microsoft.com/office/drawing/2014/main" id="{E1430BCA-E352-9DF2-4C2B-FE5743822B93}"/>
                </a:ext>
              </a:extLst>
            </p:cNvPr>
            <p:cNvSpPr txBox="1"/>
            <p:nvPr/>
          </p:nvSpPr>
          <p:spPr>
            <a:xfrm>
              <a:off x="5460796" y="2066299"/>
              <a:ext cx="2517153" cy="376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600" b="0" i="0" u="none" strike="noStrike" kern="1200" cap="none" spc="0" normalizeH="0" baseline="0" dirty="0">
                  <a:solidFill>
                    <a:srgbClr val="595959"/>
                  </a:solidFill>
                  <a:latin typeface="나눔스퀘어OTF Bold"/>
                  <a:ea typeface="나눔스퀘어OTF Bold"/>
                </a:rPr>
                <a:t>I didn't start looking for my dream until I came to college. It's about children from single-parent families </a:t>
              </a:r>
            </a:p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600" b="0" i="0" u="none" strike="noStrike" kern="1200" cap="none" spc="0" normalizeH="0" baseline="0" dirty="0">
                  <a:solidFill>
                    <a:srgbClr val="595959"/>
                  </a:solidFill>
                  <a:latin typeface="나눔스퀘어OTF Bold"/>
                  <a:ea typeface="나눔스퀘어OTF Bold"/>
                </a:rPr>
                <a:t>I want to set up a center for...Should we do ……………?</a:t>
              </a:r>
            </a:p>
          </p:txBody>
        </p:sp>
        <p:sp>
          <p:nvSpPr>
            <p:cNvPr id="234" name="가로 글상자 725">
              <a:extLst>
                <a:ext uri="{FF2B5EF4-FFF2-40B4-BE49-F238E27FC236}">
                  <a16:creationId xmlns:a16="http://schemas.microsoft.com/office/drawing/2014/main" id="{0CD4DC85-53DC-BB2D-E6B7-646B0257ACFF}"/>
                </a:ext>
              </a:extLst>
            </p:cNvPr>
            <p:cNvSpPr txBox="1"/>
            <p:nvPr/>
          </p:nvSpPr>
          <p:spPr>
            <a:xfrm>
              <a:off x="5450908" y="1928782"/>
              <a:ext cx="2362830" cy="2041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[Should I make my parents' dreams come true?]</a:t>
              </a:r>
            </a:p>
          </p:txBody>
        </p:sp>
        <p:sp>
          <p:nvSpPr>
            <p:cNvPr id="236" name="가로 글상자 743">
              <a:extLst>
                <a:ext uri="{FF2B5EF4-FFF2-40B4-BE49-F238E27FC236}">
                  <a16:creationId xmlns:a16="http://schemas.microsoft.com/office/drawing/2014/main" id="{5076C35A-8D45-4CC3-22D7-D04964648299}"/>
                </a:ext>
              </a:extLst>
            </p:cNvPr>
            <p:cNvSpPr txBox="1"/>
            <p:nvPr/>
          </p:nvSpPr>
          <p:spPr>
            <a:xfrm>
              <a:off x="5555233" y="2570558"/>
              <a:ext cx="2233748" cy="255754"/>
            </a:xfrm>
            <a:prstGeom prst="rect">
              <a:avLst/>
            </a:prstGeom>
          </p:spPr>
          <p:txBody>
            <a:bodyPr wrap="square" tIns="36004" bIns="0" anchor="ctr" anchorCtr="0">
              <a:noAutofit/>
            </a:bodyPr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600" b="0" i="0" u="none" strike="noStrike" kern="1200" cap="none" spc="0" normalizeH="0" baseline="0" dirty="0">
                  <a:solidFill>
                    <a:srgbClr val="595959"/>
                  </a:solidFill>
                  <a:latin typeface="나눔스퀘어OTF Bold"/>
                  <a:ea typeface="나눔스퀘어OTF Bold"/>
                </a:rPr>
                <a:t>The path my parents and </a:t>
              </a:r>
            </a:p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600" b="0" i="0" u="none" strike="noStrike" kern="1200" cap="none" spc="0" normalizeH="0" baseline="0" dirty="0">
                  <a:solidFill>
                    <a:srgbClr val="595959"/>
                  </a:solidFill>
                  <a:latin typeface="나눔스퀘어OTF Bold"/>
                  <a:ea typeface="나눔스퀘어OTF Bold"/>
                </a:rPr>
                <a:t>I want What should I do?</a:t>
              </a:r>
            </a:p>
          </p:txBody>
        </p:sp>
        <p:sp>
          <p:nvSpPr>
            <p:cNvPr id="237" name="직사각형 860">
              <a:extLst>
                <a:ext uri="{FF2B5EF4-FFF2-40B4-BE49-F238E27FC236}">
                  <a16:creationId xmlns:a16="http://schemas.microsoft.com/office/drawing/2014/main" id="{07A65D54-6AF4-9B43-CE90-739278662A66}"/>
                </a:ext>
              </a:extLst>
            </p:cNvPr>
            <p:cNvSpPr/>
            <p:nvPr/>
          </p:nvSpPr>
          <p:spPr>
            <a:xfrm>
              <a:off x="5483587" y="2545504"/>
              <a:ext cx="2330152" cy="279775"/>
            </a:xfrm>
            <a:prstGeom prst="rect">
              <a:avLst/>
            </a:prstGeom>
            <a:noFill/>
            <a:ln w="6350" cap="flat" cmpd="sng" algn="ctr">
              <a:solidFill>
                <a:srgbClr val="F4E0DF">
                  <a:alpha val="100000"/>
                </a:srgbClr>
              </a:solidFill>
              <a:prstDash val="sysDash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240" name="가로 글상자 876">
              <a:extLst>
                <a:ext uri="{FF2B5EF4-FFF2-40B4-BE49-F238E27FC236}">
                  <a16:creationId xmlns:a16="http://schemas.microsoft.com/office/drawing/2014/main" id="{3267022C-BB73-58A1-CEB6-F026C6C5B807}"/>
                </a:ext>
              </a:extLst>
            </p:cNvPr>
            <p:cNvSpPr txBox="1"/>
            <p:nvPr/>
          </p:nvSpPr>
          <p:spPr>
            <a:xfrm>
              <a:off x="6146037" y="1739144"/>
              <a:ext cx="583955" cy="191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650" b="0" i="0" u="none" strike="noStrike" kern="1200" cap="none" spc="0" normalizeH="0" baseline="0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300</a:t>
              </a:r>
            </a:p>
          </p:txBody>
        </p:sp>
        <p:pic>
          <p:nvPicPr>
            <p:cNvPr id="241" name="그림 881">
              <a:extLst>
                <a:ext uri="{FF2B5EF4-FFF2-40B4-BE49-F238E27FC236}">
                  <a16:creationId xmlns:a16="http://schemas.microsoft.com/office/drawing/2014/main" id="{BB272190-C209-8E94-09BC-FF49D2DB10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tretch>
              <a:fillRect/>
            </a:stretch>
          </p:blipFill>
          <p:spPr>
            <a:xfrm>
              <a:off x="6054665" y="1773923"/>
              <a:ext cx="190862" cy="128085"/>
            </a:xfrm>
            <a:prstGeom prst="rect">
              <a:avLst/>
            </a:prstGeom>
          </p:spPr>
        </p:pic>
        <p:sp>
          <p:nvSpPr>
            <p:cNvPr id="242" name="모서리가 둥근 직사각형 744">
              <a:extLst>
                <a:ext uri="{FF2B5EF4-FFF2-40B4-BE49-F238E27FC236}">
                  <a16:creationId xmlns:a16="http://schemas.microsoft.com/office/drawing/2014/main" id="{F53BDA34-862C-015E-FBC7-5D56D2BE7979}"/>
                </a:ext>
              </a:extLst>
            </p:cNvPr>
            <p:cNvSpPr/>
            <p:nvPr/>
          </p:nvSpPr>
          <p:spPr>
            <a:xfrm>
              <a:off x="5474509" y="3254750"/>
              <a:ext cx="2042905" cy="2116839"/>
            </a:xfrm>
            <a:prstGeom prst="roundRect">
              <a:avLst>
                <a:gd name="adj" fmla="val 7031"/>
              </a:avLst>
            </a:prstGeom>
            <a:solidFill>
              <a:srgbClr val="E7E7E7">
                <a:alpha val="73730"/>
              </a:srgbClr>
            </a:solidFill>
            <a:ln w="6350" cap="flat" cmpd="sng" algn="ctr">
              <a:solidFill>
                <a:srgbClr val="BFBFB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243" name="순서도: 대체 처리 745">
              <a:extLst>
                <a:ext uri="{FF2B5EF4-FFF2-40B4-BE49-F238E27FC236}">
                  <a16:creationId xmlns:a16="http://schemas.microsoft.com/office/drawing/2014/main" id="{F17F2B7A-63B0-AB6F-2D0F-10D6D47A3F8C}"/>
                </a:ext>
              </a:extLst>
            </p:cNvPr>
            <p:cNvSpPr/>
            <p:nvPr/>
          </p:nvSpPr>
          <p:spPr>
            <a:xfrm>
              <a:off x="6574841" y="3332552"/>
              <a:ext cx="843285" cy="164888"/>
            </a:xfrm>
            <a:prstGeom prst="flowChartAlternateProcess">
              <a:avLst/>
            </a:prstGeom>
            <a:solidFill>
              <a:srgbClr val="F4EFEF">
                <a:alpha val="100000"/>
              </a:srgbClr>
            </a:solidFill>
            <a:ln w="19050" cap="flat" cmpd="sng" algn="ctr">
              <a:solidFill>
                <a:srgbClr val="FAD2CE">
                  <a:alpha val="40390"/>
                </a:srgbClr>
              </a:solidFill>
              <a:prstDash val="sysDot"/>
            </a:ln>
          </p:spPr>
          <p:txBody>
            <a:bodyPr tIns="0" bIns="0"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00" b="1" i="0" u="none" strike="noStrike" kern="1200" cap="none" spc="0" normalizeH="0" baseline="0" dirty="0">
                  <a:solidFill>
                    <a:srgbClr val="F77769"/>
                  </a:solidFill>
                  <a:latin typeface="나눔스퀘어OTF ExtraBold"/>
                  <a:ea typeface="나눔스퀘어OTF ExtraBold"/>
                </a:rPr>
                <a:t>Get</a:t>
              </a:r>
              <a:r>
                <a:rPr kumimoji="0" lang="en-US" altLang="ko-KR" sz="600" b="1" i="0" u="none" strike="noStrike" kern="1200" cap="none" spc="0" normalizeH="0" baseline="0" dirty="0">
                  <a:solidFill>
                    <a:srgbClr val="F77769"/>
                  </a:solidFill>
                  <a:latin typeface="나눔스퀘어OTF ExtraBold"/>
                  <a:ea typeface="나눔스퀘어OTF ExtraBold"/>
                </a:rPr>
                <a:t> </a:t>
              </a:r>
              <a:r>
                <a:rPr kumimoji="0" lang="en-US" altLang="ko-KR" sz="600" b="1" i="0" u="none" strike="noStrike" kern="1200" cap="none" spc="0" normalizeH="0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OTF ExtraBold"/>
                  <a:ea typeface="나눔스퀘어OTF ExtraBold"/>
                </a:rPr>
                <a:t>My Experience Data</a:t>
              </a:r>
              <a:endParaRPr kumimoji="0" lang="ko-KR" altLang="en-US" sz="600" b="1" i="0" u="none" strike="noStrike" kern="1200" cap="none" spc="0" normalizeH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 ExtraBold"/>
                <a:ea typeface="나눔스퀘어OTF ExtraBold"/>
              </a:endParaRPr>
            </a:p>
          </p:txBody>
        </p:sp>
        <p:grpSp>
          <p:nvGrpSpPr>
            <p:cNvPr id="244" name="그룹 243">
              <a:extLst>
                <a:ext uri="{FF2B5EF4-FFF2-40B4-BE49-F238E27FC236}">
                  <a16:creationId xmlns:a16="http://schemas.microsoft.com/office/drawing/2014/main" id="{D20EAB48-E89D-BB5F-3BF9-13E633D4CD45}"/>
                </a:ext>
              </a:extLst>
            </p:cNvPr>
            <p:cNvGrpSpPr/>
            <p:nvPr/>
          </p:nvGrpSpPr>
          <p:grpSpPr>
            <a:xfrm>
              <a:off x="5544943" y="3283636"/>
              <a:ext cx="240854" cy="241687"/>
              <a:chOff x="9551114" y="3850207"/>
              <a:chExt cx="751425" cy="720090"/>
            </a:xfrm>
          </p:grpSpPr>
          <p:sp>
            <p:nvSpPr>
              <p:cNvPr id="327" name="타원 770">
                <a:extLst>
                  <a:ext uri="{FF2B5EF4-FFF2-40B4-BE49-F238E27FC236}">
                    <a16:creationId xmlns:a16="http://schemas.microsoft.com/office/drawing/2014/main" id="{432F07F4-A8EB-F1A0-FE8F-B494EA9C39E4}"/>
                  </a:ext>
                </a:extLst>
              </p:cNvPr>
              <p:cNvSpPr/>
              <p:nvPr/>
            </p:nvSpPr>
            <p:spPr>
              <a:xfrm>
                <a:off x="9551114" y="3850207"/>
                <a:ext cx="720090" cy="720090"/>
              </a:xfrm>
              <a:prstGeom prst="ellipse">
                <a:avLst/>
              </a:prstGeom>
              <a:solidFill>
                <a:srgbClr val="DFE6F7">
                  <a:alpha val="100000"/>
                </a:srgbClr>
              </a:solidFill>
              <a:ln w="19050" cap="flat" cmpd="sng" algn="ctr">
                <a:solidFill>
                  <a:srgbClr val="D9D9D9">
                    <a:alpha val="10000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pic>
            <p:nvPicPr>
              <p:cNvPr id="328" name="그림 771">
                <a:extLst>
                  <a:ext uri="{FF2B5EF4-FFF2-40B4-BE49-F238E27FC236}">
                    <a16:creationId xmlns:a16="http://schemas.microsoft.com/office/drawing/2014/main" id="{92B3FFC5-AA02-FC78-83F2-E0025F97F0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tretch>
                <a:fillRect/>
              </a:stretch>
            </p:blipFill>
            <p:spPr>
              <a:xfrm>
                <a:off x="9636559" y="3853423"/>
                <a:ext cx="665980" cy="665980"/>
              </a:xfrm>
              <a:prstGeom prst="rect">
                <a:avLst/>
              </a:prstGeom>
            </p:spPr>
          </p:pic>
        </p:grpSp>
        <p:sp>
          <p:nvSpPr>
            <p:cNvPr id="245" name="가로 글상자 773">
              <a:extLst>
                <a:ext uri="{FF2B5EF4-FFF2-40B4-BE49-F238E27FC236}">
                  <a16:creationId xmlns:a16="http://schemas.microsoft.com/office/drawing/2014/main" id="{86695327-F3BD-1600-8F56-4E06A7A5DE96}"/>
                </a:ext>
              </a:extLst>
            </p:cNvPr>
            <p:cNvSpPr txBox="1"/>
            <p:nvPr/>
          </p:nvSpPr>
          <p:spPr>
            <a:xfrm>
              <a:off x="5718913" y="3297374"/>
              <a:ext cx="871689" cy="2041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00" b="1" i="0" u="none" strike="noStrike" kern="1200" cap="none" spc="0" normalizeH="0" baseline="0" dirty="0" err="1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Amily</a:t>
              </a:r>
              <a:endParaRPr kumimoji="0" lang="en-US" altLang="ko-KR" sz="700" b="1" i="0" u="none" strike="noStrike" kern="1200" cap="none" spc="0" normalizeH="0" baseline="0" dirty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</p:txBody>
        </p:sp>
        <p:sp>
          <p:nvSpPr>
            <p:cNvPr id="246" name="가로 글상자 775">
              <a:extLst>
                <a:ext uri="{FF2B5EF4-FFF2-40B4-BE49-F238E27FC236}">
                  <a16:creationId xmlns:a16="http://schemas.microsoft.com/office/drawing/2014/main" id="{AA453C03-9018-187E-4041-396A9E13692E}"/>
                </a:ext>
              </a:extLst>
            </p:cNvPr>
            <p:cNvSpPr txBox="1"/>
            <p:nvPr/>
          </p:nvSpPr>
          <p:spPr>
            <a:xfrm>
              <a:off x="5497549" y="4277944"/>
              <a:ext cx="2049887" cy="397857"/>
            </a:xfrm>
            <a:prstGeom prst="rect">
              <a:avLst/>
            </a:prstGeom>
          </p:spPr>
          <p:txBody>
            <a:bodyPr vert="horz" wrap="square" lIns="91440" tIns="45720" rIns="91440" bIns="45720" anchor="t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600" b="0" i="0" u="none" strike="noStrike" kern="1200" cap="none" spc="0" normalizeH="0" baseline="0" dirty="0">
                  <a:solidFill>
                    <a:srgbClr val="000000"/>
                  </a:solidFill>
                  <a:latin typeface="나눔스퀘어OTF"/>
                  <a:ea typeface="나눔스퀘어OTF"/>
                </a:rPr>
                <a:t>I had the same problem when I was 17. I don't think I was happy then. I'm the owner of my life. Wouldn't it be kind of independent to have my dream?</a:t>
              </a:r>
            </a:p>
          </p:txBody>
        </p:sp>
        <p:sp>
          <p:nvSpPr>
            <p:cNvPr id="247" name="가로 글상자 751">
              <a:extLst>
                <a:ext uri="{FF2B5EF4-FFF2-40B4-BE49-F238E27FC236}">
                  <a16:creationId xmlns:a16="http://schemas.microsoft.com/office/drawing/2014/main" id="{03B6110A-B524-9285-6430-92EF6CDC1BDD}"/>
                </a:ext>
              </a:extLst>
            </p:cNvPr>
            <p:cNvSpPr txBox="1"/>
            <p:nvPr/>
          </p:nvSpPr>
          <p:spPr>
            <a:xfrm>
              <a:off x="5526236" y="4056692"/>
              <a:ext cx="605434" cy="2006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00" b="0" i="0" u="none" strike="noStrike" kern="1200" cap="none" spc="0" normalizeH="0" baseline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0</a:t>
              </a:r>
            </a:p>
          </p:txBody>
        </p:sp>
        <p:sp>
          <p:nvSpPr>
            <p:cNvPr id="248" name="가로 글상자 752">
              <a:extLst>
                <a:ext uri="{FF2B5EF4-FFF2-40B4-BE49-F238E27FC236}">
                  <a16:creationId xmlns:a16="http://schemas.microsoft.com/office/drawing/2014/main" id="{209E562F-F305-CE23-4F8F-10AB8D2048FE}"/>
                </a:ext>
              </a:extLst>
            </p:cNvPr>
            <p:cNvSpPr txBox="1"/>
            <p:nvPr/>
          </p:nvSpPr>
          <p:spPr>
            <a:xfrm>
              <a:off x="5933892" y="4063184"/>
              <a:ext cx="612787" cy="2041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00" b="0" i="0" u="none" strike="noStrike" kern="1200" cap="none" spc="0" normalizeH="0" baseline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8</a:t>
              </a:r>
            </a:p>
          </p:txBody>
        </p:sp>
        <p:sp>
          <p:nvSpPr>
            <p:cNvPr id="249" name="가로 글상자 753">
              <a:extLst>
                <a:ext uri="{FF2B5EF4-FFF2-40B4-BE49-F238E27FC236}">
                  <a16:creationId xmlns:a16="http://schemas.microsoft.com/office/drawing/2014/main" id="{5CE6CAD4-827F-F4ED-D2FF-F2AEC0960F1C}"/>
                </a:ext>
              </a:extLst>
            </p:cNvPr>
            <p:cNvSpPr txBox="1"/>
            <p:nvPr/>
          </p:nvSpPr>
          <p:spPr>
            <a:xfrm>
              <a:off x="6436274" y="4078346"/>
              <a:ext cx="606946" cy="1989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00" b="0" i="0" u="none" strike="noStrike" kern="1200" cap="none" spc="0" normalizeH="0" baseline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14</a:t>
              </a:r>
            </a:p>
          </p:txBody>
        </p:sp>
        <p:sp>
          <p:nvSpPr>
            <p:cNvPr id="250" name="직사각형 774">
              <a:extLst>
                <a:ext uri="{FF2B5EF4-FFF2-40B4-BE49-F238E27FC236}">
                  <a16:creationId xmlns:a16="http://schemas.microsoft.com/office/drawing/2014/main" id="{334A530C-66F5-2C3A-B26F-800BF3567C6D}"/>
                </a:ext>
              </a:extLst>
            </p:cNvPr>
            <p:cNvSpPr/>
            <p:nvPr/>
          </p:nvSpPr>
          <p:spPr>
            <a:xfrm>
              <a:off x="5579992" y="3553534"/>
              <a:ext cx="1841194" cy="732701"/>
            </a:xfrm>
            <a:prstGeom prst="rect">
              <a:avLst/>
            </a:prstGeom>
            <a:solidFill>
              <a:srgbClr val="F44937">
                <a:alpha val="863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251" name="가로 글상자 762">
              <a:extLst>
                <a:ext uri="{FF2B5EF4-FFF2-40B4-BE49-F238E27FC236}">
                  <a16:creationId xmlns:a16="http://schemas.microsoft.com/office/drawing/2014/main" id="{0ACCC461-07E7-4AD0-4EA4-532AFA02FD02}"/>
                </a:ext>
              </a:extLst>
            </p:cNvPr>
            <p:cNvSpPr txBox="1"/>
            <p:nvPr/>
          </p:nvSpPr>
          <p:spPr>
            <a:xfrm>
              <a:off x="6063573" y="3586955"/>
              <a:ext cx="986713" cy="188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600" b="0" i="0" u="none" strike="noStrike" kern="1200" cap="none" spc="0" normalizeH="0" baseline="0" dirty="0">
                  <a:solidFill>
                    <a:srgbClr val="808080"/>
                  </a:solidFill>
                  <a:latin typeface="나눔스퀘어OTF ExtraBold"/>
                  <a:ea typeface="나눔스퀘어OTF ExtraBold"/>
                </a:rPr>
                <a:t>Katy’s Life Graph</a:t>
              </a:r>
              <a:endParaRPr kumimoji="0" lang="ko-KR" altLang="en-US" sz="600" b="0" i="0" u="none" strike="noStrike" kern="1200" cap="none" spc="0" normalizeH="0" baseline="0" dirty="0">
                <a:solidFill>
                  <a:srgbClr val="808080"/>
                </a:solidFill>
                <a:latin typeface="나눔스퀘어OTF ExtraBold"/>
                <a:ea typeface="나눔스퀘어OTF ExtraBold"/>
              </a:endParaRPr>
            </a:p>
          </p:txBody>
        </p:sp>
        <p:grpSp>
          <p:nvGrpSpPr>
            <p:cNvPr id="252" name="그룹 251">
              <a:extLst>
                <a:ext uri="{FF2B5EF4-FFF2-40B4-BE49-F238E27FC236}">
                  <a16:creationId xmlns:a16="http://schemas.microsoft.com/office/drawing/2014/main" id="{190B43C3-9D85-9D36-5985-AA5C4D282532}"/>
                </a:ext>
              </a:extLst>
            </p:cNvPr>
            <p:cNvGrpSpPr/>
            <p:nvPr/>
          </p:nvGrpSpPr>
          <p:grpSpPr>
            <a:xfrm>
              <a:off x="5647141" y="3576747"/>
              <a:ext cx="1726114" cy="523654"/>
              <a:chOff x="9599374" y="3397944"/>
              <a:chExt cx="1130897" cy="793995"/>
            </a:xfrm>
          </p:grpSpPr>
          <p:grpSp>
            <p:nvGrpSpPr>
              <p:cNvPr id="318" name="그룹 317">
                <a:extLst>
                  <a:ext uri="{FF2B5EF4-FFF2-40B4-BE49-F238E27FC236}">
                    <a16:creationId xmlns:a16="http://schemas.microsoft.com/office/drawing/2014/main" id="{17F78D9C-EDBD-2616-32C9-2856785A8C8C}"/>
                  </a:ext>
                </a:extLst>
              </p:cNvPr>
              <p:cNvGrpSpPr/>
              <p:nvPr/>
            </p:nvGrpSpPr>
            <p:grpSpPr>
              <a:xfrm>
                <a:off x="9599854" y="3397944"/>
                <a:ext cx="1130417" cy="793995"/>
                <a:chOff x="9599854" y="3350318"/>
                <a:chExt cx="1130417" cy="793995"/>
              </a:xfrm>
            </p:grpSpPr>
            <p:cxnSp>
              <p:nvCxnSpPr>
                <p:cNvPr id="325" name="화살표 453">
                  <a:extLst>
                    <a:ext uri="{FF2B5EF4-FFF2-40B4-BE49-F238E27FC236}">
                      <a16:creationId xmlns:a16="http://schemas.microsoft.com/office/drawing/2014/main" id="{2EE820BF-BE69-E769-3502-4CF1286B797E}"/>
                    </a:ext>
                  </a:extLst>
                </p:cNvPr>
                <p:cNvCxnSpPr/>
                <p:nvPr/>
              </p:nvCxnSpPr>
              <p:spPr>
                <a:xfrm rot="16200000">
                  <a:off x="9202856" y="3747316"/>
                  <a:ext cx="793995" cy="0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rgbClr val="808080">
                      <a:alpha val="100000"/>
                    </a:srgbClr>
                  </a:solidFill>
                  <a:prstDash val="solid"/>
                  <a:tailEnd type="arrow"/>
                </a:ln>
              </p:spPr>
            </p:cxnSp>
            <p:cxnSp>
              <p:nvCxnSpPr>
                <p:cNvPr id="326" name="화살표 454">
                  <a:extLst>
                    <a:ext uri="{FF2B5EF4-FFF2-40B4-BE49-F238E27FC236}">
                      <a16:creationId xmlns:a16="http://schemas.microsoft.com/office/drawing/2014/main" id="{FAB555B8-D22D-238F-AEBC-DDF501EE497A}"/>
                    </a:ext>
                  </a:extLst>
                </p:cNvPr>
                <p:cNvCxnSpPr/>
                <p:nvPr/>
              </p:nvCxnSpPr>
              <p:spPr>
                <a:xfrm rot="21600000">
                  <a:off x="9614132" y="4130612"/>
                  <a:ext cx="1116139" cy="0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rgbClr val="808080">
                      <a:alpha val="100000"/>
                    </a:srgbClr>
                  </a:solidFill>
                  <a:prstDash val="solid"/>
                  <a:tailEnd type="arrow"/>
                </a:ln>
              </p:spPr>
            </p:cxnSp>
          </p:grpSp>
          <p:grpSp>
            <p:nvGrpSpPr>
              <p:cNvPr id="319" name="그룹 318">
                <a:extLst>
                  <a:ext uri="{FF2B5EF4-FFF2-40B4-BE49-F238E27FC236}">
                    <a16:creationId xmlns:a16="http://schemas.microsoft.com/office/drawing/2014/main" id="{8E501D95-BD0E-FFAD-A2A4-97CCD4A30C8C}"/>
                  </a:ext>
                </a:extLst>
              </p:cNvPr>
              <p:cNvGrpSpPr/>
              <p:nvPr/>
            </p:nvGrpSpPr>
            <p:grpSpPr>
              <a:xfrm>
                <a:off x="9599374" y="3654456"/>
                <a:ext cx="1036361" cy="514435"/>
                <a:chOff x="9599374" y="3654456"/>
                <a:chExt cx="1036361" cy="514435"/>
              </a:xfrm>
            </p:grpSpPr>
            <p:cxnSp>
              <p:nvCxnSpPr>
                <p:cNvPr id="320" name="선 763">
                  <a:extLst>
                    <a:ext uri="{FF2B5EF4-FFF2-40B4-BE49-F238E27FC236}">
                      <a16:creationId xmlns:a16="http://schemas.microsoft.com/office/drawing/2014/main" id="{759C48AF-0A12-0D83-6253-6B7F67EEC65A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9555279" y="3886274"/>
                  <a:ext cx="326713" cy="238523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0000">
                      <a:alpha val="100000"/>
                    </a:srgbClr>
                  </a:solidFill>
                  <a:prstDash val="solid"/>
                </a:ln>
              </p:spPr>
            </p:cxnSp>
            <p:cxnSp>
              <p:nvCxnSpPr>
                <p:cNvPr id="321" name="선 764">
                  <a:extLst>
                    <a:ext uri="{FF2B5EF4-FFF2-40B4-BE49-F238E27FC236}">
                      <a16:creationId xmlns:a16="http://schemas.microsoft.com/office/drawing/2014/main" id="{074B21DA-D06E-1C21-967B-F5BEFDEED6FB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10300800" y="3709654"/>
                  <a:ext cx="390133" cy="27973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0000">
                      <a:alpha val="100000"/>
                    </a:srgbClr>
                  </a:solidFill>
                  <a:prstDash val="solid"/>
                </a:ln>
              </p:spPr>
            </p:cxnSp>
            <p:cxnSp>
              <p:nvCxnSpPr>
                <p:cNvPr id="322" name="선 765">
                  <a:extLst>
                    <a:ext uri="{FF2B5EF4-FFF2-40B4-BE49-F238E27FC236}">
                      <a16:creationId xmlns:a16="http://schemas.microsoft.com/office/drawing/2014/main" id="{A7C0450F-C314-03C5-E38B-8CD15CCC50A2}"/>
                    </a:ext>
                  </a:extLst>
                </p:cNvPr>
                <p:cNvCxnSpPr/>
                <p:nvPr/>
              </p:nvCxnSpPr>
              <p:spPr>
                <a:xfrm flipV="1">
                  <a:off x="9983623" y="3871067"/>
                  <a:ext cx="174396" cy="12542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0000">
                      <a:alpha val="100000"/>
                    </a:srgbClr>
                  </a:solidFill>
                  <a:prstDash val="solid"/>
                </a:ln>
              </p:spPr>
            </p:cxnSp>
            <p:cxnSp>
              <p:nvCxnSpPr>
                <p:cNvPr id="323" name="선 766">
                  <a:extLst>
                    <a:ext uri="{FF2B5EF4-FFF2-40B4-BE49-F238E27FC236}">
                      <a16:creationId xmlns:a16="http://schemas.microsoft.com/office/drawing/2014/main" id="{4E4556A7-3B7B-03CB-3B82-82FD5CC2AF52}"/>
                    </a:ext>
                  </a:extLst>
                </p:cNvPr>
                <p:cNvCxnSpPr/>
                <p:nvPr/>
              </p:nvCxnSpPr>
              <p:spPr>
                <a:xfrm>
                  <a:off x="9836261" y="3832574"/>
                  <a:ext cx="149865" cy="163261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0000">
                      <a:alpha val="100000"/>
                    </a:srgbClr>
                  </a:solidFill>
                  <a:prstDash val="solid"/>
                </a:ln>
              </p:spPr>
            </p:cxnSp>
            <p:cxnSp>
              <p:nvCxnSpPr>
                <p:cNvPr id="324" name="선 767">
                  <a:extLst>
                    <a:ext uri="{FF2B5EF4-FFF2-40B4-BE49-F238E27FC236}">
                      <a16:creationId xmlns:a16="http://schemas.microsoft.com/office/drawing/2014/main" id="{53F1F9EF-602A-AC5E-7B0C-DB1A4510A6A5}"/>
                    </a:ext>
                  </a:extLst>
                </p:cNvPr>
                <p:cNvCxnSpPr/>
                <p:nvPr/>
              </p:nvCxnSpPr>
              <p:spPr>
                <a:xfrm>
                  <a:off x="10146399" y="3871631"/>
                  <a:ext cx="213426" cy="17238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0000">
                      <a:alpha val="100000"/>
                    </a:srgbClr>
                  </a:solidFill>
                  <a:prstDash val="solid"/>
                </a:ln>
              </p:spPr>
            </p:cxnSp>
          </p:grpSp>
        </p:grpSp>
        <p:sp>
          <p:nvSpPr>
            <p:cNvPr id="253" name="가로 글상자 769">
              <a:extLst>
                <a:ext uri="{FF2B5EF4-FFF2-40B4-BE49-F238E27FC236}">
                  <a16:creationId xmlns:a16="http://schemas.microsoft.com/office/drawing/2014/main" id="{50404D21-BADF-ED32-9DA1-3CF94A5A7A6F}"/>
                </a:ext>
              </a:extLst>
            </p:cNvPr>
            <p:cNvSpPr txBox="1"/>
            <p:nvPr/>
          </p:nvSpPr>
          <p:spPr>
            <a:xfrm>
              <a:off x="6964572" y="4081640"/>
              <a:ext cx="610596" cy="1956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00" b="0" i="0" u="none" strike="noStrike" kern="1200" cap="none" spc="0" normalizeH="0" baseline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20</a:t>
              </a:r>
            </a:p>
          </p:txBody>
        </p:sp>
        <p:sp>
          <p:nvSpPr>
            <p:cNvPr id="254" name="순서도: 대체 처리 845">
              <a:extLst>
                <a:ext uri="{FF2B5EF4-FFF2-40B4-BE49-F238E27FC236}">
                  <a16:creationId xmlns:a16="http://schemas.microsoft.com/office/drawing/2014/main" id="{13BD1123-E5FA-ABC6-D242-78042531956E}"/>
                </a:ext>
              </a:extLst>
            </p:cNvPr>
            <p:cNvSpPr/>
            <p:nvPr/>
          </p:nvSpPr>
          <p:spPr>
            <a:xfrm>
              <a:off x="5419049" y="2906037"/>
              <a:ext cx="2493459" cy="283989"/>
            </a:xfrm>
            <a:prstGeom prst="flowChartAlternateProcess">
              <a:avLst/>
            </a:prstGeom>
            <a:solidFill>
              <a:srgbClr val="FAF4F4">
                <a:alpha val="9451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 anchorCtr="0"/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900" b="1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Discussing</a:t>
              </a:r>
              <a:endParaRPr kumimoji="0" lang="ko-KR" altLang="en-US" sz="900" b="1" i="0" u="none" strike="noStrike" kern="1200" cap="none" spc="0" normalizeH="0" baseline="0" dirty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</p:txBody>
        </p:sp>
        <p:pic>
          <p:nvPicPr>
            <p:cNvPr id="255" name="그림 867">
              <a:extLst>
                <a:ext uri="{FF2B5EF4-FFF2-40B4-BE49-F238E27FC236}">
                  <a16:creationId xmlns:a16="http://schemas.microsoft.com/office/drawing/2014/main" id="{68C88383-79AE-1D4D-E3D4-A5B675A05080}"/>
                </a:ext>
              </a:extLst>
            </p:cNvPr>
            <p:cNvPicPr/>
            <p:nvPr/>
          </p:nvPicPr>
          <p:blipFill rotWithShape="1">
            <a:blip r:embed="rId8"/>
            <a:stretch>
              <a:fillRect/>
            </a:stretch>
          </p:blipFill>
          <p:spPr>
            <a:xfrm rot="12297356">
              <a:off x="5518743" y="4656046"/>
              <a:ext cx="200711" cy="201406"/>
            </a:xfrm>
            <a:prstGeom prst="rect">
              <a:avLst/>
            </a:prstGeom>
          </p:spPr>
        </p:pic>
        <p:sp>
          <p:nvSpPr>
            <p:cNvPr id="256" name="직사각형 869">
              <a:extLst>
                <a:ext uri="{FF2B5EF4-FFF2-40B4-BE49-F238E27FC236}">
                  <a16:creationId xmlns:a16="http://schemas.microsoft.com/office/drawing/2014/main" id="{EC86AAFD-9B96-2DC4-82A6-A68249CEA974}"/>
                </a:ext>
              </a:extLst>
            </p:cNvPr>
            <p:cNvSpPr/>
            <p:nvPr/>
          </p:nvSpPr>
          <p:spPr>
            <a:xfrm>
              <a:off x="5715480" y="4714123"/>
              <a:ext cx="1706091" cy="594371"/>
            </a:xfrm>
            <a:prstGeom prst="rect">
              <a:avLst/>
            </a:prstGeom>
            <a:solidFill>
              <a:srgbClr val="BEBEBE">
                <a:alpha val="41570"/>
              </a:srgbClr>
            </a:solidFill>
            <a:ln w="6350" cap="flat" cmpd="sng" algn="ctr">
              <a:noFill/>
              <a:prstDash val="sysDash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257" name="가로 글상자 870">
              <a:extLst>
                <a:ext uri="{FF2B5EF4-FFF2-40B4-BE49-F238E27FC236}">
                  <a16:creationId xmlns:a16="http://schemas.microsoft.com/office/drawing/2014/main" id="{7520B470-0241-B731-EFE9-DBBE63A31A15}"/>
                </a:ext>
              </a:extLst>
            </p:cNvPr>
            <p:cNvSpPr txBox="1"/>
            <p:nvPr/>
          </p:nvSpPr>
          <p:spPr>
            <a:xfrm>
              <a:off x="5738686" y="4909638"/>
              <a:ext cx="1752019" cy="376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6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If you think about it in a way, you know,</a:t>
              </a:r>
            </a:p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6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It shows that we're not ready to be independent. I think so.</a:t>
              </a:r>
            </a:p>
          </p:txBody>
        </p:sp>
        <p:pic>
          <p:nvPicPr>
            <p:cNvPr id="258" name="그림 871">
              <a:extLst>
                <a:ext uri="{FF2B5EF4-FFF2-40B4-BE49-F238E27FC236}">
                  <a16:creationId xmlns:a16="http://schemas.microsoft.com/office/drawing/2014/main" id="{2717E254-F90E-90EF-13DE-D334EDA61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tretch>
              <a:fillRect/>
            </a:stretch>
          </p:blipFill>
          <p:spPr>
            <a:xfrm>
              <a:off x="5786475" y="4751193"/>
              <a:ext cx="148526" cy="144566"/>
            </a:xfrm>
            <a:prstGeom prst="rect">
              <a:avLst/>
            </a:prstGeom>
          </p:spPr>
        </p:pic>
        <p:sp>
          <p:nvSpPr>
            <p:cNvPr id="260" name="타원 872">
              <a:extLst>
                <a:ext uri="{FF2B5EF4-FFF2-40B4-BE49-F238E27FC236}">
                  <a16:creationId xmlns:a16="http://schemas.microsoft.com/office/drawing/2014/main" id="{E2910863-6F83-CEE4-5DDF-E0ABDEE5F67A}"/>
                </a:ext>
              </a:extLst>
            </p:cNvPr>
            <p:cNvSpPr/>
            <p:nvPr/>
          </p:nvSpPr>
          <p:spPr>
            <a:xfrm>
              <a:off x="5768577" y="4756264"/>
              <a:ext cx="160569" cy="161126"/>
            </a:xfrm>
            <a:prstGeom prst="ellipse">
              <a:avLst/>
            </a:prstGeom>
            <a:noFill/>
            <a:ln w="12700" cap="flat" cmpd="sng" algn="ctr">
              <a:solidFill>
                <a:srgbClr val="787878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262" name="가로 글상자 873">
              <a:extLst>
                <a:ext uri="{FF2B5EF4-FFF2-40B4-BE49-F238E27FC236}">
                  <a16:creationId xmlns:a16="http://schemas.microsoft.com/office/drawing/2014/main" id="{8CE165B9-0472-BCEF-EB09-98ACC445ED61}"/>
                </a:ext>
              </a:extLst>
            </p:cNvPr>
            <p:cNvSpPr txBox="1"/>
            <p:nvPr/>
          </p:nvSpPr>
          <p:spPr>
            <a:xfrm>
              <a:off x="5872993" y="4735436"/>
              <a:ext cx="871689" cy="191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600" b="0" i="0" u="none" strike="noStrike" kern="1200" cap="none" spc="0" normalizeH="0" baseline="0" dirty="0" err="1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Zeeto</a:t>
              </a:r>
              <a:endParaRPr kumimoji="0" lang="ko-KR" altLang="en-US" sz="600" b="0" i="0" u="none" strike="noStrike" kern="1200" cap="none" spc="0" normalizeH="0" baseline="0" dirty="0">
                <a:solidFill>
                  <a:srgbClr val="000000"/>
                </a:solidFill>
                <a:latin typeface="나눔스퀘어OTF Bold"/>
                <a:ea typeface="나눔스퀘어OTF Bold"/>
              </a:endParaRPr>
            </a:p>
          </p:txBody>
        </p:sp>
        <p:grpSp>
          <p:nvGrpSpPr>
            <p:cNvPr id="263" name="그룹 884">
              <a:extLst>
                <a:ext uri="{FF2B5EF4-FFF2-40B4-BE49-F238E27FC236}">
                  <a16:creationId xmlns:a16="http://schemas.microsoft.com/office/drawing/2014/main" id="{B4B83FF1-9D6F-44C1-4900-40A0F97C34D9}"/>
                </a:ext>
              </a:extLst>
            </p:cNvPr>
            <p:cNvGrpSpPr/>
            <p:nvPr/>
          </p:nvGrpSpPr>
          <p:grpSpPr>
            <a:xfrm>
              <a:off x="6498606" y="3354732"/>
              <a:ext cx="120426" cy="120842"/>
              <a:chOff x="4954245" y="1943540"/>
              <a:chExt cx="198024" cy="198024"/>
            </a:xfrm>
          </p:grpSpPr>
          <p:sp>
            <p:nvSpPr>
              <p:cNvPr id="314" name="타원 396">
                <a:extLst>
                  <a:ext uri="{FF2B5EF4-FFF2-40B4-BE49-F238E27FC236}">
                    <a16:creationId xmlns:a16="http://schemas.microsoft.com/office/drawing/2014/main" id="{34BEA8DE-B6C0-D4AB-C7B0-9D7302D448A5}"/>
                  </a:ext>
                </a:extLst>
              </p:cNvPr>
              <p:cNvSpPr/>
              <p:nvPr/>
            </p:nvSpPr>
            <p:spPr>
              <a:xfrm>
                <a:off x="4954245" y="1943540"/>
                <a:ext cx="198024" cy="198024"/>
              </a:xfrm>
              <a:prstGeom prst="ellipse">
                <a:avLst/>
              </a:prstGeom>
              <a:solidFill>
                <a:srgbClr val="595966">
                  <a:alpha val="100000"/>
                </a:srgbClr>
              </a:solidFill>
              <a:ln w="19050" cap="flat" cmpd="sng" algn="ctr">
                <a:solidFill>
                  <a:srgbClr val="FFFFFF">
                    <a:alpha val="10000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grpSp>
            <p:nvGrpSpPr>
              <p:cNvPr id="315" name="그룹 314">
                <a:extLst>
                  <a:ext uri="{FF2B5EF4-FFF2-40B4-BE49-F238E27FC236}">
                    <a16:creationId xmlns:a16="http://schemas.microsoft.com/office/drawing/2014/main" id="{F5AB7F8C-095B-D6EF-693B-DE0361A9A682}"/>
                  </a:ext>
                </a:extLst>
              </p:cNvPr>
              <p:cNvGrpSpPr/>
              <p:nvPr/>
            </p:nvGrpSpPr>
            <p:grpSpPr>
              <a:xfrm>
                <a:off x="4993010" y="1991141"/>
                <a:ext cx="114492" cy="108013"/>
                <a:chOff x="7144147" y="2709591"/>
                <a:chExt cx="309522" cy="292007"/>
              </a:xfrm>
            </p:grpSpPr>
            <p:cxnSp>
              <p:nvCxnSpPr>
                <p:cNvPr id="316" name="선 406">
                  <a:extLst>
                    <a:ext uri="{FF2B5EF4-FFF2-40B4-BE49-F238E27FC236}">
                      <a16:creationId xmlns:a16="http://schemas.microsoft.com/office/drawing/2014/main" id="{574E4A6C-52EB-17C0-D2FC-DDCD32607FA6}"/>
                    </a:ext>
                  </a:extLst>
                </p:cNvPr>
                <p:cNvCxnSpPr/>
                <p:nvPr/>
              </p:nvCxnSpPr>
              <p:spPr>
                <a:xfrm>
                  <a:off x="7144147" y="2855595"/>
                  <a:ext cx="309522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FFFF">
                      <a:alpha val="100000"/>
                    </a:srgbClr>
                  </a:solidFill>
                  <a:prstDash val="solid"/>
                </a:ln>
              </p:spPr>
            </p:cxnSp>
            <p:cxnSp>
              <p:nvCxnSpPr>
                <p:cNvPr id="317" name="선 407">
                  <a:extLst>
                    <a:ext uri="{FF2B5EF4-FFF2-40B4-BE49-F238E27FC236}">
                      <a16:creationId xmlns:a16="http://schemas.microsoft.com/office/drawing/2014/main" id="{18EC34C0-B50D-4346-3A4C-9DFF8E99EDD3}"/>
                    </a:ext>
                  </a:extLst>
                </p:cNvPr>
                <p:cNvCxnSpPr/>
                <p:nvPr/>
              </p:nvCxnSpPr>
              <p:spPr>
                <a:xfrm rot="5400000">
                  <a:off x="7152515" y="2855595"/>
                  <a:ext cx="29200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FFFF">
                      <a:alpha val="100000"/>
                    </a:srgbClr>
                  </a:solidFill>
                  <a:prstDash val="solid"/>
                </a:ln>
              </p:spPr>
            </p:cxnSp>
          </p:grpSp>
        </p:grpSp>
        <p:sp>
          <p:nvSpPr>
            <p:cNvPr id="264" name="직사각형 986">
              <a:extLst>
                <a:ext uri="{FF2B5EF4-FFF2-40B4-BE49-F238E27FC236}">
                  <a16:creationId xmlns:a16="http://schemas.microsoft.com/office/drawing/2014/main" id="{58F2BB29-A3FB-71C1-2E04-3BB0626F644F}"/>
                </a:ext>
              </a:extLst>
            </p:cNvPr>
            <p:cNvSpPr/>
            <p:nvPr/>
          </p:nvSpPr>
          <p:spPr>
            <a:xfrm>
              <a:off x="7463824" y="5421057"/>
              <a:ext cx="398580" cy="229376"/>
            </a:xfrm>
            <a:prstGeom prst="rect">
              <a:avLst/>
            </a:prstGeom>
            <a:solidFill>
              <a:srgbClr val="FFD9D7">
                <a:alpha val="6549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265" name="가로 글상자 985">
              <a:extLst>
                <a:ext uri="{FF2B5EF4-FFF2-40B4-BE49-F238E27FC236}">
                  <a16:creationId xmlns:a16="http://schemas.microsoft.com/office/drawing/2014/main" id="{6B0AB029-7651-3CA5-B514-DA165F868C38}"/>
                </a:ext>
              </a:extLst>
            </p:cNvPr>
            <p:cNvSpPr txBox="1"/>
            <p:nvPr/>
          </p:nvSpPr>
          <p:spPr>
            <a:xfrm>
              <a:off x="7418126" y="5414880"/>
              <a:ext cx="491401" cy="23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900" b="0" i="0" u="none" strike="noStrike" kern="1200" cap="none" spc="0" normalizeH="0" baseline="0" dirty="0">
                  <a:solidFill>
                    <a:srgbClr val="404040"/>
                  </a:solidFill>
                  <a:latin typeface="나눔스퀘어OTF Bold"/>
                  <a:ea typeface="나눔스퀘어OTF Bold"/>
                </a:rPr>
                <a:t>Enter</a:t>
              </a:r>
              <a:endParaRPr kumimoji="0" lang="ko-KR" altLang="en-US" sz="900" b="0" i="0" u="none" strike="noStrike" kern="1200" cap="none" spc="0" normalizeH="0" baseline="0" dirty="0">
                <a:solidFill>
                  <a:srgbClr val="404040"/>
                </a:solidFill>
                <a:latin typeface="나눔스퀘어OTF Bold"/>
                <a:ea typeface="나눔스퀘어OTF Bold"/>
              </a:endParaRPr>
            </a:p>
          </p:txBody>
        </p:sp>
        <p:sp>
          <p:nvSpPr>
            <p:cNvPr id="266" name="직사각형 983">
              <a:extLst>
                <a:ext uri="{FF2B5EF4-FFF2-40B4-BE49-F238E27FC236}">
                  <a16:creationId xmlns:a16="http://schemas.microsoft.com/office/drawing/2014/main" id="{32E8E53E-21C4-BF25-A939-22B00145C8C9}"/>
                </a:ext>
              </a:extLst>
            </p:cNvPr>
            <p:cNvSpPr/>
            <p:nvPr/>
          </p:nvSpPr>
          <p:spPr>
            <a:xfrm>
              <a:off x="5489245" y="5420953"/>
              <a:ext cx="2373158" cy="231844"/>
            </a:xfrm>
            <a:prstGeom prst="rect">
              <a:avLst/>
            </a:prstGeom>
            <a:noFill/>
            <a:ln w="9525" cap="flat" cmpd="sng" algn="ctr">
              <a:solidFill>
                <a:srgbClr val="BFBFB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268" name="가로 글상자 987">
              <a:extLst>
                <a:ext uri="{FF2B5EF4-FFF2-40B4-BE49-F238E27FC236}">
                  <a16:creationId xmlns:a16="http://schemas.microsoft.com/office/drawing/2014/main" id="{33F78D2A-BF40-88A7-BED4-32CFBE637914}"/>
                </a:ext>
              </a:extLst>
            </p:cNvPr>
            <p:cNvSpPr txBox="1"/>
            <p:nvPr/>
          </p:nvSpPr>
          <p:spPr>
            <a:xfrm>
              <a:off x="5508170" y="5421057"/>
              <a:ext cx="1980927" cy="2344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900" b="0" i="0" u="none" strike="noStrike" kern="1200" cap="none" spc="0" normalizeH="0" baseline="0" dirty="0">
                  <a:solidFill>
                    <a:schemeClr val="bg1">
                      <a:lumMod val="75000"/>
                    </a:schemeClr>
                  </a:solidFill>
                  <a:latin typeface="나눔스퀘어OTF Bold"/>
                  <a:ea typeface="나눔스퀘어OTF Bold"/>
                </a:rPr>
                <a:t>Write a beautiful comment :)</a:t>
              </a:r>
              <a:endParaRPr kumimoji="0" lang="ko-KR" altLang="en-US" sz="900" b="0" i="0" u="none" strike="noStrike" kern="1200" cap="none" spc="0" normalizeH="0" baseline="0" dirty="0">
                <a:solidFill>
                  <a:schemeClr val="bg1">
                    <a:lumMod val="75000"/>
                  </a:schemeClr>
                </a:solidFill>
                <a:latin typeface="나눔스퀘어OTF Bold"/>
                <a:ea typeface="나눔스퀘어OTF Bold"/>
              </a:endParaRPr>
            </a:p>
          </p:txBody>
        </p:sp>
        <p:pic>
          <p:nvPicPr>
            <p:cNvPr id="269" name="그림 988">
              <a:extLst>
                <a:ext uri="{FF2B5EF4-FFF2-40B4-BE49-F238E27FC236}">
                  <a16:creationId xmlns:a16="http://schemas.microsoft.com/office/drawing/2014/main" id="{009E64A8-6811-7438-88C0-4536017F55FA}"/>
                </a:ext>
              </a:extLst>
            </p:cNvPr>
            <p:cNvPicPr/>
            <p:nvPr/>
          </p:nvPicPr>
          <p:blipFill rotWithShape="1">
            <a:blip r:embed="rId10"/>
            <a:stretch>
              <a:fillRect/>
            </a:stretch>
          </p:blipFill>
          <p:spPr>
            <a:xfrm>
              <a:off x="5488028" y="5679337"/>
              <a:ext cx="160569" cy="161126"/>
            </a:xfrm>
            <a:prstGeom prst="rect">
              <a:avLst/>
            </a:prstGeom>
          </p:spPr>
        </p:pic>
        <p:pic>
          <p:nvPicPr>
            <p:cNvPr id="270" name="그림 992">
              <a:extLst>
                <a:ext uri="{FF2B5EF4-FFF2-40B4-BE49-F238E27FC236}">
                  <a16:creationId xmlns:a16="http://schemas.microsoft.com/office/drawing/2014/main" id="{EA47A218-182E-CF20-C79E-C5D98D81A926}"/>
                </a:ext>
              </a:extLst>
            </p:cNvPr>
            <p:cNvPicPr/>
            <p:nvPr/>
          </p:nvPicPr>
          <p:blipFill rotWithShape="1">
            <a:blip r:embed="rId11"/>
            <a:stretch>
              <a:fillRect/>
            </a:stretch>
          </p:blipFill>
          <p:spPr>
            <a:xfrm>
              <a:off x="5882427" y="5663454"/>
              <a:ext cx="180640" cy="181265"/>
            </a:xfrm>
            <a:prstGeom prst="rect">
              <a:avLst/>
            </a:prstGeom>
          </p:spPr>
        </p:pic>
        <p:pic>
          <p:nvPicPr>
            <p:cNvPr id="272" name="그림 993">
              <a:extLst>
                <a:ext uri="{FF2B5EF4-FFF2-40B4-BE49-F238E27FC236}">
                  <a16:creationId xmlns:a16="http://schemas.microsoft.com/office/drawing/2014/main" id="{87C2879C-0F8C-80CC-3351-4C107FD053A0}"/>
                </a:ext>
              </a:extLst>
            </p:cNvPr>
            <p:cNvPicPr/>
            <p:nvPr/>
          </p:nvPicPr>
          <p:blipFill rotWithShape="1">
            <a:blip r:embed="rId12"/>
            <a:stretch>
              <a:fillRect/>
            </a:stretch>
          </p:blipFill>
          <p:spPr>
            <a:xfrm>
              <a:off x="7086416" y="5668070"/>
              <a:ext cx="180640" cy="181265"/>
            </a:xfrm>
            <a:prstGeom prst="rect">
              <a:avLst/>
            </a:prstGeom>
          </p:spPr>
        </p:pic>
        <p:sp>
          <p:nvSpPr>
            <p:cNvPr id="273" name="가로 글상자 995">
              <a:extLst>
                <a:ext uri="{FF2B5EF4-FFF2-40B4-BE49-F238E27FC236}">
                  <a16:creationId xmlns:a16="http://schemas.microsoft.com/office/drawing/2014/main" id="{A7AE351C-118F-8574-0588-6F5C16713E41}"/>
                </a:ext>
              </a:extLst>
            </p:cNvPr>
            <p:cNvSpPr txBox="1"/>
            <p:nvPr/>
          </p:nvSpPr>
          <p:spPr>
            <a:xfrm>
              <a:off x="7166340" y="5647785"/>
              <a:ext cx="394281" cy="1975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00" b="0" i="0" u="none" strike="noStrike" kern="1200" cap="none" spc="0" normalizeH="0" baseline="0">
                  <a:solidFill>
                    <a:srgbClr val="808080"/>
                  </a:solidFill>
                  <a:latin typeface="나눔스퀘어OTF Bold"/>
                  <a:ea typeface="나눔스퀘어OTF Bold"/>
                </a:rPr>
                <a:t>359</a:t>
              </a:r>
            </a:p>
          </p:txBody>
        </p:sp>
        <p:pic>
          <p:nvPicPr>
            <p:cNvPr id="274" name="그림 996">
              <a:extLst>
                <a:ext uri="{FF2B5EF4-FFF2-40B4-BE49-F238E27FC236}">
                  <a16:creationId xmlns:a16="http://schemas.microsoft.com/office/drawing/2014/main" id="{92C29992-7E31-44D4-371D-ECD7FDEDDC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duotone>
                <a:srgbClr val="7B7B7B">
                  <a:alpha val="100000"/>
                </a:srgbClr>
                <a:srgbClr val="FFFFFF">
                  <a:alpha val="100000"/>
                </a:srgbClr>
              </a:duotone>
              <a:lum/>
              <a:extLst>
                <a:ext uri="783A4284-B454-46f5-B8C8-42B5039CE256">
                  <hp:hncPhoto xmlns="" xmlns:c="http://schemas.openxmlformats.org/drawingml/2006/chart" xmlns:dgm="http://schemas.openxmlformats.org/drawingml/2006/diagram" xmlns:dsp="http://schemas.microsoft.com/office/drawing/2008/diagram" xmlns:hp="http://schemas.haansoft.com/office/presentation/8.0">
                    <hd:imgLayer xmlns:hd="http://schemas.haansoft.com/office/drawingml/8.0" r:embed="rId44">
                      <hd:imgEffect xmlns:hd="http://schemas.haansoft.com/office/drawingml/8.0">
                        <hd:artEffectSharpenSoften amount="-50000"/>
                        <hd:artEffectSaturation sat="400000"/>
                        <hd:artEffectColorTemperature colorTemp="8800"/>
                      </hd:imgEffect>
                    </hd:imgLayer>
                  </hp:hncPhoto>
                </a:ext>
              </a:extLst>
            </a:blip>
            <a:stretch>
              <a:fillRect/>
            </a:stretch>
          </p:blipFill>
          <p:spPr>
            <a:xfrm>
              <a:off x="7430727" y="5672440"/>
              <a:ext cx="200711" cy="134695"/>
            </a:xfrm>
            <a:prstGeom prst="rect">
              <a:avLst/>
            </a:prstGeom>
          </p:spPr>
        </p:pic>
        <p:sp>
          <p:nvSpPr>
            <p:cNvPr id="275" name="가로 글상자 998">
              <a:extLst>
                <a:ext uri="{FF2B5EF4-FFF2-40B4-BE49-F238E27FC236}">
                  <a16:creationId xmlns:a16="http://schemas.microsoft.com/office/drawing/2014/main" id="{6EC00116-8F94-2634-00DC-14D5B15376A0}"/>
                </a:ext>
              </a:extLst>
            </p:cNvPr>
            <p:cNvSpPr txBox="1"/>
            <p:nvPr/>
          </p:nvSpPr>
          <p:spPr>
            <a:xfrm>
              <a:off x="7505222" y="5643126"/>
              <a:ext cx="664101" cy="2021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00" b="0" i="0" u="none" strike="noStrike" kern="1200" cap="none" spc="0" normalizeH="0" baseline="0">
                  <a:solidFill>
                    <a:srgbClr val="808080"/>
                  </a:solidFill>
                  <a:latin typeface="나눔스퀘어OTF Bold"/>
                  <a:ea typeface="나눔스퀘어OTF Bold"/>
                </a:rPr>
                <a:t>1,300</a:t>
              </a:r>
            </a:p>
          </p:txBody>
        </p:sp>
        <p:grpSp>
          <p:nvGrpSpPr>
            <p:cNvPr id="276" name="그룹 275">
              <a:extLst>
                <a:ext uri="{FF2B5EF4-FFF2-40B4-BE49-F238E27FC236}">
                  <a16:creationId xmlns:a16="http://schemas.microsoft.com/office/drawing/2014/main" id="{3F4AB80E-2367-8A65-E101-19AC0401937D}"/>
                </a:ext>
              </a:extLst>
            </p:cNvPr>
            <p:cNvGrpSpPr/>
            <p:nvPr/>
          </p:nvGrpSpPr>
          <p:grpSpPr>
            <a:xfrm>
              <a:off x="7123118" y="2931320"/>
              <a:ext cx="1298235" cy="251341"/>
              <a:chOff x="10921122" y="2928931"/>
              <a:chExt cx="1283260" cy="246303"/>
            </a:xfrm>
          </p:grpSpPr>
          <p:sp>
            <p:nvSpPr>
              <p:cNvPr id="309" name="하트 879">
                <a:extLst>
                  <a:ext uri="{FF2B5EF4-FFF2-40B4-BE49-F238E27FC236}">
                    <a16:creationId xmlns:a16="http://schemas.microsoft.com/office/drawing/2014/main" id="{46EF416F-8622-5F69-6E7A-8AA145D7590B}"/>
                  </a:ext>
                </a:extLst>
              </p:cNvPr>
              <p:cNvSpPr/>
              <p:nvPr/>
            </p:nvSpPr>
            <p:spPr>
              <a:xfrm>
                <a:off x="10921122" y="2966812"/>
                <a:ext cx="79359" cy="78948"/>
              </a:xfrm>
              <a:prstGeom prst="heart">
                <a:avLst/>
              </a:prstGeom>
              <a:solidFill>
                <a:srgbClr val="F7B6B0">
                  <a:alpha val="8706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310" name="하트 880">
                <a:extLst>
                  <a:ext uri="{FF2B5EF4-FFF2-40B4-BE49-F238E27FC236}">
                    <a16:creationId xmlns:a16="http://schemas.microsoft.com/office/drawing/2014/main" id="{5152834D-CB88-DEC5-9CA8-DFD0718F6508}"/>
                  </a:ext>
                </a:extLst>
              </p:cNvPr>
              <p:cNvSpPr/>
              <p:nvPr/>
            </p:nvSpPr>
            <p:spPr>
              <a:xfrm>
                <a:off x="10921122" y="3050354"/>
                <a:ext cx="79359" cy="78948"/>
              </a:xfrm>
              <a:prstGeom prst="heart">
                <a:avLst/>
              </a:prstGeom>
              <a:solidFill>
                <a:srgbClr val="F44937">
                  <a:alpha val="8706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grpSp>
            <p:nvGrpSpPr>
              <p:cNvPr id="311" name="그룹 310">
                <a:extLst>
                  <a:ext uri="{FF2B5EF4-FFF2-40B4-BE49-F238E27FC236}">
                    <a16:creationId xmlns:a16="http://schemas.microsoft.com/office/drawing/2014/main" id="{99542D3F-44BD-6D8A-B39C-1D944DAD13EA}"/>
                  </a:ext>
                </a:extLst>
              </p:cNvPr>
              <p:cNvGrpSpPr/>
              <p:nvPr/>
            </p:nvGrpSpPr>
            <p:grpSpPr>
              <a:xfrm>
                <a:off x="10932721" y="2928931"/>
                <a:ext cx="1271661" cy="246303"/>
                <a:chOff x="10616149" y="3024209"/>
                <a:chExt cx="1153891" cy="224655"/>
              </a:xfrm>
            </p:grpSpPr>
            <p:sp>
              <p:nvSpPr>
                <p:cNvPr id="312" name="가로 글상자 850">
                  <a:extLst>
                    <a:ext uri="{FF2B5EF4-FFF2-40B4-BE49-F238E27FC236}">
                      <a16:creationId xmlns:a16="http://schemas.microsoft.com/office/drawing/2014/main" id="{2EE72AA7-96A9-D841-14F8-807F3FD0A258}"/>
                    </a:ext>
                  </a:extLst>
                </p:cNvPr>
                <p:cNvSpPr txBox="1"/>
                <p:nvPr/>
              </p:nvSpPr>
              <p:spPr>
                <a:xfrm>
                  <a:off x="10616149" y="3094759"/>
                  <a:ext cx="895242" cy="15410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lvl="0" indent="0" algn="l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r>
                    <a:rPr kumimoji="0" lang="en-US" altLang="ko-KR" sz="500" b="0" i="0" u="none" strike="noStrike" kern="1200" cap="none" spc="0" normalizeH="0" baseline="0" dirty="0">
                      <a:solidFill>
                        <a:srgbClr val="000000"/>
                      </a:solidFill>
                      <a:latin typeface="나눔스퀘어OTF Bold"/>
                      <a:ea typeface="나눔스퀘어OTF Bold"/>
                    </a:rPr>
                    <a:t>208 people </a:t>
                  </a:r>
                  <a:r>
                    <a:rPr kumimoji="0" lang="en-US" altLang="ko-KR" sz="500" b="0" i="0" u="none" strike="noStrike" kern="1200" cap="none" spc="0" normalizeH="0" baseline="0" dirty="0">
                      <a:solidFill>
                        <a:srgbClr val="FA4A38"/>
                      </a:solidFill>
                      <a:latin typeface="나눔스퀘어OTF Bold"/>
                      <a:ea typeface="나눔스퀘어OTF Bold"/>
                    </a:rPr>
                    <a:t>clapped</a:t>
                  </a:r>
                  <a:endParaRPr kumimoji="0" lang="ko-KR" altLang="en-US" sz="500" b="0" i="0" u="none" strike="noStrike" kern="1200" cap="none" spc="0" normalizeH="0" baseline="0" dirty="0">
                    <a:solidFill>
                      <a:srgbClr val="FA4A38"/>
                    </a:solidFill>
                    <a:latin typeface="나눔스퀘어OTF Bold"/>
                    <a:ea typeface="나눔스퀘어OTF Bold"/>
                  </a:endParaRPr>
                </a:p>
              </p:txBody>
            </p:sp>
            <p:sp>
              <p:nvSpPr>
                <p:cNvPr id="313" name="가로 글상자 851">
                  <a:extLst>
                    <a:ext uri="{FF2B5EF4-FFF2-40B4-BE49-F238E27FC236}">
                      <a16:creationId xmlns:a16="http://schemas.microsoft.com/office/drawing/2014/main" id="{2ADA7814-CBC0-A3E8-2984-DD0CC5CA90EA}"/>
                    </a:ext>
                  </a:extLst>
                </p:cNvPr>
                <p:cNvSpPr txBox="1"/>
                <p:nvPr/>
              </p:nvSpPr>
              <p:spPr>
                <a:xfrm>
                  <a:off x="10616932" y="3024209"/>
                  <a:ext cx="1153108" cy="1543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lvl="0" indent="0" algn="l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r>
                    <a:rPr kumimoji="0" lang="en-US" altLang="ko-KR" sz="500" b="0" i="0" u="none" strike="noStrike" kern="1200" cap="none" spc="0" normalizeH="0" baseline="0" dirty="0">
                      <a:solidFill>
                        <a:srgbClr val="000000"/>
                      </a:solidFill>
                      <a:latin typeface="나눔스퀘어OTF Bold"/>
                      <a:ea typeface="나눔스퀘어OTF Bold"/>
                    </a:rPr>
                    <a:t>389 </a:t>
                  </a:r>
                  <a:r>
                    <a:rPr kumimoji="0" lang="en-US" altLang="ko-KR" sz="500" b="0" i="0" u="none" strike="noStrike" kern="1200" cap="none" spc="0" normalizeH="0" baseline="0" dirty="0">
                      <a:solidFill>
                        <a:srgbClr val="FA4A38"/>
                      </a:solidFill>
                      <a:latin typeface="나눔스퀘어OTF Bold"/>
                      <a:ea typeface="나눔스퀘어OTF Bold"/>
                    </a:rPr>
                    <a:t>Viewers</a:t>
                  </a:r>
                  <a:endParaRPr kumimoji="0" lang="ko-KR" altLang="en-US" sz="500" b="0" i="0" u="none" strike="noStrike" kern="1200" cap="none" spc="0" normalizeH="0" baseline="0" dirty="0">
                    <a:solidFill>
                      <a:srgbClr val="FA4A38"/>
                    </a:solidFill>
                    <a:latin typeface="나눔스퀘어OTF Bold"/>
                    <a:ea typeface="나눔스퀘어OTF Bold"/>
                  </a:endParaRPr>
                </a:p>
              </p:txBody>
            </p:sp>
          </p:grpSp>
        </p:grpSp>
        <p:grpSp>
          <p:nvGrpSpPr>
            <p:cNvPr id="277" name="그룹 276">
              <a:extLst>
                <a:ext uri="{FF2B5EF4-FFF2-40B4-BE49-F238E27FC236}">
                  <a16:creationId xmlns:a16="http://schemas.microsoft.com/office/drawing/2014/main" id="{492D96F8-8F43-FC98-8398-A253FB48BB3C}"/>
                </a:ext>
              </a:extLst>
            </p:cNvPr>
            <p:cNvGrpSpPr/>
            <p:nvPr/>
          </p:nvGrpSpPr>
          <p:grpSpPr>
            <a:xfrm>
              <a:off x="7373255" y="3343406"/>
              <a:ext cx="719080" cy="2013025"/>
              <a:chOff x="11259814" y="3332757"/>
              <a:chExt cx="710786" cy="1972675"/>
            </a:xfrm>
          </p:grpSpPr>
          <p:sp>
            <p:nvSpPr>
              <p:cNvPr id="299" name="가로 글상자 732">
                <a:extLst>
                  <a:ext uri="{FF2B5EF4-FFF2-40B4-BE49-F238E27FC236}">
                    <a16:creationId xmlns:a16="http://schemas.microsoft.com/office/drawing/2014/main" id="{C8F31A79-8021-1EF1-5200-0C5F64EF23AC}"/>
                  </a:ext>
                </a:extLst>
              </p:cNvPr>
              <p:cNvSpPr txBox="1"/>
              <p:nvPr/>
            </p:nvSpPr>
            <p:spPr>
              <a:xfrm>
                <a:off x="11366368" y="3534868"/>
                <a:ext cx="459847" cy="1847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600" dirty="0">
                    <a:solidFill>
                      <a:srgbClr val="808080"/>
                    </a:solidFill>
                    <a:latin typeface="나눔스퀘어OTF ExtraBold"/>
                    <a:ea typeface="나눔스퀘어OTF ExtraBold"/>
                  </a:rPr>
                  <a:t>C</a:t>
                </a:r>
                <a:r>
                  <a:rPr kumimoji="0" lang="en-US" altLang="ko-KR" sz="600" b="0" i="0" u="none" strike="noStrike" kern="1200" cap="none" spc="0" normalizeH="0" baseline="0" dirty="0">
                    <a:solidFill>
                      <a:srgbClr val="808080"/>
                    </a:solidFill>
                    <a:latin typeface="나눔스퀘어OTF ExtraBold"/>
                    <a:ea typeface="나눔스퀘어OTF ExtraBold"/>
                  </a:rPr>
                  <a:t>lip</a:t>
                </a:r>
                <a:endParaRPr kumimoji="0" lang="ko-KR" altLang="en-US" sz="600" b="0" i="0" u="none" strike="noStrike" kern="1200" cap="none" spc="0" normalizeH="0" baseline="0" dirty="0">
                  <a:solidFill>
                    <a:srgbClr val="80808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300" name="하트 733">
                <a:extLst>
                  <a:ext uri="{FF2B5EF4-FFF2-40B4-BE49-F238E27FC236}">
                    <a16:creationId xmlns:a16="http://schemas.microsoft.com/office/drawing/2014/main" id="{94A4366A-380D-BC81-9161-9630F65179EE}"/>
                  </a:ext>
                </a:extLst>
              </p:cNvPr>
              <p:cNvSpPr/>
              <p:nvPr/>
            </p:nvSpPr>
            <p:spPr>
              <a:xfrm>
                <a:off x="11521281" y="3746264"/>
                <a:ext cx="179121" cy="157896"/>
              </a:xfrm>
              <a:prstGeom prst="heart">
                <a:avLst/>
              </a:prstGeom>
              <a:noFill/>
              <a:ln w="19050" cap="flat" cmpd="sng" algn="ctr">
                <a:solidFill>
                  <a:srgbClr val="BEBEBE">
                    <a:alpha val="10000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pic>
            <p:nvPicPr>
              <p:cNvPr id="301" name="그림 736">
                <a:extLst>
                  <a:ext uri="{FF2B5EF4-FFF2-40B4-BE49-F238E27FC236}">
                    <a16:creationId xmlns:a16="http://schemas.microsoft.com/office/drawing/2014/main" id="{FC07454D-89C4-72F3-9708-AD3E3341FE1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>
                <a:duotone>
                  <a:srgbClr val="7B7B7B">
                    <a:alpha val="100000"/>
                  </a:srgbClr>
                  <a:srgbClr val="FFFFFF">
                    <a:alpha val="100000"/>
                  </a:srgbClr>
                </a:duotone>
                <a:lum/>
                <a:extLst>
                  <a:ext uri="783A4284-B454-46f5-B8C8-42B5039CE256">
                    <hp:hncPhoto xmlns="" xmlns:c="http://schemas.openxmlformats.org/drawingml/2006/chart" xmlns:dgm="http://schemas.openxmlformats.org/drawingml/2006/diagram" xmlns:dsp="http://schemas.microsoft.com/office/drawing/2008/diagram" xmlns:hp="http://schemas.haansoft.com/office/presentation/8.0">
                      <hd:imgLayer xmlns:hd="http://schemas.haansoft.com/office/drawingml/8.0" r:embed="rId44">
                        <hd:imgEffect xmlns:hd="http://schemas.haansoft.com/office/drawingml/8.0">
                          <hd:artEffectSharpenSoften amount="-50000"/>
                          <hd:artEffectSaturation sat="400000"/>
                          <hd:artEffectColorTemperature colorTemp="8800"/>
                        </hd:imgEffect>
                      </hd:imgLayer>
                    </hp:hncPhoto>
                  </a:ext>
                </a:extLst>
              </a:blip>
              <a:stretch>
                <a:fillRect/>
              </a:stretch>
            </p:blipFill>
            <p:spPr>
              <a:xfrm>
                <a:off x="11421489" y="4084627"/>
                <a:ext cx="357113" cy="237592"/>
              </a:xfrm>
              <a:prstGeom prst="rect">
                <a:avLst/>
              </a:prstGeom>
            </p:spPr>
          </p:pic>
          <p:sp>
            <p:nvSpPr>
              <p:cNvPr id="302" name="가로 글상자 737">
                <a:extLst>
                  <a:ext uri="{FF2B5EF4-FFF2-40B4-BE49-F238E27FC236}">
                    <a16:creationId xmlns:a16="http://schemas.microsoft.com/office/drawing/2014/main" id="{F5B04828-84A2-6A9E-7EF6-2BA907DB298A}"/>
                  </a:ext>
                </a:extLst>
              </p:cNvPr>
              <p:cNvSpPr txBox="1"/>
              <p:nvPr/>
            </p:nvSpPr>
            <p:spPr>
              <a:xfrm>
                <a:off x="11349339" y="4295223"/>
                <a:ext cx="519427" cy="2400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480" b="0" i="0" u="none" strike="noStrike" kern="1200" cap="none" spc="0" normalizeH="0" baseline="0" dirty="0">
                    <a:solidFill>
                      <a:srgbClr val="808080"/>
                    </a:solidFill>
                    <a:latin typeface="나눔스퀘어OTF ExtraBold"/>
                    <a:ea typeface="나눔스퀘어OTF ExtraBold"/>
                  </a:rPr>
                  <a:t>Sympathy Point </a:t>
                </a:r>
                <a:endParaRPr kumimoji="0" lang="ko-KR" altLang="en-US" sz="480" b="0" i="0" u="none" strike="noStrike" kern="1200" cap="none" spc="0" normalizeH="0" baseline="0" dirty="0">
                  <a:solidFill>
                    <a:srgbClr val="80808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303" name="가로 글상자 740">
                <a:extLst>
                  <a:ext uri="{FF2B5EF4-FFF2-40B4-BE49-F238E27FC236}">
                    <a16:creationId xmlns:a16="http://schemas.microsoft.com/office/drawing/2014/main" id="{1629F0B2-42A2-F939-9EA2-81F4A8C329D7}"/>
                  </a:ext>
                </a:extLst>
              </p:cNvPr>
              <p:cNvSpPr txBox="1"/>
              <p:nvPr/>
            </p:nvSpPr>
            <p:spPr>
              <a:xfrm>
                <a:off x="11337247" y="4745885"/>
                <a:ext cx="537395" cy="182653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550" b="0" i="0" u="none" strike="noStrike" kern="1200" cap="none" spc="0" normalizeH="0" baseline="0" dirty="0">
                    <a:solidFill>
                      <a:srgbClr val="808080"/>
                    </a:solidFill>
                    <a:latin typeface="나눔스퀘어OTF ExtraBold"/>
                    <a:ea typeface="나눔스퀘어OTF ExtraBold"/>
                  </a:rPr>
                  <a:t>Insight</a:t>
                </a:r>
                <a:endParaRPr kumimoji="0" lang="ko-KR" altLang="en-US" sz="550" b="0" i="0" u="none" strike="noStrike" kern="1200" cap="none" spc="0" normalizeH="0" baseline="0" dirty="0">
                  <a:solidFill>
                    <a:srgbClr val="80808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pic>
            <p:nvPicPr>
              <p:cNvPr id="304" name="그림 781">
                <a:extLst>
                  <a:ext uri="{FF2B5EF4-FFF2-40B4-BE49-F238E27FC236}">
                    <a16:creationId xmlns:a16="http://schemas.microsoft.com/office/drawing/2014/main" id="{041B47BE-301B-B972-C63F-27731E8FDA72}"/>
                  </a:ext>
                </a:extLst>
              </p:cNvPr>
              <p:cNvPicPr/>
              <p:nvPr/>
            </p:nvPicPr>
            <p:blipFill rotWithShape="1">
              <a:blip r:embed="rId45"/>
              <a:stretch>
                <a:fillRect/>
              </a:stretch>
            </p:blipFill>
            <p:spPr>
              <a:xfrm>
                <a:off x="11480916" y="4901286"/>
                <a:ext cx="271274" cy="260552"/>
              </a:xfrm>
              <a:prstGeom prst="rect">
                <a:avLst/>
              </a:prstGeom>
            </p:spPr>
          </p:pic>
          <p:pic>
            <p:nvPicPr>
              <p:cNvPr id="305" name="그림 863">
                <a:extLst>
                  <a:ext uri="{FF2B5EF4-FFF2-40B4-BE49-F238E27FC236}">
                    <a16:creationId xmlns:a16="http://schemas.microsoft.com/office/drawing/2014/main" id="{641DDDE0-B629-4C0B-1A59-7A0054A7A75A}"/>
                  </a:ext>
                </a:extLst>
              </p:cNvPr>
              <p:cNvPicPr/>
              <p:nvPr/>
            </p:nvPicPr>
            <p:blipFill rotWithShape="1">
              <a:blip r:embed="rId46">
                <a:lum bright="20000"/>
              </a:blip>
              <a:stretch>
                <a:fillRect/>
              </a:stretch>
            </p:blipFill>
            <p:spPr>
              <a:xfrm>
                <a:off x="11467938" y="4523060"/>
                <a:ext cx="282230" cy="259562"/>
              </a:xfrm>
              <a:prstGeom prst="rect">
                <a:avLst/>
              </a:prstGeom>
            </p:spPr>
          </p:pic>
          <p:pic>
            <p:nvPicPr>
              <p:cNvPr id="306" name="그림 955">
                <a:extLst>
                  <a:ext uri="{FF2B5EF4-FFF2-40B4-BE49-F238E27FC236}">
                    <a16:creationId xmlns:a16="http://schemas.microsoft.com/office/drawing/2014/main" id="{7598F04C-B1C7-22E9-2193-CC4AD4CEC302}"/>
                  </a:ext>
                </a:extLst>
              </p:cNvPr>
              <p:cNvPicPr/>
              <p:nvPr/>
            </p:nvPicPr>
            <p:blipFill rotWithShape="1">
              <a:blip r:embed="rId47"/>
              <a:stretch>
                <a:fillRect/>
              </a:stretch>
            </p:blipFill>
            <p:spPr>
              <a:xfrm>
                <a:off x="11417933" y="3332757"/>
                <a:ext cx="357113" cy="236843"/>
              </a:xfrm>
              <a:prstGeom prst="rect">
                <a:avLst/>
              </a:prstGeom>
            </p:spPr>
          </p:pic>
          <p:sp>
            <p:nvSpPr>
              <p:cNvPr id="307" name="가로 글상자 735">
                <a:extLst>
                  <a:ext uri="{FF2B5EF4-FFF2-40B4-BE49-F238E27FC236}">
                    <a16:creationId xmlns:a16="http://schemas.microsoft.com/office/drawing/2014/main" id="{6D153449-F40E-A96D-6358-CFADACBF5A5E}"/>
                  </a:ext>
                </a:extLst>
              </p:cNvPr>
              <p:cNvSpPr txBox="1"/>
              <p:nvPr/>
            </p:nvSpPr>
            <p:spPr>
              <a:xfrm>
                <a:off x="11402310" y="3891159"/>
                <a:ext cx="568290" cy="1904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600" b="0" i="0" u="none" strike="noStrike" kern="1200" cap="none" spc="0" normalizeH="0" baseline="0" dirty="0">
                    <a:solidFill>
                      <a:srgbClr val="808080"/>
                    </a:solidFill>
                    <a:latin typeface="나눔스퀘어OTF ExtraBold"/>
                    <a:ea typeface="나눔스퀘어OTF ExtraBold"/>
                  </a:rPr>
                  <a:t>Follow</a:t>
                </a:r>
                <a:endParaRPr kumimoji="0" lang="ko-KR" altLang="en-US" sz="600" b="0" i="0" u="none" strike="noStrike" kern="1200" cap="none" spc="0" normalizeH="0" baseline="0" dirty="0">
                  <a:solidFill>
                    <a:srgbClr val="80808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308" name="가로 글상자 782">
                <a:extLst>
                  <a:ext uri="{FF2B5EF4-FFF2-40B4-BE49-F238E27FC236}">
                    <a16:creationId xmlns:a16="http://schemas.microsoft.com/office/drawing/2014/main" id="{C8AFE57F-5FD9-5110-9AFE-B79F15045F87}"/>
                  </a:ext>
                </a:extLst>
              </p:cNvPr>
              <p:cNvSpPr txBox="1"/>
              <p:nvPr/>
            </p:nvSpPr>
            <p:spPr>
              <a:xfrm>
                <a:off x="11259814" y="5118101"/>
                <a:ext cx="680185" cy="187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600" b="0" i="0" u="none" strike="noStrike" kern="1200" cap="none" spc="0" normalizeH="0" baseline="0" dirty="0">
                    <a:solidFill>
                      <a:srgbClr val="808080"/>
                    </a:solidFill>
                    <a:latin typeface="나눔스퀘어OTF ExtraBold"/>
                    <a:ea typeface="나눔스퀘어OTF ExtraBold"/>
                  </a:rPr>
                  <a:t>Sharing</a:t>
                </a:r>
                <a:endParaRPr kumimoji="0" lang="ko-KR" altLang="en-US" sz="600" b="0" i="0" u="none" strike="noStrike" kern="1200" cap="none" spc="0" normalizeH="0" baseline="0" dirty="0">
                  <a:solidFill>
                    <a:srgbClr val="808080"/>
                  </a:solidFill>
                  <a:latin typeface="나눔스퀘어OTF ExtraBold"/>
                  <a:ea typeface="나눔스퀘어OTF ExtraBold"/>
                </a:endParaRPr>
              </a:p>
            </p:txBody>
          </p:sp>
        </p:grpSp>
        <p:sp>
          <p:nvSpPr>
            <p:cNvPr id="278" name="타원 872">
              <a:extLst>
                <a:ext uri="{FF2B5EF4-FFF2-40B4-BE49-F238E27FC236}">
                  <a16:creationId xmlns:a16="http://schemas.microsoft.com/office/drawing/2014/main" id="{9D2FDED1-BAEC-1792-F14C-FA03778307AA}"/>
                </a:ext>
              </a:extLst>
            </p:cNvPr>
            <p:cNvSpPr/>
            <p:nvPr/>
          </p:nvSpPr>
          <p:spPr>
            <a:xfrm>
              <a:off x="5768577" y="4756264"/>
              <a:ext cx="160569" cy="161126"/>
            </a:xfrm>
            <a:prstGeom prst="ellipse">
              <a:avLst/>
            </a:prstGeom>
            <a:noFill/>
            <a:ln w="12700" cap="flat" cmpd="sng" algn="ctr">
              <a:solidFill>
                <a:srgbClr val="787878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279" name="가로 글상자 989">
              <a:extLst>
                <a:ext uri="{FF2B5EF4-FFF2-40B4-BE49-F238E27FC236}">
                  <a16:creationId xmlns:a16="http://schemas.microsoft.com/office/drawing/2014/main" id="{CE4A61FF-4B0D-8133-3307-FF28D85F03B0}"/>
                </a:ext>
              </a:extLst>
            </p:cNvPr>
            <p:cNvSpPr txBox="1"/>
            <p:nvPr/>
          </p:nvSpPr>
          <p:spPr>
            <a:xfrm>
              <a:off x="5592077" y="5603697"/>
              <a:ext cx="316962" cy="281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1200" b="0" i="0" u="none" strike="noStrike" kern="1200" cap="none" spc="0" normalizeH="0" baseline="0">
                  <a:solidFill>
                    <a:srgbClr val="BFBFBF"/>
                  </a:solidFill>
                  <a:latin typeface="Calibri"/>
                  <a:ea typeface="맑은 고딕"/>
                  <a:cs typeface="Calibri"/>
                </a:rPr>
                <a:t>@</a:t>
              </a:r>
            </a:p>
          </p:txBody>
        </p:sp>
        <p:sp>
          <p:nvSpPr>
            <p:cNvPr id="280" name="직사각형 857">
              <a:extLst>
                <a:ext uri="{FF2B5EF4-FFF2-40B4-BE49-F238E27FC236}">
                  <a16:creationId xmlns:a16="http://schemas.microsoft.com/office/drawing/2014/main" id="{AA391651-1ECB-8E3C-1A4C-1A581710CE49}"/>
                </a:ext>
              </a:extLst>
            </p:cNvPr>
            <p:cNvSpPr/>
            <p:nvPr/>
          </p:nvSpPr>
          <p:spPr>
            <a:xfrm>
              <a:off x="5483587" y="2444754"/>
              <a:ext cx="2330152" cy="148408"/>
            </a:xfrm>
            <a:prstGeom prst="rect">
              <a:avLst/>
            </a:prstGeom>
            <a:solidFill>
              <a:srgbClr val="F4E0DF">
                <a:alpha val="100000"/>
              </a:srgbClr>
            </a:solidFill>
            <a:ln w="6350" cap="flat" cmpd="sng" algn="ctr">
              <a:solidFill>
                <a:srgbClr val="F4E0DF">
                  <a:alpha val="100000"/>
                </a:srgbClr>
              </a:solidFill>
              <a:prstDash val="sysDash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 dirty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281" name="가로 글상자 856">
              <a:extLst>
                <a:ext uri="{FF2B5EF4-FFF2-40B4-BE49-F238E27FC236}">
                  <a16:creationId xmlns:a16="http://schemas.microsoft.com/office/drawing/2014/main" id="{F130C227-758B-1FD0-2751-57CA09E8F58E}"/>
                </a:ext>
              </a:extLst>
            </p:cNvPr>
            <p:cNvSpPr txBox="1"/>
            <p:nvPr/>
          </p:nvSpPr>
          <p:spPr>
            <a:xfrm>
              <a:off x="5472968" y="2467381"/>
              <a:ext cx="2330152" cy="117777"/>
            </a:xfrm>
            <a:prstGeom prst="rect">
              <a:avLst/>
            </a:prstGeom>
            <a:noFill/>
          </p:spPr>
          <p:txBody>
            <a:bodyPr wrap="square" tIns="0" bIns="0" anchor="ctr" anchorCtr="0">
              <a:spAutoFit/>
            </a:bodyPr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50" b="1" i="0" u="none" strike="noStrike" kern="1200" cap="none" spc="0" normalizeH="0" baseline="0" dirty="0" err="1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Q.Let's</a:t>
              </a:r>
              <a:r>
                <a:rPr kumimoji="0" lang="en-US" altLang="ko-KR" sz="750" b="1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 think about it together</a:t>
              </a:r>
              <a:endParaRPr kumimoji="0" lang="ko-KR" altLang="en-US" sz="750" b="0" i="0" u="none" strike="noStrike" kern="1200" cap="none" spc="0" normalizeH="0" baseline="0" dirty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</p:txBody>
        </p:sp>
        <p:grpSp>
          <p:nvGrpSpPr>
            <p:cNvPr id="282" name="그룹 281">
              <a:extLst>
                <a:ext uri="{FF2B5EF4-FFF2-40B4-BE49-F238E27FC236}">
                  <a16:creationId xmlns:a16="http://schemas.microsoft.com/office/drawing/2014/main" id="{AFC41CC1-EE64-6EA6-1DC0-428015DB1D80}"/>
                </a:ext>
              </a:extLst>
            </p:cNvPr>
            <p:cNvGrpSpPr/>
            <p:nvPr/>
          </p:nvGrpSpPr>
          <p:grpSpPr>
            <a:xfrm>
              <a:off x="5350532" y="5922464"/>
              <a:ext cx="2732862" cy="701804"/>
              <a:chOff x="3284077" y="5801687"/>
              <a:chExt cx="2701339" cy="687737"/>
            </a:xfrm>
          </p:grpSpPr>
          <p:cxnSp>
            <p:nvCxnSpPr>
              <p:cNvPr id="283" name="선 65">
                <a:extLst>
                  <a:ext uri="{FF2B5EF4-FFF2-40B4-BE49-F238E27FC236}">
                    <a16:creationId xmlns:a16="http://schemas.microsoft.com/office/drawing/2014/main" id="{72B62757-9FC3-8FFA-A06B-C503DC231E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4077" y="5801687"/>
                <a:ext cx="2608180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E1E1E1">
                    <a:alpha val="100000"/>
                  </a:srgbClr>
                </a:solidFill>
                <a:prstDash val="solid"/>
              </a:ln>
            </p:spPr>
          </p:cxnSp>
          <p:grpSp>
            <p:nvGrpSpPr>
              <p:cNvPr id="284" name="그룹 373">
                <a:extLst>
                  <a:ext uri="{FF2B5EF4-FFF2-40B4-BE49-F238E27FC236}">
                    <a16:creationId xmlns:a16="http://schemas.microsoft.com/office/drawing/2014/main" id="{6FCF5A9A-65E1-3B56-A681-F66DAF0F96D3}"/>
                  </a:ext>
                </a:extLst>
              </p:cNvPr>
              <p:cNvGrpSpPr/>
              <p:nvPr/>
            </p:nvGrpSpPr>
            <p:grpSpPr>
              <a:xfrm>
                <a:off x="3951043" y="5923159"/>
                <a:ext cx="273953" cy="235507"/>
                <a:chOff x="1794747" y="5249044"/>
                <a:chExt cx="252032" cy="247502"/>
              </a:xfrm>
            </p:grpSpPr>
            <p:cxnSp>
              <p:nvCxnSpPr>
                <p:cNvPr id="296" name="선 22">
                  <a:extLst>
                    <a:ext uri="{FF2B5EF4-FFF2-40B4-BE49-F238E27FC236}">
                      <a16:creationId xmlns:a16="http://schemas.microsoft.com/office/drawing/2014/main" id="{2966F9FE-5B85-D981-F59D-BF2251CFEAF3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680554" y="5372794"/>
                  <a:ext cx="247499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29292">
                      <a:alpha val="100000"/>
                    </a:srgbClr>
                  </a:solidFill>
                  <a:prstDash val="solid"/>
                </a:ln>
              </p:spPr>
            </p:cxnSp>
            <p:cxnSp>
              <p:nvCxnSpPr>
                <p:cNvPr id="297" name="선 23">
                  <a:extLst>
                    <a:ext uri="{FF2B5EF4-FFF2-40B4-BE49-F238E27FC236}">
                      <a16:creationId xmlns:a16="http://schemas.microsoft.com/office/drawing/2014/main" id="{A40FFD0A-979F-4C77-F930-65C1B7437421}"/>
                    </a:ext>
                  </a:extLst>
                </p:cNvPr>
                <p:cNvCxnSpPr/>
                <p:nvPr/>
              </p:nvCxnSpPr>
              <p:spPr>
                <a:xfrm rot="10800000">
                  <a:off x="1794747" y="5496546"/>
                  <a:ext cx="252032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29292">
                      <a:alpha val="100000"/>
                    </a:srgbClr>
                  </a:solidFill>
                  <a:prstDash val="solid"/>
                </a:ln>
              </p:spPr>
            </p:cxnSp>
            <p:sp>
              <p:nvSpPr>
                <p:cNvPr id="298" name="자유형 24">
                  <a:extLst>
                    <a:ext uri="{FF2B5EF4-FFF2-40B4-BE49-F238E27FC236}">
                      <a16:creationId xmlns:a16="http://schemas.microsoft.com/office/drawing/2014/main" id="{48920C9F-098D-CD9D-05A0-280AF28C7F5B}"/>
                    </a:ext>
                  </a:extLst>
                </p:cNvPr>
                <p:cNvSpPr/>
                <p:nvPr/>
              </p:nvSpPr>
              <p:spPr>
                <a:xfrm rot="20553588">
                  <a:off x="1818074" y="5287429"/>
                  <a:ext cx="180022" cy="145550"/>
                </a:xfrm>
                <a:custGeom>
                  <a:avLst/>
                  <a:gdLst>
                    <a:gd name="connsiteX0" fmla="*/ -1938 w 1517302"/>
                    <a:gd name="connsiteY0" fmla="*/ 837596 h 836965"/>
                    <a:gd name="connsiteX1" fmla="*/ 560561 w 1517302"/>
                    <a:gd name="connsiteY1" fmla="*/ 410097 h 836965"/>
                    <a:gd name="connsiteX2" fmla="*/ 1100562 w 1517302"/>
                    <a:gd name="connsiteY2" fmla="*/ 537596 h 836965"/>
                    <a:gd name="connsiteX3" fmla="*/ 1490562 w 1517302"/>
                    <a:gd name="connsiteY3" fmla="*/ 35096 h 836965"/>
                    <a:gd name="connsiteX4" fmla="*/ 1475561 w 1517302"/>
                    <a:gd name="connsiteY4" fmla="*/ 42596 h 83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17302" h="836965">
                      <a:moveTo>
                        <a:pt x="-1938" y="837596"/>
                      </a:moveTo>
                      <a:cubicBezTo>
                        <a:pt x="91812" y="766346"/>
                        <a:pt x="376811" y="460096"/>
                        <a:pt x="560561" y="410097"/>
                      </a:cubicBezTo>
                      <a:cubicBezTo>
                        <a:pt x="744311" y="360096"/>
                        <a:pt x="945561" y="600096"/>
                        <a:pt x="1100562" y="537596"/>
                      </a:cubicBezTo>
                      <a:cubicBezTo>
                        <a:pt x="1255561" y="475096"/>
                        <a:pt x="1428061" y="117596"/>
                        <a:pt x="1490562" y="35096"/>
                      </a:cubicBezTo>
                      <a:cubicBezTo>
                        <a:pt x="1553061" y="-47403"/>
                        <a:pt x="1478061" y="41346"/>
                        <a:pt x="1475561" y="42596"/>
                      </a:cubicBezTo>
                    </a:path>
                  </a:pathLst>
                </a:custGeom>
                <a:noFill/>
                <a:ln w="19050" cap="flat" cmpd="sng" algn="ctr">
                  <a:solidFill>
                    <a:srgbClr val="848484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</p:grpSp>
          <p:grpSp>
            <p:nvGrpSpPr>
              <p:cNvPr id="285" name="그룹 377">
                <a:extLst>
                  <a:ext uri="{FF2B5EF4-FFF2-40B4-BE49-F238E27FC236}">
                    <a16:creationId xmlns:a16="http://schemas.microsoft.com/office/drawing/2014/main" id="{054708EA-73D0-969D-E482-9103A62C20F6}"/>
                  </a:ext>
                </a:extLst>
              </p:cNvPr>
              <p:cNvGrpSpPr/>
              <p:nvPr/>
            </p:nvGrpSpPr>
            <p:grpSpPr>
              <a:xfrm>
                <a:off x="4465732" y="5946691"/>
                <a:ext cx="273949" cy="196225"/>
                <a:chOff x="4022055" y="4998622"/>
                <a:chExt cx="288032" cy="220875"/>
              </a:xfrm>
            </p:grpSpPr>
            <p:sp>
              <p:nvSpPr>
                <p:cNvPr id="294" name="모서리가 둥근 사각형 설명선 26">
                  <a:extLst>
                    <a:ext uri="{FF2B5EF4-FFF2-40B4-BE49-F238E27FC236}">
                      <a16:creationId xmlns:a16="http://schemas.microsoft.com/office/drawing/2014/main" id="{6B79EB4F-13C0-EEEB-C1B5-FAB06E98A337}"/>
                    </a:ext>
                  </a:extLst>
                </p:cNvPr>
                <p:cNvSpPr/>
                <p:nvPr/>
              </p:nvSpPr>
              <p:spPr>
                <a:xfrm>
                  <a:off x="4059984" y="4998622"/>
                  <a:ext cx="250103" cy="166181"/>
                </a:xfrm>
                <a:prstGeom prst="wedgeRoundRectCallout">
                  <a:avLst>
                    <a:gd name="adj1" fmla="val -20833"/>
                    <a:gd name="adj2" fmla="val 62500"/>
                    <a:gd name="adj3" fmla="val 16667"/>
                  </a:avLst>
                </a:prstGeom>
                <a:solidFill>
                  <a:srgbClr val="FA4A38"/>
                </a:solidFill>
                <a:ln w="19050" cap="flat" cmpd="sng" algn="ctr">
                  <a:solidFill>
                    <a:srgbClr val="787878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  <p:sp>
              <p:nvSpPr>
                <p:cNvPr id="295" name="모서리가 둥근 사각형 설명선 29">
                  <a:extLst>
                    <a:ext uri="{FF2B5EF4-FFF2-40B4-BE49-F238E27FC236}">
                      <a16:creationId xmlns:a16="http://schemas.microsoft.com/office/drawing/2014/main" id="{4FC2E7CA-2161-6A31-B022-9D491504F066}"/>
                    </a:ext>
                  </a:extLst>
                </p:cNvPr>
                <p:cNvSpPr/>
                <p:nvPr/>
              </p:nvSpPr>
              <p:spPr>
                <a:xfrm>
                  <a:off x="4022055" y="5053318"/>
                  <a:ext cx="250103" cy="166179"/>
                </a:xfrm>
                <a:prstGeom prst="wedgeRoundRectCallout">
                  <a:avLst>
                    <a:gd name="adj1" fmla="val -20833"/>
                    <a:gd name="adj2" fmla="val 62500"/>
                    <a:gd name="adj3" fmla="val 16667"/>
                  </a:avLst>
                </a:prstGeom>
                <a:solidFill>
                  <a:srgbClr val="FA4A38"/>
                </a:solidFill>
                <a:ln w="19050" cap="flat" cmpd="sng" algn="ctr">
                  <a:solidFill>
                    <a:srgbClr val="787878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</p:grpSp>
          <p:pic>
            <p:nvPicPr>
              <p:cNvPr id="286" name="그림 520">
                <a:extLst>
                  <a:ext uri="{FF2B5EF4-FFF2-40B4-BE49-F238E27FC236}">
                    <a16:creationId xmlns:a16="http://schemas.microsoft.com/office/drawing/2014/main" id="{AEE78E28-1CCB-F50F-129C-461C2ED1F9FA}"/>
                  </a:ext>
                </a:extLst>
              </p:cNvPr>
              <p:cNvPicPr/>
              <p:nvPr/>
            </p:nvPicPr>
            <p:blipFill rotWithShape="1">
              <a:blip r:embed="rId48">
                <a:extLst>
                  <a:ext uri="{BEBA8EAE-BF5A-486C-A8C5-ECC9F3942E4B}">
                    <a14:imgProps xmlns:a14="http://schemas.microsoft.com/office/drawing/2010/main">
                      <a14:imgLayer r:embed="rId49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383302" y="5849420"/>
                <a:ext cx="391363" cy="372886"/>
              </a:xfrm>
              <a:prstGeom prst="rect">
                <a:avLst/>
              </a:prstGeom>
            </p:spPr>
          </p:pic>
          <p:pic>
            <p:nvPicPr>
              <p:cNvPr id="287" name="그림 522">
                <a:extLst>
                  <a:ext uri="{FF2B5EF4-FFF2-40B4-BE49-F238E27FC236}">
                    <a16:creationId xmlns:a16="http://schemas.microsoft.com/office/drawing/2014/main" id="{8F6DE4CB-F13A-6BC5-C299-E6DAA56BD35A}"/>
                  </a:ext>
                </a:extLst>
              </p:cNvPr>
              <p:cNvPicPr/>
              <p:nvPr/>
            </p:nvPicPr>
            <p:blipFill rotWithShape="1">
              <a:blip r:embed="rId50"/>
              <a:stretch>
                <a:fillRect/>
              </a:stretch>
            </p:blipFill>
            <p:spPr>
              <a:xfrm>
                <a:off x="3412953" y="5860924"/>
                <a:ext cx="371794" cy="353260"/>
              </a:xfrm>
              <a:prstGeom prst="rect">
                <a:avLst/>
              </a:prstGeom>
            </p:spPr>
          </p:pic>
          <p:sp>
            <p:nvSpPr>
              <p:cNvPr id="288" name="가로 글상자 904">
                <a:extLst>
                  <a:ext uri="{FF2B5EF4-FFF2-40B4-BE49-F238E27FC236}">
                    <a16:creationId xmlns:a16="http://schemas.microsoft.com/office/drawing/2014/main" id="{EEE3B12C-A94C-CD25-CFD0-2E9FD21F8254}"/>
                  </a:ext>
                </a:extLst>
              </p:cNvPr>
              <p:cNvSpPr txBox="1"/>
              <p:nvPr/>
            </p:nvSpPr>
            <p:spPr>
              <a:xfrm>
                <a:off x="3363962" y="6171248"/>
                <a:ext cx="481905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80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Home</a:t>
                </a:r>
                <a:endParaRPr kumimoji="0" lang="ko-KR" altLang="en-US" sz="8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289" name="가로 글상자 905">
                <a:extLst>
                  <a:ext uri="{FF2B5EF4-FFF2-40B4-BE49-F238E27FC236}">
                    <a16:creationId xmlns:a16="http://schemas.microsoft.com/office/drawing/2014/main" id="{64F7EC0E-143D-AEAD-8180-5FE34414458A}"/>
                  </a:ext>
                </a:extLst>
              </p:cNvPr>
              <p:cNvSpPr txBox="1"/>
              <p:nvPr/>
            </p:nvSpPr>
            <p:spPr>
              <a:xfrm>
                <a:off x="3754313" y="6181647"/>
                <a:ext cx="64635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Experience data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290" name="가로 글상자 906">
                <a:extLst>
                  <a:ext uri="{FF2B5EF4-FFF2-40B4-BE49-F238E27FC236}">
                    <a16:creationId xmlns:a16="http://schemas.microsoft.com/office/drawing/2014/main" id="{48F63C2E-AF3A-082F-1549-348FB5F05EF5}"/>
                  </a:ext>
                </a:extLst>
              </p:cNvPr>
              <p:cNvSpPr txBox="1"/>
              <p:nvPr/>
            </p:nvSpPr>
            <p:spPr>
              <a:xfrm>
                <a:off x="4793155" y="6183675"/>
                <a:ext cx="568377" cy="2000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 essay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291" name="가로 글상자 907">
                <a:extLst>
                  <a:ext uri="{FF2B5EF4-FFF2-40B4-BE49-F238E27FC236}">
                    <a16:creationId xmlns:a16="http://schemas.microsoft.com/office/drawing/2014/main" id="{A9CF7469-6946-7161-77D6-9741DEF6DCD6}"/>
                  </a:ext>
                </a:extLst>
              </p:cNvPr>
              <p:cNvSpPr txBox="1"/>
              <p:nvPr/>
            </p:nvSpPr>
            <p:spPr>
              <a:xfrm>
                <a:off x="5164315" y="6184436"/>
                <a:ext cx="821101" cy="2000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My Page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292" name="가로 글상자 908">
                <a:extLst>
                  <a:ext uri="{FF2B5EF4-FFF2-40B4-BE49-F238E27FC236}">
                    <a16:creationId xmlns:a16="http://schemas.microsoft.com/office/drawing/2014/main" id="{EB64F60D-8D33-C099-8B19-D31AD2E5026A}"/>
                  </a:ext>
                </a:extLst>
              </p:cNvPr>
              <p:cNvSpPr txBox="1"/>
              <p:nvPr/>
            </p:nvSpPr>
            <p:spPr>
              <a:xfrm>
                <a:off x="4204595" y="6187113"/>
                <a:ext cx="821101" cy="2000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Community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pic>
            <p:nvPicPr>
              <p:cNvPr id="293" name="그림 1003">
                <a:extLst>
                  <a:ext uri="{FF2B5EF4-FFF2-40B4-BE49-F238E27FC236}">
                    <a16:creationId xmlns:a16="http://schemas.microsoft.com/office/drawing/2014/main" id="{31DB9221-89C8-B368-55ED-EE0390722DCC}"/>
                  </a:ext>
                </a:extLst>
              </p:cNvPr>
              <p:cNvPicPr/>
              <p:nvPr/>
            </p:nvPicPr>
            <p:blipFill rotWithShape="1">
              <a:blip r:embed="rId51"/>
              <a:stretch>
                <a:fillRect/>
              </a:stretch>
            </p:blipFill>
            <p:spPr>
              <a:xfrm>
                <a:off x="4895367" y="5850540"/>
                <a:ext cx="391363" cy="392512"/>
              </a:xfrm>
              <a:prstGeom prst="rect">
                <a:avLst/>
              </a:prstGeom>
            </p:spPr>
          </p:pic>
        </p:grpSp>
      </p:grpSp>
      <p:grpSp>
        <p:nvGrpSpPr>
          <p:cNvPr id="271" name="그룹 270">
            <a:extLst>
              <a:ext uri="{FF2B5EF4-FFF2-40B4-BE49-F238E27FC236}">
                <a16:creationId xmlns:a16="http://schemas.microsoft.com/office/drawing/2014/main" id="{9E08EDDE-2F77-0A82-989F-21A97A6D6BB4}"/>
              </a:ext>
            </a:extLst>
          </p:cNvPr>
          <p:cNvGrpSpPr/>
          <p:nvPr/>
        </p:nvGrpSpPr>
        <p:grpSpPr>
          <a:xfrm>
            <a:off x="2754352" y="1564994"/>
            <a:ext cx="4731529" cy="2628607"/>
            <a:chOff x="2690284" y="1302706"/>
            <a:chExt cx="4731529" cy="2628607"/>
          </a:xfrm>
        </p:grpSpPr>
        <p:sp>
          <p:nvSpPr>
            <p:cNvPr id="238" name="자유형: 도형 237">
              <a:extLst>
                <a:ext uri="{FF2B5EF4-FFF2-40B4-BE49-F238E27FC236}">
                  <a16:creationId xmlns:a16="http://schemas.microsoft.com/office/drawing/2014/main" id="{046BBE96-AC98-775A-ADE2-CDA08DA12017}"/>
                </a:ext>
              </a:extLst>
            </p:cNvPr>
            <p:cNvSpPr/>
            <p:nvPr/>
          </p:nvSpPr>
          <p:spPr>
            <a:xfrm>
              <a:off x="3499512" y="1302706"/>
              <a:ext cx="3922301" cy="546023"/>
            </a:xfrm>
            <a:custGeom>
              <a:avLst/>
              <a:gdLst>
                <a:gd name="connsiteX0" fmla="*/ 267926 w 5422204"/>
                <a:gd name="connsiteY0" fmla="*/ 0 h 339575"/>
                <a:gd name="connsiteX1" fmla="*/ 755604 w 5422204"/>
                <a:gd name="connsiteY1" fmla="*/ 0 h 339575"/>
                <a:gd name="connsiteX2" fmla="*/ 1397453 w 5422204"/>
                <a:gd name="connsiteY2" fmla="*/ 0 h 339575"/>
                <a:gd name="connsiteX3" fmla="*/ 4024752 w 5422204"/>
                <a:gd name="connsiteY3" fmla="*/ 0 h 339575"/>
                <a:gd name="connsiteX4" fmla="*/ 4666600 w 5422204"/>
                <a:gd name="connsiteY4" fmla="*/ 0 h 339575"/>
                <a:gd name="connsiteX5" fmla="*/ 5154279 w 5422204"/>
                <a:gd name="connsiteY5" fmla="*/ 0 h 339575"/>
                <a:gd name="connsiteX6" fmla="*/ 5422204 w 5422204"/>
                <a:gd name="connsiteY6" fmla="*/ 169788 h 339575"/>
                <a:gd name="connsiteX7" fmla="*/ 5154279 w 5422204"/>
                <a:gd name="connsiteY7" fmla="*/ 339575 h 339575"/>
                <a:gd name="connsiteX8" fmla="*/ 4666600 w 5422204"/>
                <a:gd name="connsiteY8" fmla="*/ 339575 h 339575"/>
                <a:gd name="connsiteX9" fmla="*/ 4024752 w 5422204"/>
                <a:gd name="connsiteY9" fmla="*/ 339575 h 339575"/>
                <a:gd name="connsiteX10" fmla="*/ 1397453 w 5422204"/>
                <a:gd name="connsiteY10" fmla="*/ 339575 h 339575"/>
                <a:gd name="connsiteX11" fmla="*/ 755604 w 5422204"/>
                <a:gd name="connsiteY11" fmla="*/ 339575 h 339575"/>
                <a:gd name="connsiteX12" fmla="*/ 267926 w 5422204"/>
                <a:gd name="connsiteY12" fmla="*/ 339575 h 339575"/>
                <a:gd name="connsiteX13" fmla="*/ 0 w 5422204"/>
                <a:gd name="connsiteY13" fmla="*/ 169788 h 339575"/>
                <a:gd name="connsiteX14" fmla="*/ 267926 w 5422204"/>
                <a:gd name="connsiteY14" fmla="*/ 0 h 33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22204" h="339575">
                  <a:moveTo>
                    <a:pt x="267926" y="0"/>
                  </a:moveTo>
                  <a:lnTo>
                    <a:pt x="755604" y="0"/>
                  </a:lnTo>
                  <a:lnTo>
                    <a:pt x="1397453" y="0"/>
                  </a:lnTo>
                  <a:lnTo>
                    <a:pt x="4024752" y="0"/>
                  </a:lnTo>
                  <a:lnTo>
                    <a:pt x="4666600" y="0"/>
                  </a:lnTo>
                  <a:lnTo>
                    <a:pt x="5154279" y="0"/>
                  </a:lnTo>
                  <a:cubicBezTo>
                    <a:pt x="5302235" y="0"/>
                    <a:pt x="5422204" y="76011"/>
                    <a:pt x="5422204" y="169788"/>
                  </a:cubicBezTo>
                  <a:cubicBezTo>
                    <a:pt x="5422204" y="263564"/>
                    <a:pt x="5302235" y="339575"/>
                    <a:pt x="5154279" y="339575"/>
                  </a:cubicBezTo>
                  <a:lnTo>
                    <a:pt x="4666600" y="339575"/>
                  </a:lnTo>
                  <a:lnTo>
                    <a:pt x="4024752" y="339575"/>
                  </a:lnTo>
                  <a:lnTo>
                    <a:pt x="1397453" y="339575"/>
                  </a:lnTo>
                  <a:lnTo>
                    <a:pt x="755604" y="339575"/>
                  </a:lnTo>
                  <a:lnTo>
                    <a:pt x="267926" y="339575"/>
                  </a:lnTo>
                  <a:cubicBezTo>
                    <a:pt x="119969" y="339575"/>
                    <a:pt x="0" y="263564"/>
                    <a:pt x="0" y="169788"/>
                  </a:cubicBezTo>
                  <a:cubicBezTo>
                    <a:pt x="0" y="76011"/>
                    <a:pt x="119969" y="0"/>
                    <a:pt x="267926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45720" rIns="108000" bIns="45720" anchor="ctr">
              <a:noAutofit/>
            </a:bodyPr>
            <a:lstStyle>
              <a:lvl1pPr marL="0" lvl="0" indent="0" algn="l" defTabSz="232257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r>
                <a:rPr lang="en-US" altLang="ko-KR" b="1" dirty="0">
                  <a:solidFill>
                    <a:schemeClr val="bg1"/>
                  </a:solidFill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Create a post within the community</a:t>
              </a:r>
              <a:endParaRPr lang="ko-KR" altLang="en-US" b="1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  <p:sp>
          <p:nvSpPr>
            <p:cNvPr id="239" name="사각형: 둥근 모서리 238">
              <a:extLst>
                <a:ext uri="{FF2B5EF4-FFF2-40B4-BE49-F238E27FC236}">
                  <a16:creationId xmlns:a16="http://schemas.microsoft.com/office/drawing/2014/main" id="{C7DF90B2-5334-CB55-1533-EAD37DAE3A8B}"/>
                </a:ext>
              </a:extLst>
            </p:cNvPr>
            <p:cNvSpPr/>
            <p:nvPr/>
          </p:nvSpPr>
          <p:spPr>
            <a:xfrm>
              <a:off x="3513363" y="1960764"/>
              <a:ext cx="3908445" cy="197054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5400000" sx="101000" sy="101000" algn="t" rotWithShape="0">
                <a:schemeClr val="tx1">
                  <a:alpha val="21000"/>
                </a:scheme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anchor="ctr"/>
            <a:lstStyle/>
            <a:p>
              <a:pPr fontAlgn="base"/>
              <a:r>
                <a:rPr lang="en-US" altLang="ko-KR" b="0" i="0" u="none" strike="noStrike" dirty="0">
                  <a:solidFill>
                    <a:srgbClr val="000000"/>
                  </a:solidFill>
                  <a:effectLst/>
                  <a:latin typeface="나눔스퀘어_ac" panose="020B0600000101010101" pitchFamily="50" charset="-127"/>
                  <a:ea typeface="나눔스퀘어_ac"/>
                </a:rPr>
                <a:t>1.</a:t>
              </a:r>
              <a:r>
                <a:rPr lang="ko-KR" altLang="en-US" b="0" i="0" u="none" strike="noStrike" dirty="0">
                  <a:solidFill>
                    <a:srgbClr val="000000"/>
                  </a:solidFill>
                  <a:effectLst/>
                  <a:latin typeface="나눔스퀘어_ac" panose="020B0600000101010101" pitchFamily="50" charset="-127"/>
                  <a:ea typeface="나눔스퀘어_ac"/>
                </a:rPr>
                <a:t> </a:t>
              </a:r>
              <a:r>
                <a:rPr lang="en-US" altLang="ko-KR" b="0" i="0" u="none" strike="noStrike" dirty="0">
                  <a:solidFill>
                    <a:srgbClr val="000000"/>
                  </a:solidFill>
                  <a:effectLst/>
                  <a:latin typeface="나눔스퀘어_ac" panose="020B0600000101010101" pitchFamily="50" charset="-127"/>
                  <a:ea typeface="나눔스퀘어_ac"/>
                </a:rPr>
                <a:t>Author creates a post that fits the topic</a:t>
              </a:r>
            </a:p>
            <a:p>
              <a:pPr fontAlgn="base"/>
              <a:r>
                <a:rPr lang="ko-KR" altLang="en-US" dirty="0">
                  <a:solidFill>
                    <a:srgbClr val="000000"/>
                  </a:solidFill>
                  <a:latin typeface="나눔스퀘어_ac"/>
                  <a:ea typeface="나눔스퀘어_ac" panose="020B0600000101010101" pitchFamily="50" charset="-127"/>
                </a:rPr>
                <a:t> </a:t>
              </a:r>
              <a:endParaRPr lang="en-US" altLang="ko-KR" dirty="0">
                <a:solidFill>
                  <a:srgbClr val="000000"/>
                </a:solidFill>
                <a:latin typeface="나눔스퀘어_ac"/>
                <a:ea typeface="나눔스퀘어_ac" panose="020B0600000101010101" pitchFamily="50" charset="-127"/>
              </a:endParaRPr>
            </a:p>
            <a:p>
              <a:pPr fontAlgn="base"/>
              <a:r>
                <a:rPr lang="en-US" altLang="ko-KR" b="0" i="0" u="none" strike="noStrike" dirty="0">
                  <a:solidFill>
                    <a:srgbClr val="000000"/>
                  </a:solidFill>
                  <a:effectLst/>
                  <a:latin typeface="나눔스퀘어_ac"/>
                  <a:ea typeface="나눔스퀘어_ac" panose="020B0600000101010101" pitchFamily="50" charset="-127"/>
                </a:rPr>
                <a:t>2. asking </a:t>
              </a:r>
              <a:r>
                <a:rPr lang="en-US" altLang="ko-KR" b="1" i="0" u="none" strike="noStrike" dirty="0">
                  <a:solidFill>
                    <a:srgbClr val="000000"/>
                  </a:solidFill>
                  <a:effectLst/>
                  <a:latin typeface="나눔스퀘어_ac"/>
                  <a:ea typeface="나눔스퀘어_ac" panose="020B0600000101010101" pitchFamily="50" charset="-127"/>
                </a:rPr>
                <a:t>philosophical questions</a:t>
              </a:r>
              <a:r>
                <a:rPr lang="en-US" altLang="ko-KR" b="0" i="0" u="none" strike="noStrike" dirty="0">
                  <a:solidFill>
                    <a:srgbClr val="000000"/>
                  </a:solidFill>
                  <a:effectLst/>
                  <a:latin typeface="나눔스퀘어_ac"/>
                  <a:ea typeface="나눔스퀘어_ac" panose="020B0600000101010101" pitchFamily="50" charset="-127"/>
                </a:rPr>
                <a:t> that fit the subject</a:t>
              </a:r>
              <a:endParaRPr lang="en-US" altLang="ko-KR" b="1" i="0" u="none" strike="noStrike" dirty="0">
                <a:solidFill>
                  <a:srgbClr val="000000"/>
                </a:solidFill>
                <a:effectLst/>
                <a:latin typeface="나눔스퀘어_ac"/>
                <a:ea typeface="나눔스퀘어_ac" panose="020B0600000101010101" pitchFamily="50" charset="-127"/>
              </a:endParaRPr>
            </a:p>
          </p:txBody>
        </p:sp>
        <p:cxnSp>
          <p:nvCxnSpPr>
            <p:cNvPr id="259" name="연결선: 꺾임 258">
              <a:extLst>
                <a:ext uri="{FF2B5EF4-FFF2-40B4-BE49-F238E27FC236}">
                  <a16:creationId xmlns:a16="http://schemas.microsoft.com/office/drawing/2014/main" id="{69F03A1F-2257-C032-1F03-FC850A9B6C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90284" y="1676804"/>
              <a:ext cx="797887" cy="434577"/>
            </a:xfrm>
            <a:prstGeom prst="bent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35" name="연결선: 꺾임 234">
            <a:extLst>
              <a:ext uri="{FF2B5EF4-FFF2-40B4-BE49-F238E27FC236}">
                <a16:creationId xmlns:a16="http://schemas.microsoft.com/office/drawing/2014/main" id="{4CA76E7F-0360-6102-213E-1F8554CE984D}"/>
              </a:ext>
            </a:extLst>
          </p:cNvPr>
          <p:cNvCxnSpPr>
            <a:cxnSpLocks/>
          </p:cNvCxnSpPr>
          <p:nvPr/>
        </p:nvCxnSpPr>
        <p:spPr>
          <a:xfrm>
            <a:off x="2384731" y="3542950"/>
            <a:ext cx="1251197" cy="1247985"/>
          </a:xfrm>
          <a:prstGeom prst="bentConnector3">
            <a:avLst>
              <a:gd name="adj1" fmla="val 30512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C5C2B3F3-CE10-2C03-F8F1-403824EBAD8F}"/>
              </a:ext>
            </a:extLst>
          </p:cNvPr>
          <p:cNvGrpSpPr/>
          <p:nvPr/>
        </p:nvGrpSpPr>
        <p:grpSpPr>
          <a:xfrm>
            <a:off x="7843619" y="1895227"/>
            <a:ext cx="3975328" cy="4467400"/>
            <a:chOff x="7843619" y="1895227"/>
            <a:chExt cx="3975328" cy="4467400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D01FE3F7-3147-593E-4715-3566C0FA44B3}"/>
                </a:ext>
              </a:extLst>
            </p:cNvPr>
            <p:cNvCxnSpPr>
              <a:cxnSpLocks/>
            </p:cNvCxnSpPr>
            <p:nvPr/>
          </p:nvCxnSpPr>
          <p:spPr>
            <a:xfrm>
              <a:off x="7843619" y="1895227"/>
              <a:ext cx="0" cy="4467400"/>
            </a:xfrm>
            <a:prstGeom prst="line">
              <a:avLst/>
            </a:prstGeom>
            <a:ln w="15875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0F20DBB-7428-E048-DE06-E01C1B2243AA}"/>
                </a:ext>
              </a:extLst>
            </p:cNvPr>
            <p:cNvSpPr txBox="1"/>
            <p:nvPr/>
          </p:nvSpPr>
          <p:spPr>
            <a:xfrm>
              <a:off x="8119891" y="2013875"/>
              <a:ext cx="360290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u="sng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Value that customers receive</a:t>
              </a: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3570F0E1-0E37-2CA5-A3DC-09AA1C610AFF}"/>
                </a:ext>
              </a:extLst>
            </p:cNvPr>
            <p:cNvGrpSpPr/>
            <p:nvPr/>
          </p:nvGrpSpPr>
          <p:grpSpPr>
            <a:xfrm>
              <a:off x="8072857" y="2724677"/>
              <a:ext cx="3746090" cy="1432482"/>
              <a:chOff x="8810443" y="5245644"/>
              <a:chExt cx="3029980" cy="1451594"/>
            </a:xfrm>
          </p:grpSpPr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CB081678-3205-237D-182D-46FE7EE5962F}"/>
                  </a:ext>
                </a:extLst>
              </p:cNvPr>
              <p:cNvSpPr/>
              <p:nvPr/>
            </p:nvSpPr>
            <p:spPr>
              <a:xfrm>
                <a:off x="8810443" y="5245644"/>
                <a:ext cx="3029980" cy="1451594"/>
              </a:xfrm>
              <a:prstGeom prst="roundRect">
                <a:avLst/>
              </a:prstGeom>
              <a:solidFill>
                <a:srgbClr val="F8EE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6232486-189D-5BC2-CE42-1BC210B6417A}"/>
                  </a:ext>
                </a:extLst>
              </p:cNvPr>
              <p:cNvSpPr txBox="1"/>
              <p:nvPr/>
            </p:nvSpPr>
            <p:spPr>
              <a:xfrm>
                <a:off x="8874896" y="5247237"/>
                <a:ext cx="2914168" cy="13410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000" dirty="0"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Knowing various philosophical concerns that you have to think about while living your life</a:t>
                </a:r>
              </a:p>
            </p:txBody>
          </p:sp>
        </p:grp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95DCDD1-147A-B66B-6E2D-FFEFDD4CF425}"/>
              </a:ext>
            </a:extLst>
          </p:cNvPr>
          <p:cNvGrpSpPr/>
          <p:nvPr/>
        </p:nvGrpSpPr>
        <p:grpSpPr>
          <a:xfrm>
            <a:off x="8072857" y="5201999"/>
            <a:ext cx="3746089" cy="863897"/>
            <a:chOff x="8810443" y="5245644"/>
            <a:chExt cx="3029980" cy="1079646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5E3DE96A-BFF9-B7C1-F120-96A6DFBD5FE5}"/>
                </a:ext>
              </a:extLst>
            </p:cNvPr>
            <p:cNvSpPr/>
            <p:nvPr/>
          </p:nvSpPr>
          <p:spPr>
            <a:xfrm>
              <a:off x="8810443" y="5245644"/>
              <a:ext cx="3029980" cy="1079646"/>
            </a:xfrm>
            <a:prstGeom prst="roundRect">
              <a:avLst/>
            </a:prstGeom>
            <a:solidFill>
              <a:srgbClr val="F8EE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9177E45-CE17-03B3-63C7-923B42135FAD}"/>
                </a:ext>
              </a:extLst>
            </p:cNvPr>
            <p:cNvSpPr txBox="1"/>
            <p:nvPr/>
          </p:nvSpPr>
          <p:spPr>
            <a:xfrm>
              <a:off x="8891027" y="5297981"/>
              <a:ext cx="2914168" cy="884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dirty="0">
                  <a:latin typeface="서평원 꺾깎체 TTF" panose="020B0600000101010101" pitchFamily="50" charset="-127"/>
                  <a:ea typeface="서평원 꺾깎체 TTF" panose="020B0600000101010101" pitchFamily="50" charset="-127"/>
                </a:rPr>
                <a:t>Share values of 'right' with others and expand thinking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123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49"/>
    </mc:Choice>
    <mc:Fallback xmlns="">
      <p:transition spd="slow" advTm="30049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8246423-5C9C-FF8F-71D4-5AC6AF1AD738}"/>
              </a:ext>
            </a:extLst>
          </p:cNvPr>
          <p:cNvCxnSpPr>
            <a:cxnSpLocks/>
          </p:cNvCxnSpPr>
          <p:nvPr/>
        </p:nvCxnSpPr>
        <p:spPr>
          <a:xfrm>
            <a:off x="468856" y="6613263"/>
            <a:ext cx="11371567" cy="0"/>
          </a:xfrm>
          <a:prstGeom prst="line">
            <a:avLst/>
          </a:prstGeom>
          <a:ln w="222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201CF6-B89B-8463-0D8E-C972B751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2D2677C2-E10F-8C1F-6540-C55129C17AD9}"/>
              </a:ext>
            </a:extLst>
          </p:cNvPr>
          <p:cNvSpPr/>
          <p:nvPr/>
        </p:nvSpPr>
        <p:spPr>
          <a:xfrm>
            <a:off x="3529820" y="2820953"/>
            <a:ext cx="3066052" cy="286421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sx="101000" sy="101000" algn="t" rotWithShape="0">
              <a:schemeClr val="tx1">
                <a:alpha val="21000"/>
              </a:scheme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fontAlgn="base"/>
            <a:r>
              <a:rPr lang="en-US" altLang="ko-KR" sz="2000" b="0" i="0" dirty="0">
                <a:solidFill>
                  <a:srgbClr val="424242"/>
                </a:solidFill>
                <a:effectLst/>
                <a:latin typeface="-apple-system"/>
              </a:rPr>
              <a:t>The insights that you felt through the discussion</a:t>
            </a:r>
            <a:br>
              <a:rPr lang="en-US" altLang="ko-KR" sz="2000" dirty="0"/>
            </a:br>
            <a:r>
              <a:rPr lang="en-US" altLang="ko-KR" sz="2000" b="0" i="0" dirty="0">
                <a:solidFill>
                  <a:srgbClr val="424242"/>
                </a:solidFill>
                <a:effectLst/>
                <a:latin typeface="-apple-system"/>
              </a:rPr>
              <a:t>The attitude of life is different by topic</a:t>
            </a:r>
            <a:br>
              <a:rPr lang="en-US" altLang="ko-KR" sz="2000" dirty="0"/>
            </a:br>
            <a:r>
              <a:rPr lang="en-US" altLang="ko-KR" sz="2000" b="0" i="0" dirty="0">
                <a:solidFill>
                  <a:srgbClr val="424242"/>
                </a:solidFill>
                <a:effectLst/>
                <a:latin typeface="-apple-system"/>
              </a:rPr>
              <a:t>Recording and organizing</a:t>
            </a:r>
            <a:endParaRPr lang="en-US" altLang="ko-KR" sz="2000" b="0" i="0" u="none" strike="noStrike" dirty="0">
              <a:solidFill>
                <a:srgbClr val="000000"/>
              </a:solidFill>
              <a:effectLst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F5B7E7B-670E-CE12-80DC-C68F893BD550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02</a:t>
            </a:r>
            <a:endParaRPr lang="ko-KR" altLang="en-US" sz="300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EAD752-300F-7053-E11C-F270413B163B}"/>
              </a:ext>
            </a:extLst>
          </p:cNvPr>
          <p:cNvSpPr txBox="1"/>
          <p:nvPr/>
        </p:nvSpPr>
        <p:spPr>
          <a:xfrm>
            <a:off x="908601" y="271363"/>
            <a:ext cx="8711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Solution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402BA-0B99-9441-02B5-3F366C0B6ED0}"/>
              </a:ext>
            </a:extLst>
          </p:cNvPr>
          <p:cNvSpPr txBox="1"/>
          <p:nvPr/>
        </p:nvSpPr>
        <p:spPr>
          <a:xfrm>
            <a:off x="3529820" y="1019370"/>
            <a:ext cx="871126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400" dirty="0">
                <a:solidFill>
                  <a:srgbClr val="9C19E0"/>
                </a:solidFill>
                <a:latin typeface="나눔스퀘어_ac Bold"/>
                <a:ea typeface="나눔스퀘어_ac Bold"/>
              </a:rPr>
              <a:t>③ Organize Insight based on enlightenment after discussion</a:t>
            </a:r>
            <a:endParaRPr lang="ko-KR" altLang="en-US" sz="2400" dirty="0">
              <a:solidFill>
                <a:srgbClr val="9C19E0"/>
              </a:solidFill>
              <a:latin typeface="나눔스퀘어_ac Bold" panose="020B0600000101010101" pitchFamily="50" charset="-127"/>
              <a:ea typeface="나눔스퀘어_ac Bold"/>
            </a:endParaRPr>
          </a:p>
        </p:txBody>
      </p:sp>
      <p:sp>
        <p:nvSpPr>
          <p:cNvPr id="267" name="자유형: 도형 266">
            <a:extLst>
              <a:ext uri="{FF2B5EF4-FFF2-40B4-BE49-F238E27FC236}">
                <a16:creationId xmlns:a16="http://schemas.microsoft.com/office/drawing/2014/main" id="{DF1DE868-2DE5-0F84-20EA-084716990C2E}"/>
              </a:ext>
            </a:extLst>
          </p:cNvPr>
          <p:cNvSpPr/>
          <p:nvPr/>
        </p:nvSpPr>
        <p:spPr>
          <a:xfrm>
            <a:off x="3507456" y="2297678"/>
            <a:ext cx="3066052" cy="336168"/>
          </a:xfrm>
          <a:custGeom>
            <a:avLst/>
            <a:gdLst>
              <a:gd name="connsiteX0" fmla="*/ 267926 w 5422204"/>
              <a:gd name="connsiteY0" fmla="*/ 0 h 339575"/>
              <a:gd name="connsiteX1" fmla="*/ 755604 w 5422204"/>
              <a:gd name="connsiteY1" fmla="*/ 0 h 339575"/>
              <a:gd name="connsiteX2" fmla="*/ 1397453 w 5422204"/>
              <a:gd name="connsiteY2" fmla="*/ 0 h 339575"/>
              <a:gd name="connsiteX3" fmla="*/ 4024752 w 5422204"/>
              <a:gd name="connsiteY3" fmla="*/ 0 h 339575"/>
              <a:gd name="connsiteX4" fmla="*/ 4666600 w 5422204"/>
              <a:gd name="connsiteY4" fmla="*/ 0 h 339575"/>
              <a:gd name="connsiteX5" fmla="*/ 5154279 w 5422204"/>
              <a:gd name="connsiteY5" fmla="*/ 0 h 339575"/>
              <a:gd name="connsiteX6" fmla="*/ 5422204 w 5422204"/>
              <a:gd name="connsiteY6" fmla="*/ 169788 h 339575"/>
              <a:gd name="connsiteX7" fmla="*/ 5154279 w 5422204"/>
              <a:gd name="connsiteY7" fmla="*/ 339575 h 339575"/>
              <a:gd name="connsiteX8" fmla="*/ 4666600 w 5422204"/>
              <a:gd name="connsiteY8" fmla="*/ 339575 h 339575"/>
              <a:gd name="connsiteX9" fmla="*/ 4024752 w 5422204"/>
              <a:gd name="connsiteY9" fmla="*/ 339575 h 339575"/>
              <a:gd name="connsiteX10" fmla="*/ 1397453 w 5422204"/>
              <a:gd name="connsiteY10" fmla="*/ 339575 h 339575"/>
              <a:gd name="connsiteX11" fmla="*/ 755604 w 5422204"/>
              <a:gd name="connsiteY11" fmla="*/ 339575 h 339575"/>
              <a:gd name="connsiteX12" fmla="*/ 267926 w 5422204"/>
              <a:gd name="connsiteY12" fmla="*/ 339575 h 339575"/>
              <a:gd name="connsiteX13" fmla="*/ 0 w 5422204"/>
              <a:gd name="connsiteY13" fmla="*/ 169788 h 339575"/>
              <a:gd name="connsiteX14" fmla="*/ 267926 w 5422204"/>
              <a:gd name="connsiteY14" fmla="*/ 0 h 33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22204" h="339575">
                <a:moveTo>
                  <a:pt x="267926" y="0"/>
                </a:moveTo>
                <a:lnTo>
                  <a:pt x="755604" y="0"/>
                </a:lnTo>
                <a:lnTo>
                  <a:pt x="1397453" y="0"/>
                </a:lnTo>
                <a:lnTo>
                  <a:pt x="4024752" y="0"/>
                </a:lnTo>
                <a:lnTo>
                  <a:pt x="4666600" y="0"/>
                </a:lnTo>
                <a:lnTo>
                  <a:pt x="5154279" y="0"/>
                </a:lnTo>
                <a:cubicBezTo>
                  <a:pt x="5302235" y="0"/>
                  <a:pt x="5422204" y="76011"/>
                  <a:pt x="5422204" y="169788"/>
                </a:cubicBezTo>
                <a:cubicBezTo>
                  <a:pt x="5422204" y="263564"/>
                  <a:pt x="5302235" y="339575"/>
                  <a:pt x="5154279" y="339575"/>
                </a:cubicBezTo>
                <a:lnTo>
                  <a:pt x="4666600" y="339575"/>
                </a:lnTo>
                <a:lnTo>
                  <a:pt x="4024752" y="339575"/>
                </a:lnTo>
                <a:lnTo>
                  <a:pt x="1397453" y="339575"/>
                </a:lnTo>
                <a:lnTo>
                  <a:pt x="755604" y="339575"/>
                </a:lnTo>
                <a:lnTo>
                  <a:pt x="267926" y="339575"/>
                </a:lnTo>
                <a:cubicBezTo>
                  <a:pt x="119969" y="339575"/>
                  <a:pt x="0" y="263564"/>
                  <a:pt x="0" y="169788"/>
                </a:cubicBezTo>
                <a:cubicBezTo>
                  <a:pt x="0" y="76011"/>
                  <a:pt x="119969" y="0"/>
                  <a:pt x="26792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45720" rIns="108000" bIns="45720" anchor="ctr">
            <a:noAutofit/>
          </a:bodyPr>
          <a:lstStyle>
            <a:lvl1pPr marL="0" lvl="0" indent="0" algn="l" defTabSz="2322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sz="1800" b="0" i="0" u="none" strike="noStrike" kern="1200" cap="none" spc="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Insight Cleanup</a:t>
            </a:r>
            <a:endParaRPr lang="ko-KR" altLang="en-US" b="1" dirty="0"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grpSp>
        <p:nvGrpSpPr>
          <p:cNvPr id="344" name="그룹 343">
            <a:extLst>
              <a:ext uri="{FF2B5EF4-FFF2-40B4-BE49-F238E27FC236}">
                <a16:creationId xmlns:a16="http://schemas.microsoft.com/office/drawing/2014/main" id="{D460A9E0-8B01-62C9-EE97-B2D53E9F1B35}"/>
              </a:ext>
            </a:extLst>
          </p:cNvPr>
          <p:cNvGrpSpPr/>
          <p:nvPr/>
        </p:nvGrpSpPr>
        <p:grpSpPr>
          <a:xfrm>
            <a:off x="-888332" y="721533"/>
            <a:ext cx="5239594" cy="6438942"/>
            <a:chOff x="9459094" y="594911"/>
            <a:chExt cx="5239594" cy="6438942"/>
          </a:xfrm>
        </p:grpSpPr>
        <p:pic>
          <p:nvPicPr>
            <p:cNvPr id="345" name="그림 1172">
              <a:extLst>
                <a:ext uri="{FF2B5EF4-FFF2-40B4-BE49-F238E27FC236}">
                  <a16:creationId xmlns:a16="http://schemas.microsoft.com/office/drawing/2014/main" id="{10DCC731-BE89-0596-8088-601BD8481E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>
              <a:off x="9459094" y="594911"/>
              <a:ext cx="5239594" cy="6438942"/>
            </a:xfrm>
            <a:prstGeom prst="rect">
              <a:avLst/>
            </a:prstGeom>
            <a:noFill/>
          </p:spPr>
        </p:pic>
        <p:sp>
          <p:nvSpPr>
            <p:cNvPr id="346" name="모서리가 둥근 직사각형 1090">
              <a:extLst>
                <a:ext uri="{FF2B5EF4-FFF2-40B4-BE49-F238E27FC236}">
                  <a16:creationId xmlns:a16="http://schemas.microsoft.com/office/drawing/2014/main" id="{88BE4A21-185E-379B-811D-CE253F24E377}"/>
                </a:ext>
              </a:extLst>
            </p:cNvPr>
            <p:cNvSpPr/>
            <p:nvPr/>
          </p:nvSpPr>
          <p:spPr>
            <a:xfrm>
              <a:off x="10778861" y="1676896"/>
              <a:ext cx="2599000" cy="4236324"/>
            </a:xfrm>
            <a:prstGeom prst="roundRect">
              <a:avLst>
                <a:gd name="adj" fmla="val 5729"/>
              </a:avLst>
            </a:prstGeom>
            <a:solidFill>
              <a:srgbClr val="BEBEBE">
                <a:alpha val="1137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347" name="직사각형 1253">
              <a:extLst>
                <a:ext uri="{FF2B5EF4-FFF2-40B4-BE49-F238E27FC236}">
                  <a16:creationId xmlns:a16="http://schemas.microsoft.com/office/drawing/2014/main" id="{BD378911-35E2-EE7F-F62F-ECB03F19B6E0}"/>
                </a:ext>
              </a:extLst>
            </p:cNvPr>
            <p:cNvSpPr/>
            <p:nvPr/>
          </p:nvSpPr>
          <p:spPr>
            <a:xfrm>
              <a:off x="10831798" y="2774781"/>
              <a:ext cx="2102307" cy="285516"/>
            </a:xfrm>
            <a:prstGeom prst="rect">
              <a:avLst/>
            </a:prstGeom>
            <a:solidFill>
              <a:srgbClr val="E6E6E6">
                <a:alpha val="6078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348" name="모서리가 둥근 직사각형 1066">
              <a:extLst>
                <a:ext uri="{FF2B5EF4-FFF2-40B4-BE49-F238E27FC236}">
                  <a16:creationId xmlns:a16="http://schemas.microsoft.com/office/drawing/2014/main" id="{6BC77EBD-5DFB-1A08-BE80-A817259B3BF3}"/>
                </a:ext>
              </a:extLst>
            </p:cNvPr>
            <p:cNvSpPr/>
            <p:nvPr/>
          </p:nvSpPr>
          <p:spPr>
            <a:xfrm>
              <a:off x="10825289" y="1740251"/>
              <a:ext cx="2506596" cy="977793"/>
            </a:xfrm>
            <a:prstGeom prst="roundRect">
              <a:avLst>
                <a:gd name="adj" fmla="val 5729"/>
              </a:avLst>
            </a:prstGeom>
            <a:solidFill>
              <a:srgbClr val="BEBEBE">
                <a:alpha val="2941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 dirty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cxnSp>
          <p:nvCxnSpPr>
            <p:cNvPr id="349" name="선 671">
              <a:extLst>
                <a:ext uri="{FF2B5EF4-FFF2-40B4-BE49-F238E27FC236}">
                  <a16:creationId xmlns:a16="http://schemas.microsoft.com/office/drawing/2014/main" id="{E13B60F9-603A-109B-884B-B56E02E573FD}"/>
                </a:ext>
              </a:extLst>
            </p:cNvPr>
            <p:cNvCxnSpPr/>
            <p:nvPr/>
          </p:nvCxnSpPr>
          <p:spPr>
            <a:xfrm>
              <a:off x="10742470" y="1621085"/>
              <a:ext cx="2668312" cy="0"/>
            </a:xfrm>
            <a:prstGeom prst="line">
              <a:avLst/>
            </a:prstGeom>
            <a:noFill/>
            <a:ln w="12700" cap="flat" cmpd="sng" algn="ctr">
              <a:solidFill>
                <a:srgbClr val="E1E1E1">
                  <a:alpha val="100000"/>
                </a:srgbClr>
              </a:solidFill>
              <a:prstDash val="solid"/>
            </a:ln>
          </p:spPr>
        </p:cxnSp>
        <p:sp>
          <p:nvSpPr>
            <p:cNvPr id="350" name="가로 글상자 673">
              <a:extLst>
                <a:ext uri="{FF2B5EF4-FFF2-40B4-BE49-F238E27FC236}">
                  <a16:creationId xmlns:a16="http://schemas.microsoft.com/office/drawing/2014/main" id="{914C5588-B09F-4593-E977-33AC4FD27B02}"/>
                </a:ext>
              </a:extLst>
            </p:cNvPr>
            <p:cNvSpPr txBox="1"/>
            <p:nvPr/>
          </p:nvSpPr>
          <p:spPr>
            <a:xfrm>
              <a:off x="11021231" y="1278145"/>
              <a:ext cx="1952605" cy="286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12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Community &gt; Insight</a:t>
              </a:r>
            </a:p>
          </p:txBody>
        </p:sp>
        <p:sp>
          <p:nvSpPr>
            <p:cNvPr id="351" name="가로 글상자 930">
              <a:extLst>
                <a:ext uri="{FF2B5EF4-FFF2-40B4-BE49-F238E27FC236}">
                  <a16:creationId xmlns:a16="http://schemas.microsoft.com/office/drawing/2014/main" id="{51FA22E9-5BD3-3CAE-67FF-DA24F2D174F9}"/>
                </a:ext>
              </a:extLst>
            </p:cNvPr>
            <p:cNvSpPr txBox="1"/>
            <p:nvPr/>
          </p:nvSpPr>
          <p:spPr>
            <a:xfrm>
              <a:off x="10779858" y="1243990"/>
              <a:ext cx="437758" cy="3566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ko-KR" altLang="en-US" sz="1700" b="0" i="0" u="none" strike="noStrike" kern="1200" cap="none" spc="0" normalizeH="0" baseline="0">
                  <a:solidFill>
                    <a:srgbClr val="595959"/>
                  </a:solidFill>
                  <a:latin typeface="나눔스퀘어OTF ExtraBold"/>
                  <a:ea typeface="나눔스퀘어OTF ExtraBold"/>
                  <a:cs typeface="Calibri"/>
                </a:rPr>
                <a:t>←</a:t>
              </a:r>
            </a:p>
          </p:txBody>
        </p:sp>
        <p:pic>
          <p:nvPicPr>
            <p:cNvPr id="352" name="그림 998">
              <a:extLst>
                <a:ext uri="{FF2B5EF4-FFF2-40B4-BE49-F238E27FC236}">
                  <a16:creationId xmlns:a16="http://schemas.microsoft.com/office/drawing/2014/main" id="{CAF2EB0B-73CB-5840-E6D4-B01E0AD4EC11}"/>
                </a:ext>
              </a:extLst>
            </p:cNvPr>
            <p:cNvPicPr/>
            <p:nvPr/>
          </p:nvPicPr>
          <p:blipFill rotWithShape="1">
            <a:blip r:embed="rId4"/>
            <a:stretch>
              <a:fillRect/>
            </a:stretch>
          </p:blipFill>
          <p:spPr>
            <a:xfrm rot="10800000">
              <a:off x="11088542" y="2046623"/>
              <a:ext cx="206193" cy="223924"/>
            </a:xfrm>
            <a:prstGeom prst="rect">
              <a:avLst/>
            </a:prstGeom>
          </p:spPr>
        </p:pic>
        <p:cxnSp>
          <p:nvCxnSpPr>
            <p:cNvPr id="353" name="선 1007">
              <a:extLst>
                <a:ext uri="{FF2B5EF4-FFF2-40B4-BE49-F238E27FC236}">
                  <a16:creationId xmlns:a16="http://schemas.microsoft.com/office/drawing/2014/main" id="{27BDB30D-0D7E-55EB-F788-480198D4C3D6}"/>
                </a:ext>
              </a:extLst>
            </p:cNvPr>
            <p:cNvCxnSpPr/>
            <p:nvPr/>
          </p:nvCxnSpPr>
          <p:spPr>
            <a:xfrm>
              <a:off x="10865913" y="1949556"/>
              <a:ext cx="2466167" cy="0"/>
            </a:xfrm>
            <a:prstGeom prst="line">
              <a:avLst/>
            </a:prstGeom>
            <a:noFill/>
            <a:ln w="9525" cap="flat" cmpd="sng" algn="ctr">
              <a:solidFill>
                <a:srgbClr val="BEBEBE">
                  <a:alpha val="100000"/>
                </a:srgbClr>
              </a:solidFill>
              <a:prstDash val="sysDash"/>
            </a:ln>
          </p:spPr>
        </p:cxnSp>
        <p:sp>
          <p:nvSpPr>
            <p:cNvPr id="354" name="직사각형 1218">
              <a:extLst>
                <a:ext uri="{FF2B5EF4-FFF2-40B4-BE49-F238E27FC236}">
                  <a16:creationId xmlns:a16="http://schemas.microsoft.com/office/drawing/2014/main" id="{0BA4A228-BF1C-76AB-671B-D8C558840A5A}"/>
                </a:ext>
              </a:extLst>
            </p:cNvPr>
            <p:cNvSpPr/>
            <p:nvPr/>
          </p:nvSpPr>
          <p:spPr>
            <a:xfrm>
              <a:off x="10845682" y="3121777"/>
              <a:ext cx="2061478" cy="1650493"/>
            </a:xfrm>
            <a:prstGeom prst="rect">
              <a:avLst/>
            </a:prstGeom>
            <a:solidFill>
              <a:srgbClr val="F2F2F2">
                <a:alpha val="96470"/>
              </a:srgbClr>
            </a:solidFill>
            <a:ln w="19050" cap="flat" cmpd="sng" algn="ctr">
              <a:solidFill>
                <a:srgbClr val="808080">
                  <a:alpha val="44710"/>
                </a:srgbClr>
              </a:solidFill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808080"/>
                </a:solidFill>
                <a:latin typeface="Calibri"/>
                <a:ea typeface="맑은 고딕"/>
                <a:cs typeface="맑은 고딕"/>
              </a:endParaRPr>
            </a:p>
          </p:txBody>
        </p:sp>
        <p:cxnSp>
          <p:nvCxnSpPr>
            <p:cNvPr id="355" name="선 1255">
              <a:extLst>
                <a:ext uri="{FF2B5EF4-FFF2-40B4-BE49-F238E27FC236}">
                  <a16:creationId xmlns:a16="http://schemas.microsoft.com/office/drawing/2014/main" id="{315C44C1-B2D6-A325-23C9-E814D6316F5F}"/>
                </a:ext>
              </a:extLst>
            </p:cNvPr>
            <p:cNvCxnSpPr/>
            <p:nvPr/>
          </p:nvCxnSpPr>
          <p:spPr>
            <a:xfrm>
              <a:off x="10844546" y="3121777"/>
              <a:ext cx="2074005" cy="0"/>
            </a:xfrm>
            <a:prstGeom prst="line">
              <a:avLst/>
            </a:prstGeom>
            <a:solidFill>
              <a:srgbClr val="B2B2B2">
                <a:alpha val="100000"/>
              </a:srgbClr>
            </a:solidFill>
            <a:ln w="9525" cap="flat" cmpd="sng" algn="ctr">
              <a:solidFill>
                <a:srgbClr val="565656">
                  <a:alpha val="44710"/>
                </a:srgbClr>
              </a:solidFill>
              <a:prstDash val="solid"/>
            </a:ln>
          </p:spPr>
        </p:cxnSp>
        <p:cxnSp>
          <p:nvCxnSpPr>
            <p:cNvPr id="356" name="선 1257">
              <a:extLst>
                <a:ext uri="{FF2B5EF4-FFF2-40B4-BE49-F238E27FC236}">
                  <a16:creationId xmlns:a16="http://schemas.microsoft.com/office/drawing/2014/main" id="{B21FBF95-0BE5-CA9D-9F1C-AC8CCEE13FE5}"/>
                </a:ext>
              </a:extLst>
            </p:cNvPr>
            <p:cNvCxnSpPr/>
            <p:nvPr/>
          </p:nvCxnSpPr>
          <p:spPr>
            <a:xfrm rot="16200000" flipH="1">
              <a:off x="11222703" y="3253900"/>
              <a:ext cx="244729" cy="0"/>
            </a:xfrm>
            <a:prstGeom prst="line">
              <a:avLst/>
            </a:prstGeom>
            <a:noFill/>
            <a:ln w="12700" cap="flat" cmpd="sng" algn="ctr">
              <a:solidFill>
                <a:srgbClr val="565656">
                  <a:alpha val="44710"/>
                </a:srgbClr>
              </a:solidFill>
              <a:prstDash val="solid"/>
            </a:ln>
          </p:spPr>
        </p:cxnSp>
        <p:cxnSp>
          <p:nvCxnSpPr>
            <p:cNvPr id="357" name="선 1258">
              <a:extLst>
                <a:ext uri="{FF2B5EF4-FFF2-40B4-BE49-F238E27FC236}">
                  <a16:creationId xmlns:a16="http://schemas.microsoft.com/office/drawing/2014/main" id="{FFC06811-6C2F-564D-A651-FBE5069EEC23}"/>
                </a:ext>
              </a:extLst>
            </p:cNvPr>
            <p:cNvCxnSpPr/>
            <p:nvPr/>
          </p:nvCxnSpPr>
          <p:spPr>
            <a:xfrm rot="16200000" flipH="1">
              <a:off x="11714695" y="3253899"/>
              <a:ext cx="244729" cy="0"/>
            </a:xfrm>
            <a:prstGeom prst="line">
              <a:avLst/>
            </a:prstGeom>
            <a:noFill/>
            <a:ln w="12700" cap="flat" cmpd="sng" algn="ctr">
              <a:solidFill>
                <a:srgbClr val="565656">
                  <a:alpha val="44710"/>
                </a:srgbClr>
              </a:solidFill>
              <a:prstDash val="solid"/>
            </a:ln>
          </p:spPr>
        </p:cxnSp>
        <p:cxnSp>
          <p:nvCxnSpPr>
            <p:cNvPr id="358" name="선 1259">
              <a:extLst>
                <a:ext uri="{FF2B5EF4-FFF2-40B4-BE49-F238E27FC236}">
                  <a16:creationId xmlns:a16="http://schemas.microsoft.com/office/drawing/2014/main" id="{CE8C33B2-89D3-2EF3-49F1-FE96EC6626F6}"/>
                </a:ext>
              </a:extLst>
            </p:cNvPr>
            <p:cNvCxnSpPr/>
            <p:nvPr/>
          </p:nvCxnSpPr>
          <p:spPr>
            <a:xfrm rot="16200000" flipH="1">
              <a:off x="12238775" y="3247411"/>
              <a:ext cx="244729" cy="0"/>
            </a:xfrm>
            <a:prstGeom prst="line">
              <a:avLst/>
            </a:prstGeom>
            <a:noFill/>
            <a:ln w="12700" cap="flat" cmpd="sng" algn="ctr">
              <a:solidFill>
                <a:srgbClr val="565656">
                  <a:alpha val="44710"/>
                </a:srgbClr>
              </a:solidFill>
              <a:prstDash val="solid"/>
            </a:ln>
          </p:spPr>
        </p:cxnSp>
        <p:cxnSp>
          <p:nvCxnSpPr>
            <p:cNvPr id="359" name="선 1261">
              <a:extLst>
                <a:ext uri="{FF2B5EF4-FFF2-40B4-BE49-F238E27FC236}">
                  <a16:creationId xmlns:a16="http://schemas.microsoft.com/office/drawing/2014/main" id="{61CF07BD-FBF7-1053-B172-4CD2F6824C22}"/>
                </a:ext>
              </a:extLst>
            </p:cNvPr>
            <p:cNvCxnSpPr/>
            <p:nvPr/>
          </p:nvCxnSpPr>
          <p:spPr>
            <a:xfrm rot="5400000">
              <a:off x="10008802" y="3950393"/>
              <a:ext cx="1659852" cy="0"/>
            </a:xfrm>
            <a:prstGeom prst="line">
              <a:avLst/>
            </a:prstGeom>
            <a:solidFill>
              <a:srgbClr val="B2B2B2">
                <a:alpha val="100000"/>
              </a:srgbClr>
            </a:solidFill>
            <a:ln w="9525" cap="flat" cmpd="sng" algn="ctr">
              <a:solidFill>
                <a:srgbClr val="565656">
                  <a:alpha val="44710"/>
                </a:srgbClr>
              </a:solidFill>
              <a:prstDash val="solid"/>
            </a:ln>
          </p:spPr>
        </p:cxnSp>
        <p:cxnSp>
          <p:nvCxnSpPr>
            <p:cNvPr id="360" name="선 1293">
              <a:extLst>
                <a:ext uri="{FF2B5EF4-FFF2-40B4-BE49-F238E27FC236}">
                  <a16:creationId xmlns:a16="http://schemas.microsoft.com/office/drawing/2014/main" id="{ED127BAA-0404-8DED-D6F4-5038B253E187}"/>
                </a:ext>
              </a:extLst>
            </p:cNvPr>
            <p:cNvCxnSpPr>
              <a:cxnSpLocks/>
            </p:cNvCxnSpPr>
            <p:nvPr/>
          </p:nvCxnSpPr>
          <p:spPr>
            <a:xfrm>
              <a:off x="10831798" y="3376265"/>
              <a:ext cx="2067903" cy="0"/>
            </a:xfrm>
            <a:prstGeom prst="line">
              <a:avLst/>
            </a:prstGeom>
            <a:solidFill>
              <a:srgbClr val="B2B2B2">
                <a:alpha val="100000"/>
              </a:srgbClr>
            </a:solidFill>
            <a:ln w="12700" cap="flat" cmpd="sng" algn="ctr">
              <a:solidFill>
                <a:srgbClr val="565656">
                  <a:alpha val="54510"/>
                </a:srgbClr>
              </a:solidFill>
              <a:prstDash val="solid"/>
            </a:ln>
          </p:spPr>
        </p:cxnSp>
        <p:sp>
          <p:nvSpPr>
            <p:cNvPr id="361" name="가로 글상자 1294">
              <a:extLst>
                <a:ext uri="{FF2B5EF4-FFF2-40B4-BE49-F238E27FC236}">
                  <a16:creationId xmlns:a16="http://schemas.microsoft.com/office/drawing/2014/main" id="{04CAB506-71BF-0EA1-C7C1-C7AAD0B198B1}"/>
                </a:ext>
              </a:extLst>
            </p:cNvPr>
            <p:cNvSpPr txBox="1"/>
            <p:nvPr/>
          </p:nvSpPr>
          <p:spPr>
            <a:xfrm>
              <a:off x="10863626" y="3169310"/>
              <a:ext cx="464785" cy="143328"/>
            </a:xfrm>
            <a:prstGeom prst="rect">
              <a:avLst/>
            </a:prstGeom>
          </p:spPr>
          <p:txBody>
            <a:bodyPr vert="horz" wrap="square" lIns="0" tIns="0" rIns="0" bIns="0" anchor="t">
              <a:spAutoFit/>
            </a:bodyPr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ko-KR" sz="90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Family</a:t>
              </a:r>
              <a:endParaRPr kumimoji="0" lang="ko-KR" altLang="en-US" sz="900" b="0" i="0" u="none" strike="noStrike" kern="1200" cap="none" normalizeH="0" baseline="0" dirty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</p:txBody>
        </p:sp>
        <p:sp>
          <p:nvSpPr>
            <p:cNvPr id="362" name="가로 글상자 1297">
              <a:extLst>
                <a:ext uri="{FF2B5EF4-FFF2-40B4-BE49-F238E27FC236}">
                  <a16:creationId xmlns:a16="http://schemas.microsoft.com/office/drawing/2014/main" id="{F9066477-34D1-4579-874A-A4C2838F0E93}"/>
                </a:ext>
              </a:extLst>
            </p:cNvPr>
            <p:cNvSpPr txBox="1"/>
            <p:nvPr/>
          </p:nvSpPr>
          <p:spPr>
            <a:xfrm>
              <a:off x="12343167" y="3122433"/>
              <a:ext cx="714819" cy="222898"/>
            </a:xfrm>
            <a:prstGeom prst="rect">
              <a:avLst/>
            </a:prstGeom>
          </p:spPr>
          <p:txBody>
            <a:bodyPr vert="horz" wrap="square" lIns="91440" tIns="45720" rIns="91440" bIns="45720" anchor="t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900" b="1" i="0" u="none" strike="noStrike" kern="1200" cap="none" spc="20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………</a:t>
              </a:r>
            </a:p>
          </p:txBody>
        </p:sp>
        <p:sp>
          <p:nvSpPr>
            <p:cNvPr id="363" name="가로 글상자 1298">
              <a:extLst>
                <a:ext uri="{FF2B5EF4-FFF2-40B4-BE49-F238E27FC236}">
                  <a16:creationId xmlns:a16="http://schemas.microsoft.com/office/drawing/2014/main" id="{B3E63F04-9140-0A7C-78F8-DD6EB84D4C18}"/>
                </a:ext>
              </a:extLst>
            </p:cNvPr>
            <p:cNvSpPr txBox="1"/>
            <p:nvPr/>
          </p:nvSpPr>
          <p:spPr>
            <a:xfrm>
              <a:off x="10777302" y="3215731"/>
              <a:ext cx="377622" cy="563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3000" b="0" i="0" u="none" strike="noStrike" kern="1200" cap="none" spc="0" normalizeH="0" baseline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·</a:t>
              </a:r>
            </a:p>
          </p:txBody>
        </p:sp>
        <p:sp>
          <p:nvSpPr>
            <p:cNvPr id="364" name="가로 글상자 1299">
              <a:extLst>
                <a:ext uri="{FF2B5EF4-FFF2-40B4-BE49-F238E27FC236}">
                  <a16:creationId xmlns:a16="http://schemas.microsoft.com/office/drawing/2014/main" id="{F582D8F8-BC03-815D-50F9-24A7FCF8B8B3}"/>
                </a:ext>
              </a:extLst>
            </p:cNvPr>
            <p:cNvSpPr txBox="1"/>
            <p:nvPr/>
          </p:nvSpPr>
          <p:spPr>
            <a:xfrm>
              <a:off x="10948430" y="3404429"/>
              <a:ext cx="1799382" cy="3185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Did you </a:t>
              </a:r>
              <a:r>
                <a:rPr kumimoji="0" lang="en-US" altLang="ko-KR" sz="700" b="0" i="0" u="none" strike="noStrike" kern="1200" cap="none" spc="0" normalizeH="0" baseline="0" dirty="0">
                  <a:solidFill>
                    <a:srgbClr val="FA4A38"/>
                  </a:solidFill>
                  <a:latin typeface="나눔스퀘어OTF ExtraBold"/>
                  <a:ea typeface="나눔스퀘어OTF ExtraBold"/>
                </a:rPr>
                <a:t>feel</a:t>
              </a:r>
              <a:r>
                <a:rPr kumimoji="0" lang="en-US" altLang="ko-KR" sz="7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 anything during the discussion?</a:t>
              </a:r>
            </a:p>
          </p:txBody>
        </p:sp>
        <p:sp>
          <p:nvSpPr>
            <p:cNvPr id="365" name="모서리가 둥근 직사각형 1300">
              <a:extLst>
                <a:ext uri="{FF2B5EF4-FFF2-40B4-BE49-F238E27FC236}">
                  <a16:creationId xmlns:a16="http://schemas.microsoft.com/office/drawing/2014/main" id="{73371449-45BB-73E0-A603-6E452DC2C931}"/>
                </a:ext>
              </a:extLst>
            </p:cNvPr>
            <p:cNvSpPr/>
            <p:nvPr/>
          </p:nvSpPr>
          <p:spPr>
            <a:xfrm>
              <a:off x="10912657" y="3676888"/>
              <a:ext cx="1900161" cy="362348"/>
            </a:xfrm>
            <a:prstGeom prst="roundRect">
              <a:avLst>
                <a:gd name="adj" fmla="val 16667"/>
              </a:avLst>
            </a:prstGeom>
            <a:solidFill>
              <a:srgbClr val="E6E6E6">
                <a:alpha val="10000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366" name="가로 글상자 1301">
              <a:extLst>
                <a:ext uri="{FF2B5EF4-FFF2-40B4-BE49-F238E27FC236}">
                  <a16:creationId xmlns:a16="http://schemas.microsoft.com/office/drawing/2014/main" id="{2ED5F9AB-C81F-D395-ECAE-F83C00E24AC4}"/>
                </a:ext>
              </a:extLst>
            </p:cNvPr>
            <p:cNvSpPr txBox="1"/>
            <p:nvPr/>
          </p:nvSpPr>
          <p:spPr>
            <a:xfrm>
              <a:off x="10777302" y="4100552"/>
              <a:ext cx="377622" cy="5656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3000" b="0" i="0" u="none" strike="noStrike" kern="1200" cap="none" spc="0" normalizeH="0" baseline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·</a:t>
              </a:r>
            </a:p>
          </p:txBody>
        </p:sp>
        <p:sp>
          <p:nvSpPr>
            <p:cNvPr id="367" name="가로 글상자 1302">
              <a:extLst>
                <a:ext uri="{FF2B5EF4-FFF2-40B4-BE49-F238E27FC236}">
                  <a16:creationId xmlns:a16="http://schemas.microsoft.com/office/drawing/2014/main" id="{B7EA4910-34FE-CE20-1FE0-32AF6B915EDB}"/>
                </a:ext>
              </a:extLst>
            </p:cNvPr>
            <p:cNvSpPr txBox="1"/>
            <p:nvPr/>
          </p:nvSpPr>
          <p:spPr>
            <a:xfrm>
              <a:off x="10952837" y="4066692"/>
              <a:ext cx="2003162" cy="3185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How did you change your mind after the discussion?</a:t>
              </a:r>
            </a:p>
          </p:txBody>
        </p:sp>
        <p:sp>
          <p:nvSpPr>
            <p:cNvPr id="368" name="모서리가 둥근 직사각형 1303">
              <a:extLst>
                <a:ext uri="{FF2B5EF4-FFF2-40B4-BE49-F238E27FC236}">
                  <a16:creationId xmlns:a16="http://schemas.microsoft.com/office/drawing/2014/main" id="{FAD453CA-BD1A-A505-AA9F-9E5317A3D5E5}"/>
                </a:ext>
              </a:extLst>
            </p:cNvPr>
            <p:cNvSpPr/>
            <p:nvPr/>
          </p:nvSpPr>
          <p:spPr>
            <a:xfrm>
              <a:off x="10919752" y="4358146"/>
              <a:ext cx="1900161" cy="362348"/>
            </a:xfrm>
            <a:prstGeom prst="roundRect">
              <a:avLst>
                <a:gd name="adj" fmla="val 16667"/>
              </a:avLst>
            </a:prstGeom>
            <a:solidFill>
              <a:srgbClr val="E6E6E6">
                <a:alpha val="10000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369" name="가로 글상자 1304">
              <a:extLst>
                <a:ext uri="{FF2B5EF4-FFF2-40B4-BE49-F238E27FC236}">
                  <a16:creationId xmlns:a16="http://schemas.microsoft.com/office/drawing/2014/main" id="{6F1B70C6-F07E-DF59-5477-2555255BBEA4}"/>
                </a:ext>
              </a:extLst>
            </p:cNvPr>
            <p:cNvSpPr txBox="1"/>
            <p:nvPr/>
          </p:nvSpPr>
          <p:spPr>
            <a:xfrm>
              <a:off x="10788000" y="4489010"/>
              <a:ext cx="377622" cy="561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en-US" altLang="ko-KR" sz="3000" b="0" i="0" u="none" strike="noStrike" kern="1200" cap="none" spc="0" normalizeH="0" baseline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</p:txBody>
        </p:sp>
        <p:sp>
          <p:nvSpPr>
            <p:cNvPr id="370" name="가로 글상자 1323">
              <a:extLst>
                <a:ext uri="{FF2B5EF4-FFF2-40B4-BE49-F238E27FC236}">
                  <a16:creationId xmlns:a16="http://schemas.microsoft.com/office/drawing/2014/main" id="{440644EE-5EBF-F56D-3696-F0BF1EFD2B52}"/>
                </a:ext>
              </a:extLst>
            </p:cNvPr>
            <p:cNvSpPr txBox="1"/>
            <p:nvPr/>
          </p:nvSpPr>
          <p:spPr>
            <a:xfrm>
              <a:off x="11214859" y="4887087"/>
              <a:ext cx="2062891" cy="3503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ko-KR" altLang="en-US" sz="8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 </a:t>
              </a:r>
              <a:r>
                <a:rPr kumimoji="0" lang="en-US" altLang="ko-KR" sz="8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Recommended </a:t>
              </a:r>
              <a:r>
                <a:rPr kumimoji="0" lang="en-US" altLang="ko-KR" sz="800" b="1" i="0" u="none" strike="noStrike" kern="1200" cap="none" spc="0" normalizeH="0" baseline="0" dirty="0">
                  <a:solidFill>
                    <a:srgbClr val="FA4A38"/>
                  </a:solidFill>
                  <a:latin typeface="나눔스퀘어OTF ExtraBold"/>
                  <a:ea typeface="나눔스퀘어OTF ExtraBold"/>
                </a:rPr>
                <a:t>content</a:t>
              </a:r>
              <a:r>
                <a:rPr kumimoji="0" lang="en-US" altLang="ko-KR" sz="8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 for </a:t>
              </a:r>
              <a:r>
                <a:rPr kumimoji="0" lang="en-US" altLang="ko-KR" sz="800" b="0" i="0" u="none" strike="noStrike" kern="1200" cap="none" spc="0" normalizeH="0" baseline="0" dirty="0" err="1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Amily</a:t>
              </a:r>
              <a:endParaRPr kumimoji="0" lang="en-US" altLang="ko-KR" sz="800" b="0" i="0" u="none" strike="noStrike" kern="1200" cap="none" spc="0" normalizeH="0" baseline="0" dirty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  <a:p>
              <a:pPr marL="0" lvl="0" indent="0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800" b="0" i="0" u="none" strike="noStrike" kern="1200" cap="none" spc="0" normalizeH="0" baseline="0" dirty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</p:txBody>
        </p:sp>
        <p:grpSp>
          <p:nvGrpSpPr>
            <p:cNvPr id="371" name="그룹 1324">
              <a:extLst>
                <a:ext uri="{FF2B5EF4-FFF2-40B4-BE49-F238E27FC236}">
                  <a16:creationId xmlns:a16="http://schemas.microsoft.com/office/drawing/2014/main" id="{9E5EEBDF-F02F-F726-9063-21AB4BBB1F93}"/>
                </a:ext>
              </a:extLst>
            </p:cNvPr>
            <p:cNvGrpSpPr/>
            <p:nvPr/>
          </p:nvGrpSpPr>
          <p:grpSpPr>
            <a:xfrm>
              <a:off x="11051185" y="4888417"/>
              <a:ext cx="228874" cy="225223"/>
              <a:chOff x="9551114" y="3850207"/>
              <a:chExt cx="751425" cy="720090"/>
            </a:xfrm>
          </p:grpSpPr>
          <p:sp>
            <p:nvSpPr>
              <p:cNvPr id="437" name="타원 770">
                <a:extLst>
                  <a:ext uri="{FF2B5EF4-FFF2-40B4-BE49-F238E27FC236}">
                    <a16:creationId xmlns:a16="http://schemas.microsoft.com/office/drawing/2014/main" id="{8AE0D835-3B7F-CBB8-2C23-E21A7BA73A33}"/>
                  </a:ext>
                </a:extLst>
              </p:cNvPr>
              <p:cNvSpPr/>
              <p:nvPr/>
            </p:nvSpPr>
            <p:spPr>
              <a:xfrm>
                <a:off x="9551114" y="3850207"/>
                <a:ext cx="720090" cy="720090"/>
              </a:xfrm>
              <a:prstGeom prst="ellipse">
                <a:avLst/>
              </a:prstGeom>
              <a:solidFill>
                <a:srgbClr val="DFE6F7">
                  <a:alpha val="100000"/>
                </a:srgbClr>
              </a:solidFill>
              <a:ln w="19050" cap="flat" cmpd="sng" algn="ctr">
                <a:solidFill>
                  <a:srgbClr val="D9D9D9">
                    <a:alpha val="10000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pic>
            <p:nvPicPr>
              <p:cNvPr id="438" name="그림 771">
                <a:extLst>
                  <a:ext uri="{FF2B5EF4-FFF2-40B4-BE49-F238E27FC236}">
                    <a16:creationId xmlns:a16="http://schemas.microsoft.com/office/drawing/2014/main" id="{061E3CF7-EDF9-E993-34A7-514BCC1429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tretch>
                <a:fillRect/>
              </a:stretch>
            </p:blipFill>
            <p:spPr>
              <a:xfrm>
                <a:off x="9636559" y="3853423"/>
                <a:ext cx="665980" cy="665980"/>
              </a:xfrm>
              <a:prstGeom prst="rect">
                <a:avLst/>
              </a:prstGeom>
            </p:spPr>
          </p:pic>
        </p:grpSp>
        <p:sp>
          <p:nvSpPr>
            <p:cNvPr id="372" name="순서도: 대체 처리 1330">
              <a:extLst>
                <a:ext uri="{FF2B5EF4-FFF2-40B4-BE49-F238E27FC236}">
                  <a16:creationId xmlns:a16="http://schemas.microsoft.com/office/drawing/2014/main" id="{D4F57716-F0BC-A121-147E-377894D7B7DA}"/>
                </a:ext>
              </a:extLst>
            </p:cNvPr>
            <p:cNvSpPr/>
            <p:nvPr/>
          </p:nvSpPr>
          <p:spPr>
            <a:xfrm>
              <a:off x="10838729" y="1747630"/>
              <a:ext cx="2511877" cy="203940"/>
            </a:xfrm>
            <a:prstGeom prst="flowChartAlternateProcess">
              <a:avLst/>
            </a:prstGeom>
            <a:solidFill>
              <a:srgbClr val="F9D8D8">
                <a:alpha val="4706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00" b="0" i="0" u="none" strike="noStrike" kern="1200" cap="none" spc="0" normalizeH="0" baseline="0" dirty="0">
                  <a:latin typeface="나눔스퀘어OTF ExtraBold"/>
                  <a:ea typeface="나눔스퀘어OTF ExtraBold"/>
                </a:rPr>
                <a:t>#</a:t>
              </a:r>
              <a:r>
                <a:rPr kumimoji="0" lang="en-US" altLang="ko-KR" sz="700" b="0" i="0" u="none" strike="noStrike" kern="1200" cap="none" spc="0" normalizeH="0" baseline="0" dirty="0">
                  <a:solidFill>
                    <a:srgbClr val="F66362"/>
                  </a:solidFill>
                  <a:latin typeface="나눔스퀘어OTF ExtraBold"/>
                  <a:ea typeface="나눔스퀘어OTF ExtraBold"/>
                </a:rPr>
                <a:t>Wisdom </a:t>
              </a:r>
              <a:r>
                <a:rPr kumimoji="0" lang="en-US" altLang="ko-KR" sz="62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Community</a:t>
              </a:r>
              <a:r>
                <a:rPr kumimoji="0" lang="ko-KR" altLang="en-US" sz="620" b="0" i="0" u="none" strike="noStrike" kern="1200" cap="none" spc="0" normalizeH="0" baseline="0" dirty="0" err="1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ㅣ</a:t>
              </a:r>
              <a:r>
                <a:rPr kumimoji="0" lang="en-US" altLang="ko-KR" sz="62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Uncertainty in Life</a:t>
              </a:r>
              <a:r>
                <a:rPr kumimoji="0" lang="ko-KR" altLang="en-US" sz="620" b="0" i="0" u="none" strike="noStrike" kern="1200" cap="none" spc="0" normalizeH="0" baseline="0" dirty="0" err="1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ㅣ</a:t>
              </a:r>
              <a:r>
                <a:rPr kumimoji="0" lang="en-US" altLang="ko-KR" sz="62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by. </a:t>
              </a:r>
              <a:r>
                <a:rPr kumimoji="0" lang="en-US" altLang="ko-KR" sz="620" b="0" i="0" u="none" strike="noStrike" kern="1200" cap="none" spc="0" normalizeH="0" baseline="0" dirty="0" err="1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Zeeto</a:t>
              </a:r>
              <a:endParaRPr kumimoji="0" lang="en-US" altLang="ko-KR" sz="620" b="0" i="0" u="none" strike="noStrike" kern="1200" cap="none" spc="0" normalizeH="0" baseline="0" dirty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</p:txBody>
        </p:sp>
        <p:pic>
          <p:nvPicPr>
            <p:cNvPr id="373" name="그림 1331">
              <a:extLst>
                <a:ext uri="{FF2B5EF4-FFF2-40B4-BE49-F238E27FC236}">
                  <a16:creationId xmlns:a16="http://schemas.microsoft.com/office/drawing/2014/main" id="{1814D32C-3061-AEC1-A253-AC7B3FAF6C1C}"/>
                </a:ext>
              </a:extLst>
            </p:cNvPr>
            <p:cNvPicPr/>
            <p:nvPr/>
          </p:nvPicPr>
          <p:blipFill rotWithShape="1">
            <a:blip r:embed="rId4"/>
            <a:stretch>
              <a:fillRect/>
            </a:stretch>
          </p:blipFill>
          <p:spPr>
            <a:xfrm rot="10800000" flipH="1" flipV="1">
              <a:off x="12918552" y="2363096"/>
              <a:ext cx="206193" cy="223924"/>
            </a:xfrm>
            <a:prstGeom prst="rect">
              <a:avLst/>
            </a:prstGeom>
          </p:spPr>
        </p:pic>
        <p:pic>
          <p:nvPicPr>
            <p:cNvPr id="374" name="그림 1332">
              <a:extLst>
                <a:ext uri="{FF2B5EF4-FFF2-40B4-BE49-F238E27FC236}">
                  <a16:creationId xmlns:a16="http://schemas.microsoft.com/office/drawing/2014/main" id="{F3F1A382-584F-A593-0D6A-DB181E40D776}"/>
                </a:ext>
              </a:extLst>
            </p:cNvPr>
            <p:cNvPicPr/>
            <p:nvPr/>
          </p:nvPicPr>
          <p:blipFill rotWithShape="1">
            <a:blip r:embed="rId6">
              <a:biLevel thresh="75000"/>
              <a:lum/>
            </a:blip>
            <a:stretch>
              <a:fillRect/>
            </a:stretch>
          </p:blipFill>
          <p:spPr>
            <a:xfrm>
              <a:off x="10845381" y="1765532"/>
              <a:ext cx="246510" cy="168134"/>
            </a:xfrm>
            <a:prstGeom prst="rect">
              <a:avLst/>
            </a:prstGeom>
          </p:spPr>
        </p:pic>
        <p:sp>
          <p:nvSpPr>
            <p:cNvPr id="375" name="가로 글상자 1168">
              <a:extLst>
                <a:ext uri="{FF2B5EF4-FFF2-40B4-BE49-F238E27FC236}">
                  <a16:creationId xmlns:a16="http://schemas.microsoft.com/office/drawing/2014/main" id="{4A2832D2-3FE2-0D84-9AF0-CBEE0BECC838}"/>
                </a:ext>
              </a:extLst>
            </p:cNvPr>
            <p:cNvSpPr txBox="1"/>
            <p:nvPr/>
          </p:nvSpPr>
          <p:spPr>
            <a:xfrm>
              <a:off x="11104050" y="2125015"/>
              <a:ext cx="2001514" cy="3822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6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If you think about it in a way, you know, that we're not ready to be independent </a:t>
              </a:r>
            </a:p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6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I think I'm showing you.</a:t>
              </a:r>
            </a:p>
          </p:txBody>
        </p:sp>
        <p:sp>
          <p:nvSpPr>
            <p:cNvPr id="376" name="가로 글상자 1298">
              <a:extLst>
                <a:ext uri="{FF2B5EF4-FFF2-40B4-BE49-F238E27FC236}">
                  <a16:creationId xmlns:a16="http://schemas.microsoft.com/office/drawing/2014/main" id="{D38AF111-C4C5-8714-B559-54E63799EB56}"/>
                </a:ext>
              </a:extLst>
            </p:cNvPr>
            <p:cNvSpPr txBox="1"/>
            <p:nvPr/>
          </p:nvSpPr>
          <p:spPr>
            <a:xfrm>
              <a:off x="10777302" y="3873951"/>
              <a:ext cx="377622" cy="5655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3000" b="0" i="0" u="none" strike="noStrike" kern="1200" cap="none" spc="0" normalizeH="0" baseline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·</a:t>
              </a:r>
            </a:p>
          </p:txBody>
        </p:sp>
        <p:sp>
          <p:nvSpPr>
            <p:cNvPr id="377" name="가로 글상자 1174">
              <a:extLst>
                <a:ext uri="{FF2B5EF4-FFF2-40B4-BE49-F238E27FC236}">
                  <a16:creationId xmlns:a16="http://schemas.microsoft.com/office/drawing/2014/main" id="{8E500D5D-9B87-954E-2206-E2B88DF1F07B}"/>
                </a:ext>
              </a:extLst>
            </p:cNvPr>
            <p:cNvSpPr txBox="1"/>
            <p:nvPr/>
          </p:nvSpPr>
          <p:spPr>
            <a:xfrm>
              <a:off x="10814008" y="2776747"/>
              <a:ext cx="2024912" cy="2627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1050" b="0" i="0" u="none" strike="noStrike" kern="1200" cap="none" spc="0" normalizeH="0" baseline="0" dirty="0">
                  <a:latin typeface="나눔스퀘어OTF ExtraBold"/>
                  <a:ea typeface="나눔스퀘어OTF ExtraBold"/>
                </a:rPr>
                <a:t>Insight Cleanup</a:t>
              </a:r>
              <a:endParaRPr kumimoji="0" lang="ko-KR" altLang="en-US" sz="1050" b="0" i="0" u="none" strike="noStrike" kern="1200" cap="none" spc="0" normalizeH="0" baseline="0" dirty="0">
                <a:latin typeface="나눔스퀘어OTF ExtraBold"/>
                <a:ea typeface="나눔스퀘어OTF ExtraBold"/>
              </a:endParaRPr>
            </a:p>
          </p:txBody>
        </p:sp>
        <p:sp>
          <p:nvSpPr>
            <p:cNvPr id="378" name="직사각형 1175">
              <a:extLst>
                <a:ext uri="{FF2B5EF4-FFF2-40B4-BE49-F238E27FC236}">
                  <a16:creationId xmlns:a16="http://schemas.microsoft.com/office/drawing/2014/main" id="{B59CA688-3BDF-B3E6-0F63-34D5D90A825C}"/>
                </a:ext>
              </a:extLst>
            </p:cNvPr>
            <p:cNvSpPr/>
            <p:nvPr/>
          </p:nvSpPr>
          <p:spPr>
            <a:xfrm>
              <a:off x="10838728" y="5148116"/>
              <a:ext cx="2493157" cy="736910"/>
            </a:xfrm>
            <a:prstGeom prst="rect">
              <a:avLst/>
            </a:prstGeom>
            <a:solidFill>
              <a:srgbClr val="E6E6E6">
                <a:alpha val="4980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379" name="가로 글상자 705">
              <a:extLst>
                <a:ext uri="{FF2B5EF4-FFF2-40B4-BE49-F238E27FC236}">
                  <a16:creationId xmlns:a16="http://schemas.microsoft.com/office/drawing/2014/main" id="{0AEF2D94-87FC-7EA5-3FAC-8ABAB7E43B2F}"/>
                </a:ext>
              </a:extLst>
            </p:cNvPr>
            <p:cNvSpPr txBox="1"/>
            <p:nvPr/>
          </p:nvSpPr>
          <p:spPr>
            <a:xfrm>
              <a:off x="10788000" y="5637243"/>
              <a:ext cx="958526" cy="286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6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rPr>
                <a:t>Create Value Keywords</a:t>
              </a:r>
              <a:endParaRPr kumimoji="0" lang="ko-KR" altLang="en-US" sz="600" b="0" i="0" u="none" strike="noStrike" kern="1200" cap="none" spc="0" normalizeH="0" baseline="0" dirty="0">
                <a:solidFill>
                  <a:srgbClr val="797979"/>
                </a:solidFill>
                <a:latin typeface="나눔스퀘어OTF Bold"/>
                <a:ea typeface="나눔스퀘어OTF Bold"/>
              </a:endParaRPr>
            </a:p>
          </p:txBody>
        </p:sp>
        <p:sp>
          <p:nvSpPr>
            <p:cNvPr id="380" name="가로 글상자 705">
              <a:extLst>
                <a:ext uri="{FF2B5EF4-FFF2-40B4-BE49-F238E27FC236}">
                  <a16:creationId xmlns:a16="http://schemas.microsoft.com/office/drawing/2014/main" id="{827FCAE4-6226-4362-DB77-F55C2FCB9D30}"/>
                </a:ext>
              </a:extLst>
            </p:cNvPr>
            <p:cNvSpPr txBox="1"/>
            <p:nvPr/>
          </p:nvSpPr>
          <p:spPr>
            <a:xfrm>
              <a:off x="11520020" y="5631862"/>
              <a:ext cx="1095859" cy="286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6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rPr>
                <a:t>Create a </a:t>
              </a:r>
            </a:p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6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rPr>
                <a:t>personality card</a:t>
              </a:r>
              <a:endParaRPr kumimoji="0" lang="ko-KR" altLang="en-US" sz="600" b="0" i="0" u="none" strike="noStrike" kern="1200" cap="none" spc="0" normalizeH="0" baseline="0" dirty="0">
                <a:solidFill>
                  <a:srgbClr val="797979"/>
                </a:solidFill>
                <a:latin typeface="나눔스퀘어OTF Bold"/>
                <a:ea typeface="나눔스퀘어OTF Bold"/>
              </a:endParaRPr>
            </a:p>
          </p:txBody>
        </p:sp>
        <p:sp>
          <p:nvSpPr>
            <p:cNvPr id="381" name="가로 글상자 705">
              <a:extLst>
                <a:ext uri="{FF2B5EF4-FFF2-40B4-BE49-F238E27FC236}">
                  <a16:creationId xmlns:a16="http://schemas.microsoft.com/office/drawing/2014/main" id="{EBB53E0E-9638-5EEE-E86E-237012C30558}"/>
                </a:ext>
              </a:extLst>
            </p:cNvPr>
            <p:cNvSpPr txBox="1"/>
            <p:nvPr/>
          </p:nvSpPr>
          <p:spPr>
            <a:xfrm>
              <a:off x="12344466" y="5631862"/>
              <a:ext cx="1095863" cy="286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6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rPr>
                <a:t>a tree of strengths/weakness</a:t>
              </a:r>
              <a:endParaRPr kumimoji="0" lang="ko-KR" altLang="en-US" sz="600" b="0" i="0" u="none" strike="noStrike" kern="1200" cap="none" spc="0" normalizeH="0" baseline="0" dirty="0">
                <a:solidFill>
                  <a:srgbClr val="797979"/>
                </a:solidFill>
                <a:latin typeface="나눔스퀘어OTF Bold"/>
                <a:ea typeface="나눔스퀘어OTF Bold"/>
              </a:endParaRPr>
            </a:p>
          </p:txBody>
        </p:sp>
        <p:grpSp>
          <p:nvGrpSpPr>
            <p:cNvPr id="382" name="그룹 1351">
              <a:extLst>
                <a:ext uri="{FF2B5EF4-FFF2-40B4-BE49-F238E27FC236}">
                  <a16:creationId xmlns:a16="http://schemas.microsoft.com/office/drawing/2014/main" id="{481EC2AA-2D61-9A3D-0DF6-16760359F9EF}"/>
                </a:ext>
              </a:extLst>
            </p:cNvPr>
            <p:cNvGrpSpPr/>
            <p:nvPr/>
          </p:nvGrpSpPr>
          <p:grpSpPr>
            <a:xfrm>
              <a:off x="12590458" y="5223701"/>
              <a:ext cx="687292" cy="448669"/>
              <a:chOff x="6924056" y="4994597"/>
              <a:chExt cx="8181500" cy="6761730"/>
            </a:xfrm>
          </p:grpSpPr>
          <p:pic>
            <p:nvPicPr>
              <p:cNvPr id="424" name="Image 11" descr="preencoded.png">
                <a:extLst>
                  <a:ext uri="{FF2B5EF4-FFF2-40B4-BE49-F238E27FC236}">
                    <a16:creationId xmlns:a16="http://schemas.microsoft.com/office/drawing/2014/main" id="{C8461C4E-34D3-6B87-53D6-3F2662798B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tretch>
                <a:fillRect/>
              </a:stretch>
            </p:blipFill>
            <p:spPr>
              <a:xfrm>
                <a:off x="9567196" y="6510814"/>
                <a:ext cx="2763631" cy="5245513"/>
              </a:xfrm>
              <a:prstGeom prst="rect">
                <a:avLst/>
              </a:prstGeom>
            </p:spPr>
          </p:pic>
          <p:pic>
            <p:nvPicPr>
              <p:cNvPr id="425" name="Image 12" descr="preencoded.png">
                <a:extLst>
                  <a:ext uri="{FF2B5EF4-FFF2-40B4-BE49-F238E27FC236}">
                    <a16:creationId xmlns:a16="http://schemas.microsoft.com/office/drawing/2014/main" id="{BA6366B9-ED6C-CCE3-11D0-4A2607EF9C7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tretch>
                <a:fillRect/>
              </a:stretch>
            </p:blipFill>
            <p:spPr>
              <a:xfrm>
                <a:off x="8260421" y="4994597"/>
                <a:ext cx="1950037" cy="2104318"/>
              </a:xfrm>
              <a:prstGeom prst="rect">
                <a:avLst/>
              </a:prstGeom>
            </p:spPr>
          </p:pic>
          <p:pic>
            <p:nvPicPr>
              <p:cNvPr id="426" name="Image 13" descr="preencoded.png">
                <a:extLst>
                  <a:ext uri="{FF2B5EF4-FFF2-40B4-BE49-F238E27FC236}">
                    <a16:creationId xmlns:a16="http://schemas.microsoft.com/office/drawing/2014/main" id="{465C7869-FF8B-0A16-94F1-F1BDED81518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tretch>
                <a:fillRect/>
              </a:stretch>
            </p:blipFill>
            <p:spPr>
              <a:xfrm>
                <a:off x="7787536" y="7710768"/>
                <a:ext cx="1981265" cy="2182092"/>
              </a:xfrm>
              <a:prstGeom prst="rect">
                <a:avLst/>
              </a:prstGeom>
            </p:spPr>
          </p:pic>
          <p:pic>
            <p:nvPicPr>
              <p:cNvPr id="427" name="Image 14" descr="preencoded.png">
                <a:extLst>
                  <a:ext uri="{FF2B5EF4-FFF2-40B4-BE49-F238E27FC236}">
                    <a16:creationId xmlns:a16="http://schemas.microsoft.com/office/drawing/2014/main" id="{7DD6C403-9244-8090-2E86-81F2985567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tretch>
                <a:fillRect/>
              </a:stretch>
            </p:blipFill>
            <p:spPr>
              <a:xfrm>
                <a:off x="11487735" y="5358274"/>
                <a:ext cx="1814914" cy="2046476"/>
              </a:xfrm>
              <a:prstGeom prst="rect">
                <a:avLst/>
              </a:prstGeom>
            </p:spPr>
          </p:pic>
          <p:pic>
            <p:nvPicPr>
              <p:cNvPr id="428" name="Image 15" descr="preencoded.png">
                <a:extLst>
                  <a:ext uri="{FF2B5EF4-FFF2-40B4-BE49-F238E27FC236}">
                    <a16:creationId xmlns:a16="http://schemas.microsoft.com/office/drawing/2014/main" id="{CD3D304B-3038-0A78-2263-AB1E4F8F13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tretch>
                <a:fillRect/>
              </a:stretch>
            </p:blipFill>
            <p:spPr>
              <a:xfrm>
                <a:off x="12330915" y="7359638"/>
                <a:ext cx="1943924" cy="2159548"/>
              </a:xfrm>
              <a:prstGeom prst="rect">
                <a:avLst/>
              </a:prstGeom>
            </p:spPr>
          </p:pic>
          <p:pic>
            <p:nvPicPr>
              <p:cNvPr id="429" name="Image 16" descr="preencoded.png">
                <a:extLst>
                  <a:ext uri="{FF2B5EF4-FFF2-40B4-BE49-F238E27FC236}">
                    <a16:creationId xmlns:a16="http://schemas.microsoft.com/office/drawing/2014/main" id="{AA17F0A5-BECE-00CF-6546-32BF4AFBF2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tretch>
                <a:fillRect/>
              </a:stretch>
            </p:blipFill>
            <p:spPr>
              <a:xfrm>
                <a:off x="10608086" y="6046305"/>
                <a:ext cx="3617789" cy="952735"/>
              </a:xfrm>
              <a:prstGeom prst="rect">
                <a:avLst/>
              </a:prstGeom>
            </p:spPr>
          </p:pic>
          <p:pic>
            <p:nvPicPr>
              <p:cNvPr id="430" name="Image 17" descr="preencoded.png">
                <a:extLst>
                  <a:ext uri="{FF2B5EF4-FFF2-40B4-BE49-F238E27FC236}">
                    <a16:creationId xmlns:a16="http://schemas.microsoft.com/office/drawing/2014/main" id="{F05982A3-CCFB-DB91-B021-FFFA21DFE9C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tretch>
                <a:fillRect/>
              </a:stretch>
            </p:blipFill>
            <p:spPr>
              <a:xfrm>
                <a:off x="11487767" y="8192430"/>
                <a:ext cx="3617789" cy="952735"/>
              </a:xfrm>
              <a:prstGeom prst="rect">
                <a:avLst/>
              </a:prstGeom>
            </p:spPr>
          </p:pic>
          <p:pic>
            <p:nvPicPr>
              <p:cNvPr id="431" name="Image 18" descr="preencoded.png">
                <a:extLst>
                  <a:ext uri="{FF2B5EF4-FFF2-40B4-BE49-F238E27FC236}">
                    <a16:creationId xmlns:a16="http://schemas.microsoft.com/office/drawing/2014/main" id="{65488849-8146-DD38-7BCD-1C4E63E90A6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/>
              <a:stretch>
                <a:fillRect/>
              </a:stretch>
            </p:blipFill>
            <p:spPr>
              <a:xfrm>
                <a:off x="7325933" y="5417658"/>
                <a:ext cx="3709572" cy="1530802"/>
              </a:xfrm>
              <a:prstGeom prst="rect">
                <a:avLst/>
              </a:prstGeom>
            </p:spPr>
          </p:pic>
          <p:pic>
            <p:nvPicPr>
              <p:cNvPr id="432" name="Image 19" descr="preencoded.png">
                <a:extLst>
                  <a:ext uri="{FF2B5EF4-FFF2-40B4-BE49-F238E27FC236}">
                    <a16:creationId xmlns:a16="http://schemas.microsoft.com/office/drawing/2014/main" id="{DA0224EC-608D-9176-9B98-1057C221405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/>
              <a:stretch>
                <a:fillRect/>
              </a:stretch>
            </p:blipFill>
            <p:spPr>
              <a:xfrm>
                <a:off x="6924056" y="8056636"/>
                <a:ext cx="3708368" cy="1987848"/>
              </a:xfrm>
              <a:prstGeom prst="rect">
                <a:avLst/>
              </a:prstGeom>
            </p:spPr>
          </p:pic>
          <p:pic>
            <p:nvPicPr>
              <p:cNvPr id="433" name="Image 20" descr="preencoded.png">
                <a:extLst>
                  <a:ext uri="{FF2B5EF4-FFF2-40B4-BE49-F238E27FC236}">
                    <a16:creationId xmlns:a16="http://schemas.microsoft.com/office/drawing/2014/main" id="{021DE4CA-B433-AE57-CDCC-4D45D55E005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/>
              <a:stretch>
                <a:fillRect/>
              </a:stretch>
            </p:blipFill>
            <p:spPr>
              <a:xfrm>
                <a:off x="8452395" y="6860800"/>
                <a:ext cx="918867" cy="991525"/>
              </a:xfrm>
              <a:prstGeom prst="rect">
                <a:avLst/>
              </a:prstGeom>
            </p:spPr>
          </p:pic>
          <p:pic>
            <p:nvPicPr>
              <p:cNvPr id="434" name="Image 21" descr="preencoded.png">
                <a:extLst>
                  <a:ext uri="{FF2B5EF4-FFF2-40B4-BE49-F238E27FC236}">
                    <a16:creationId xmlns:a16="http://schemas.microsoft.com/office/drawing/2014/main" id="{BCA8F0ED-4C9A-8144-64D3-7C3AAF0BA7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/>
              <a:stretch>
                <a:fillRect/>
              </a:stretch>
            </p:blipFill>
            <p:spPr>
              <a:xfrm>
                <a:off x="10099403" y="5259758"/>
                <a:ext cx="681518" cy="806042"/>
              </a:xfrm>
              <a:prstGeom prst="rect">
                <a:avLst/>
              </a:prstGeom>
            </p:spPr>
          </p:pic>
          <p:pic>
            <p:nvPicPr>
              <p:cNvPr id="435" name="Image 22" descr="preencoded.png">
                <a:extLst>
                  <a:ext uri="{FF2B5EF4-FFF2-40B4-BE49-F238E27FC236}">
                    <a16:creationId xmlns:a16="http://schemas.microsoft.com/office/drawing/2014/main" id="{CFCC1B4A-966F-EB45-A674-F89F143E3E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/>
              <a:stretch>
                <a:fillRect/>
              </a:stretch>
            </p:blipFill>
            <p:spPr>
              <a:xfrm>
                <a:off x="13302731" y="6604332"/>
                <a:ext cx="709667" cy="800231"/>
              </a:xfrm>
              <a:prstGeom prst="rect">
                <a:avLst/>
              </a:prstGeom>
            </p:spPr>
          </p:pic>
          <p:pic>
            <p:nvPicPr>
              <p:cNvPr id="436" name="Image 23" descr="preencoded.png">
                <a:extLst>
                  <a:ext uri="{FF2B5EF4-FFF2-40B4-BE49-F238E27FC236}">
                    <a16:creationId xmlns:a16="http://schemas.microsoft.com/office/drawing/2014/main" id="{1B1B977C-D927-E6F0-0607-C2AD3743EA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9"/>
              <a:stretch>
                <a:fillRect/>
              </a:stretch>
            </p:blipFill>
            <p:spPr>
              <a:xfrm>
                <a:off x="11035668" y="5265841"/>
                <a:ext cx="692223" cy="780447"/>
              </a:xfrm>
              <a:prstGeom prst="rect">
                <a:avLst/>
              </a:prstGeom>
            </p:spPr>
          </p:pic>
        </p:grpSp>
        <p:grpSp>
          <p:nvGrpSpPr>
            <p:cNvPr id="383" name="그룹 1365">
              <a:extLst>
                <a:ext uri="{FF2B5EF4-FFF2-40B4-BE49-F238E27FC236}">
                  <a16:creationId xmlns:a16="http://schemas.microsoft.com/office/drawing/2014/main" id="{D42C6466-4927-97C8-85BF-B334CC3D32DB}"/>
                </a:ext>
              </a:extLst>
            </p:cNvPr>
            <p:cNvGrpSpPr/>
            <p:nvPr/>
          </p:nvGrpSpPr>
          <p:grpSpPr>
            <a:xfrm>
              <a:off x="11689850" y="5245127"/>
              <a:ext cx="768150" cy="407881"/>
              <a:chOff x="1496616" y="4670012"/>
              <a:chExt cx="3569875" cy="1962531"/>
            </a:xfrm>
          </p:grpSpPr>
          <p:pic>
            <p:nvPicPr>
              <p:cNvPr id="422" name="Image 5" descr="preencoded.png">
                <a:extLst>
                  <a:ext uri="{FF2B5EF4-FFF2-40B4-BE49-F238E27FC236}">
                    <a16:creationId xmlns:a16="http://schemas.microsoft.com/office/drawing/2014/main" id="{6C678A97-4AE1-64F1-CEFB-0F7B59B1C3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0"/>
              <a:stretch>
                <a:fillRect/>
              </a:stretch>
            </p:blipFill>
            <p:spPr>
              <a:xfrm>
                <a:off x="3520583" y="4670012"/>
                <a:ext cx="1545908" cy="1962531"/>
              </a:xfrm>
              <a:prstGeom prst="rect">
                <a:avLst/>
              </a:prstGeom>
            </p:spPr>
          </p:pic>
          <p:pic>
            <p:nvPicPr>
              <p:cNvPr id="423" name="Image 6" descr="preencoded.png">
                <a:extLst>
                  <a:ext uri="{FF2B5EF4-FFF2-40B4-BE49-F238E27FC236}">
                    <a16:creationId xmlns:a16="http://schemas.microsoft.com/office/drawing/2014/main" id="{EF4C09B7-F9C2-E905-022F-36F7A57770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0"/>
              <a:stretch>
                <a:fillRect/>
              </a:stretch>
            </p:blipFill>
            <p:spPr>
              <a:xfrm>
                <a:off x="1496616" y="4670012"/>
                <a:ext cx="1545908" cy="1962531"/>
              </a:xfrm>
              <a:prstGeom prst="rect">
                <a:avLst/>
              </a:prstGeom>
            </p:spPr>
          </p:pic>
        </p:grpSp>
        <p:pic>
          <p:nvPicPr>
            <p:cNvPr id="384" name="Image 4" descr="preencoded.png">
              <a:extLst>
                <a:ext uri="{FF2B5EF4-FFF2-40B4-BE49-F238E27FC236}">
                  <a16:creationId xmlns:a16="http://schemas.microsoft.com/office/drawing/2014/main" id="{21629670-2888-28CB-404B-C332B86EEF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/>
            <a:stretch>
              <a:fillRect/>
            </a:stretch>
          </p:blipFill>
          <p:spPr>
            <a:xfrm>
              <a:off x="10889589" y="5047595"/>
              <a:ext cx="795611" cy="802676"/>
            </a:xfrm>
            <a:prstGeom prst="rect">
              <a:avLst/>
            </a:prstGeom>
          </p:spPr>
        </p:pic>
        <p:sp>
          <p:nvSpPr>
            <p:cNvPr id="385" name="가로 글상자 1369">
              <a:extLst>
                <a:ext uri="{FF2B5EF4-FFF2-40B4-BE49-F238E27FC236}">
                  <a16:creationId xmlns:a16="http://schemas.microsoft.com/office/drawing/2014/main" id="{5C473714-FAB8-A5C4-FE77-D38DB378152C}"/>
                </a:ext>
              </a:extLst>
            </p:cNvPr>
            <p:cNvSpPr txBox="1"/>
            <p:nvPr/>
          </p:nvSpPr>
          <p:spPr>
            <a:xfrm>
              <a:off x="11582208" y="5351511"/>
              <a:ext cx="529404" cy="2070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00" b="0" i="0" u="none" strike="noStrike" kern="1200" cap="none" spc="0" normalizeH="0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  <a:cs typeface="맑은 고딕"/>
                </a:rPr>
                <a:t>Brave</a:t>
              </a:r>
              <a:endParaRPr kumimoji="0" lang="ko-KR" altLang="en-US" sz="700" b="0" i="0" u="none" strike="noStrike" kern="1200" cap="none" spc="0" normalizeH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맑은 고딕"/>
              </a:endParaRPr>
            </a:p>
          </p:txBody>
        </p:sp>
        <p:sp>
          <p:nvSpPr>
            <p:cNvPr id="386" name="가로 글상자 1370">
              <a:extLst>
                <a:ext uri="{FF2B5EF4-FFF2-40B4-BE49-F238E27FC236}">
                  <a16:creationId xmlns:a16="http://schemas.microsoft.com/office/drawing/2014/main" id="{FD77E506-BB17-7243-1C87-348F763A9A1C}"/>
                </a:ext>
              </a:extLst>
            </p:cNvPr>
            <p:cNvSpPr txBox="1"/>
            <p:nvPr/>
          </p:nvSpPr>
          <p:spPr>
            <a:xfrm>
              <a:off x="12018177" y="5351511"/>
              <a:ext cx="529404" cy="2070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00" b="0" i="0" u="none" strike="noStrike" kern="1200" cap="none" spc="0" normalizeH="0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  <a:cs typeface="맑은 고딕"/>
                </a:rPr>
                <a:t>Honest</a:t>
              </a:r>
              <a:endParaRPr kumimoji="0" lang="ko-KR" altLang="en-US" sz="700" b="0" i="0" u="none" strike="noStrike" kern="1200" cap="none" spc="0" normalizeH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맑은 고딕"/>
              </a:endParaRPr>
            </a:p>
          </p:txBody>
        </p:sp>
        <p:grpSp>
          <p:nvGrpSpPr>
            <p:cNvPr id="387" name="그룹 386">
              <a:extLst>
                <a:ext uri="{FF2B5EF4-FFF2-40B4-BE49-F238E27FC236}">
                  <a16:creationId xmlns:a16="http://schemas.microsoft.com/office/drawing/2014/main" id="{21A001F4-833D-878F-D7A1-2FEE9B4D7359}"/>
                </a:ext>
              </a:extLst>
            </p:cNvPr>
            <p:cNvGrpSpPr/>
            <p:nvPr/>
          </p:nvGrpSpPr>
          <p:grpSpPr>
            <a:xfrm>
              <a:off x="12812497" y="1258426"/>
              <a:ext cx="563588" cy="306375"/>
              <a:chOff x="11257064" y="1302311"/>
              <a:chExt cx="535782" cy="296053"/>
            </a:xfrm>
          </p:grpSpPr>
          <p:grpSp>
            <p:nvGrpSpPr>
              <p:cNvPr id="418" name="그룹 674">
                <a:extLst>
                  <a:ext uri="{FF2B5EF4-FFF2-40B4-BE49-F238E27FC236}">
                    <a16:creationId xmlns:a16="http://schemas.microsoft.com/office/drawing/2014/main" id="{B238AD64-240E-ED78-2034-89DB66BF7606}"/>
                  </a:ext>
                </a:extLst>
              </p:cNvPr>
              <p:cNvGrpSpPr/>
              <p:nvPr/>
            </p:nvGrpSpPr>
            <p:grpSpPr>
              <a:xfrm rot="20400000">
                <a:off x="11257064" y="1371910"/>
                <a:ext cx="158717" cy="217105"/>
                <a:chOff x="8188500" y="2559000"/>
                <a:chExt cx="174009" cy="235949"/>
              </a:xfrm>
              <a:noFill/>
            </p:grpSpPr>
            <p:sp>
              <p:nvSpPr>
                <p:cNvPr id="420" name="타원 89">
                  <a:extLst>
                    <a:ext uri="{FF2B5EF4-FFF2-40B4-BE49-F238E27FC236}">
                      <a16:creationId xmlns:a16="http://schemas.microsoft.com/office/drawing/2014/main" id="{16BB0808-F1F8-9E31-EA47-04A7DC36C2A5}"/>
                    </a:ext>
                  </a:extLst>
                </p:cNvPr>
                <p:cNvSpPr/>
                <p:nvPr/>
              </p:nvSpPr>
              <p:spPr>
                <a:xfrm>
                  <a:off x="8188500" y="2559000"/>
                  <a:ext cx="144018" cy="144018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rgbClr val="BEBEBE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  <p:cxnSp>
              <p:nvCxnSpPr>
                <p:cNvPr id="421" name="선 90">
                  <a:extLst>
                    <a:ext uri="{FF2B5EF4-FFF2-40B4-BE49-F238E27FC236}">
                      <a16:creationId xmlns:a16="http://schemas.microsoft.com/office/drawing/2014/main" id="{385B30B5-5225-6259-B4C4-AF7DF2421FF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8277899" y="2710339"/>
                  <a:ext cx="97212" cy="7200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BEBEBE">
                      <a:alpha val="100000"/>
                    </a:srgbClr>
                  </a:solidFill>
                  <a:prstDash val="solid"/>
                </a:ln>
              </p:spPr>
            </p:cxnSp>
          </p:grpSp>
          <p:pic>
            <p:nvPicPr>
              <p:cNvPr id="419" name="그림 677">
                <a:extLst>
                  <a:ext uri="{FF2B5EF4-FFF2-40B4-BE49-F238E27FC236}">
                    <a16:creationId xmlns:a16="http://schemas.microsoft.com/office/drawing/2014/main" id="{1F7067D2-7F26-2322-E1B0-81817AAE8BB4}"/>
                  </a:ext>
                </a:extLst>
              </p:cNvPr>
              <p:cNvPicPr/>
              <p:nvPr/>
            </p:nvPicPr>
            <p:blipFill rotWithShape="1">
              <a:blip r:embed="rId22"/>
              <a:stretch>
                <a:fillRect/>
              </a:stretch>
            </p:blipFill>
            <p:spPr>
              <a:xfrm>
                <a:off x="11495252" y="1302311"/>
                <a:ext cx="297594" cy="296053"/>
              </a:xfrm>
              <a:prstGeom prst="rect">
                <a:avLst/>
              </a:prstGeom>
            </p:spPr>
          </p:pic>
        </p:grpSp>
        <p:sp>
          <p:nvSpPr>
            <p:cNvPr id="388" name="가로 글상자 1294">
              <a:extLst>
                <a:ext uri="{FF2B5EF4-FFF2-40B4-BE49-F238E27FC236}">
                  <a16:creationId xmlns:a16="http://schemas.microsoft.com/office/drawing/2014/main" id="{910B1F76-A4E0-933D-83F4-E0AE7133ADE9}"/>
                </a:ext>
              </a:extLst>
            </p:cNvPr>
            <p:cNvSpPr txBox="1"/>
            <p:nvPr/>
          </p:nvSpPr>
          <p:spPr>
            <a:xfrm>
              <a:off x="11362807" y="3169310"/>
              <a:ext cx="464785" cy="143328"/>
            </a:xfrm>
            <a:prstGeom prst="rect">
              <a:avLst/>
            </a:prstGeom>
          </p:spPr>
          <p:txBody>
            <a:bodyPr vert="horz" wrap="square" lIns="0" tIns="0" rIns="0" bIns="0" anchor="t">
              <a:spAutoFit/>
            </a:bodyPr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900" b="0" i="0" u="none" strike="noStrike" kern="1200" cap="none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Love</a:t>
              </a:r>
              <a:endParaRPr kumimoji="0" lang="ko-KR" altLang="en-US" sz="900" b="0" i="0" u="none" strike="noStrike" kern="1200" cap="none" normalizeH="0" baseline="0" dirty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</p:txBody>
        </p:sp>
        <p:sp>
          <p:nvSpPr>
            <p:cNvPr id="389" name="가로 글상자 1294">
              <a:extLst>
                <a:ext uri="{FF2B5EF4-FFF2-40B4-BE49-F238E27FC236}">
                  <a16:creationId xmlns:a16="http://schemas.microsoft.com/office/drawing/2014/main" id="{5A7BF890-AF7D-B468-A1DC-8D5251ED060D}"/>
                </a:ext>
              </a:extLst>
            </p:cNvPr>
            <p:cNvSpPr txBox="1"/>
            <p:nvPr/>
          </p:nvSpPr>
          <p:spPr>
            <a:xfrm>
              <a:off x="11851175" y="3174239"/>
              <a:ext cx="464785" cy="143328"/>
            </a:xfrm>
            <a:prstGeom prst="rect">
              <a:avLst/>
            </a:prstGeom>
          </p:spPr>
          <p:txBody>
            <a:bodyPr vert="horz" wrap="square" lIns="0" tIns="0" rIns="0" bIns="0" anchor="t">
              <a:spAutoFit/>
            </a:bodyPr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900" b="0" i="0" u="none" strike="noStrike" kern="1200" cap="none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Dream</a:t>
              </a:r>
              <a:endParaRPr kumimoji="0" lang="ko-KR" altLang="en-US" sz="900" b="0" i="0" u="none" strike="noStrike" kern="1200" cap="none" normalizeH="0" baseline="0" dirty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</p:txBody>
        </p:sp>
        <p:grpSp>
          <p:nvGrpSpPr>
            <p:cNvPr id="390" name="그룹 389">
              <a:extLst>
                <a:ext uri="{FF2B5EF4-FFF2-40B4-BE49-F238E27FC236}">
                  <a16:creationId xmlns:a16="http://schemas.microsoft.com/office/drawing/2014/main" id="{AE950747-2710-CB23-0A0F-C162C681AFD6}"/>
                </a:ext>
              </a:extLst>
            </p:cNvPr>
            <p:cNvGrpSpPr/>
            <p:nvPr/>
          </p:nvGrpSpPr>
          <p:grpSpPr>
            <a:xfrm>
              <a:off x="12790124" y="2788226"/>
              <a:ext cx="747675" cy="2041452"/>
              <a:chOff x="11259814" y="3332757"/>
              <a:chExt cx="710786" cy="1972675"/>
            </a:xfrm>
          </p:grpSpPr>
          <p:sp>
            <p:nvSpPr>
              <p:cNvPr id="408" name="가로 글상자 732">
                <a:extLst>
                  <a:ext uri="{FF2B5EF4-FFF2-40B4-BE49-F238E27FC236}">
                    <a16:creationId xmlns:a16="http://schemas.microsoft.com/office/drawing/2014/main" id="{815046EC-60A9-4594-6BBE-3E6CF922372C}"/>
                  </a:ext>
                </a:extLst>
              </p:cNvPr>
              <p:cNvSpPr txBox="1"/>
              <p:nvPr/>
            </p:nvSpPr>
            <p:spPr>
              <a:xfrm>
                <a:off x="11366368" y="3534868"/>
                <a:ext cx="459847" cy="1847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600" dirty="0">
                    <a:solidFill>
                      <a:srgbClr val="808080"/>
                    </a:solidFill>
                    <a:latin typeface="나눔스퀘어OTF ExtraBold"/>
                    <a:ea typeface="나눔스퀘어OTF ExtraBold"/>
                  </a:rPr>
                  <a:t>C</a:t>
                </a:r>
                <a:r>
                  <a:rPr kumimoji="0" lang="en-US" altLang="ko-KR" sz="600" b="0" i="0" u="none" strike="noStrike" kern="1200" cap="none" spc="0" normalizeH="0" baseline="0" dirty="0">
                    <a:solidFill>
                      <a:srgbClr val="808080"/>
                    </a:solidFill>
                    <a:latin typeface="나눔스퀘어OTF ExtraBold"/>
                    <a:ea typeface="나눔스퀘어OTF ExtraBold"/>
                  </a:rPr>
                  <a:t>lip</a:t>
                </a:r>
                <a:endParaRPr kumimoji="0" lang="ko-KR" altLang="en-US" sz="600" b="0" i="0" u="none" strike="noStrike" kern="1200" cap="none" spc="0" normalizeH="0" baseline="0" dirty="0">
                  <a:solidFill>
                    <a:srgbClr val="80808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409" name="하트 733">
                <a:extLst>
                  <a:ext uri="{FF2B5EF4-FFF2-40B4-BE49-F238E27FC236}">
                    <a16:creationId xmlns:a16="http://schemas.microsoft.com/office/drawing/2014/main" id="{B9E79096-7C1D-4C0F-6E1A-418388DE14C9}"/>
                  </a:ext>
                </a:extLst>
              </p:cNvPr>
              <p:cNvSpPr/>
              <p:nvPr/>
            </p:nvSpPr>
            <p:spPr>
              <a:xfrm>
                <a:off x="11521281" y="3746264"/>
                <a:ext cx="179121" cy="157896"/>
              </a:xfrm>
              <a:prstGeom prst="heart">
                <a:avLst/>
              </a:prstGeom>
              <a:noFill/>
              <a:ln w="19050" cap="flat" cmpd="sng" algn="ctr">
                <a:solidFill>
                  <a:srgbClr val="BEBEBE">
                    <a:alpha val="10000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pic>
            <p:nvPicPr>
              <p:cNvPr id="410" name="그림 736">
                <a:extLst>
                  <a:ext uri="{FF2B5EF4-FFF2-40B4-BE49-F238E27FC236}">
                    <a16:creationId xmlns:a16="http://schemas.microsoft.com/office/drawing/2014/main" id="{5B828641-9702-1E0B-6726-5ECB4C8240A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3">
                <a:duotone>
                  <a:srgbClr val="7B7B7B">
                    <a:alpha val="100000"/>
                  </a:srgbClr>
                  <a:srgbClr val="FFFFFF">
                    <a:alpha val="100000"/>
                  </a:srgbClr>
                </a:duotone>
                <a:lum/>
                <a:extLst>
                  <a:ext uri="783A4284-B454-46f5-B8C8-42B5039CE256">
                    <hp:hncPhoto xmlns:hp="http://schemas.haansoft.com/office/presentation/8.0" xmlns:dsp="http://schemas.microsoft.com/office/drawing/2008/diagram" xmlns:dgm="http://schemas.openxmlformats.org/drawingml/2006/diagram" xmlns:c="http://schemas.openxmlformats.org/drawingml/2006/chart" xmlns="">
                      <hd:imgLayer xmlns:hd="http://schemas.haansoft.com/office/drawingml/8.0" r:embed="rId68">
                        <hd:imgEffect xmlns:hd="http://schemas.haansoft.com/office/drawingml/8.0">
                          <hd:artEffectSharpenSoften amount="-50000"/>
                          <hd:artEffectSaturation sat="400000"/>
                          <hd:artEffectColorTemperature colorTemp="8800"/>
                        </hd:imgEffect>
                      </hd:imgLayer>
                    </hp:hncPhoto>
                  </a:ext>
                </a:extLst>
              </a:blip>
              <a:stretch>
                <a:fillRect/>
              </a:stretch>
            </p:blipFill>
            <p:spPr>
              <a:xfrm>
                <a:off x="11421489" y="4084627"/>
                <a:ext cx="357113" cy="237592"/>
              </a:xfrm>
              <a:prstGeom prst="rect">
                <a:avLst/>
              </a:prstGeom>
            </p:spPr>
          </p:pic>
          <p:sp>
            <p:nvSpPr>
              <p:cNvPr id="411" name="가로 글상자 737">
                <a:extLst>
                  <a:ext uri="{FF2B5EF4-FFF2-40B4-BE49-F238E27FC236}">
                    <a16:creationId xmlns:a16="http://schemas.microsoft.com/office/drawing/2014/main" id="{61C1DFE8-6569-C06E-DB41-B82CE645221D}"/>
                  </a:ext>
                </a:extLst>
              </p:cNvPr>
              <p:cNvSpPr txBox="1"/>
              <p:nvPr/>
            </p:nvSpPr>
            <p:spPr>
              <a:xfrm>
                <a:off x="11349339" y="4295223"/>
                <a:ext cx="519427" cy="2400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480" b="0" i="0" u="none" strike="noStrike" kern="1200" cap="none" spc="0" normalizeH="0" baseline="0" dirty="0">
                    <a:solidFill>
                      <a:srgbClr val="808080"/>
                    </a:solidFill>
                    <a:latin typeface="나눔스퀘어OTF ExtraBold"/>
                    <a:ea typeface="나눔스퀘어OTF ExtraBold"/>
                  </a:rPr>
                  <a:t>Sympathy Point </a:t>
                </a:r>
                <a:endParaRPr kumimoji="0" lang="ko-KR" altLang="en-US" sz="480" b="0" i="0" u="none" strike="noStrike" kern="1200" cap="none" spc="0" normalizeH="0" baseline="0" dirty="0">
                  <a:solidFill>
                    <a:srgbClr val="80808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412" name="가로 글상자 740">
                <a:extLst>
                  <a:ext uri="{FF2B5EF4-FFF2-40B4-BE49-F238E27FC236}">
                    <a16:creationId xmlns:a16="http://schemas.microsoft.com/office/drawing/2014/main" id="{052FD504-2E89-10DF-CA65-A7DB2B1783D3}"/>
                  </a:ext>
                </a:extLst>
              </p:cNvPr>
              <p:cNvSpPr txBox="1"/>
              <p:nvPr/>
            </p:nvSpPr>
            <p:spPr>
              <a:xfrm>
                <a:off x="11337247" y="4745885"/>
                <a:ext cx="537395" cy="182653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550" b="0" i="0" u="none" strike="noStrike" kern="1200" cap="none" spc="0" normalizeH="0" baseline="0" dirty="0">
                    <a:solidFill>
                      <a:srgbClr val="808080"/>
                    </a:solidFill>
                    <a:latin typeface="나눔스퀘어OTF ExtraBold"/>
                    <a:ea typeface="나눔스퀘어OTF ExtraBold"/>
                  </a:rPr>
                  <a:t>Insight</a:t>
                </a:r>
                <a:endParaRPr kumimoji="0" lang="ko-KR" altLang="en-US" sz="550" b="0" i="0" u="none" strike="noStrike" kern="1200" cap="none" spc="0" normalizeH="0" baseline="0" dirty="0">
                  <a:solidFill>
                    <a:srgbClr val="80808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pic>
            <p:nvPicPr>
              <p:cNvPr id="413" name="그림 781">
                <a:extLst>
                  <a:ext uri="{FF2B5EF4-FFF2-40B4-BE49-F238E27FC236}">
                    <a16:creationId xmlns:a16="http://schemas.microsoft.com/office/drawing/2014/main" id="{9B3B26E8-2FD9-D4D4-4888-F36AAB5B695D}"/>
                  </a:ext>
                </a:extLst>
              </p:cNvPr>
              <p:cNvPicPr/>
              <p:nvPr/>
            </p:nvPicPr>
            <p:blipFill rotWithShape="1">
              <a:blip r:embed="rId69"/>
              <a:stretch>
                <a:fillRect/>
              </a:stretch>
            </p:blipFill>
            <p:spPr>
              <a:xfrm>
                <a:off x="11480916" y="4901286"/>
                <a:ext cx="271274" cy="260552"/>
              </a:xfrm>
              <a:prstGeom prst="rect">
                <a:avLst/>
              </a:prstGeom>
            </p:spPr>
          </p:pic>
          <p:pic>
            <p:nvPicPr>
              <p:cNvPr id="414" name="그림 863">
                <a:extLst>
                  <a:ext uri="{FF2B5EF4-FFF2-40B4-BE49-F238E27FC236}">
                    <a16:creationId xmlns:a16="http://schemas.microsoft.com/office/drawing/2014/main" id="{F8BC75A6-701A-44BB-C91F-5CE9B654E984}"/>
                  </a:ext>
                </a:extLst>
              </p:cNvPr>
              <p:cNvPicPr/>
              <p:nvPr/>
            </p:nvPicPr>
            <p:blipFill rotWithShape="1">
              <a:blip r:embed="rId70">
                <a:lum bright="20000"/>
              </a:blip>
              <a:stretch>
                <a:fillRect/>
              </a:stretch>
            </p:blipFill>
            <p:spPr>
              <a:xfrm>
                <a:off x="11467938" y="4523060"/>
                <a:ext cx="282230" cy="259562"/>
              </a:xfrm>
              <a:prstGeom prst="rect">
                <a:avLst/>
              </a:prstGeom>
            </p:spPr>
          </p:pic>
          <p:pic>
            <p:nvPicPr>
              <p:cNvPr id="415" name="그림 955">
                <a:extLst>
                  <a:ext uri="{FF2B5EF4-FFF2-40B4-BE49-F238E27FC236}">
                    <a16:creationId xmlns:a16="http://schemas.microsoft.com/office/drawing/2014/main" id="{9BD2C015-DF27-9AF1-77AB-7EFF4E0EAB1E}"/>
                  </a:ext>
                </a:extLst>
              </p:cNvPr>
              <p:cNvPicPr/>
              <p:nvPr/>
            </p:nvPicPr>
            <p:blipFill rotWithShape="1">
              <a:blip r:embed="rId6"/>
              <a:stretch>
                <a:fillRect/>
              </a:stretch>
            </p:blipFill>
            <p:spPr>
              <a:xfrm>
                <a:off x="11417933" y="3332757"/>
                <a:ext cx="357113" cy="236843"/>
              </a:xfrm>
              <a:prstGeom prst="rect">
                <a:avLst/>
              </a:prstGeom>
            </p:spPr>
          </p:pic>
          <p:sp>
            <p:nvSpPr>
              <p:cNvPr id="416" name="가로 글상자 735">
                <a:extLst>
                  <a:ext uri="{FF2B5EF4-FFF2-40B4-BE49-F238E27FC236}">
                    <a16:creationId xmlns:a16="http://schemas.microsoft.com/office/drawing/2014/main" id="{C1E95730-D9A2-6697-0C51-2F967CA0976B}"/>
                  </a:ext>
                </a:extLst>
              </p:cNvPr>
              <p:cNvSpPr txBox="1"/>
              <p:nvPr/>
            </p:nvSpPr>
            <p:spPr>
              <a:xfrm>
                <a:off x="11402310" y="3891159"/>
                <a:ext cx="568290" cy="1904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600" b="0" i="0" u="none" strike="noStrike" kern="1200" cap="none" spc="0" normalizeH="0" baseline="0" dirty="0">
                    <a:solidFill>
                      <a:srgbClr val="808080"/>
                    </a:solidFill>
                    <a:latin typeface="나눔스퀘어OTF ExtraBold"/>
                    <a:ea typeface="나눔스퀘어OTF ExtraBold"/>
                  </a:rPr>
                  <a:t>Follow</a:t>
                </a:r>
                <a:endParaRPr kumimoji="0" lang="ko-KR" altLang="en-US" sz="600" b="0" i="0" u="none" strike="noStrike" kern="1200" cap="none" spc="0" normalizeH="0" baseline="0" dirty="0">
                  <a:solidFill>
                    <a:srgbClr val="80808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417" name="가로 글상자 782">
                <a:extLst>
                  <a:ext uri="{FF2B5EF4-FFF2-40B4-BE49-F238E27FC236}">
                    <a16:creationId xmlns:a16="http://schemas.microsoft.com/office/drawing/2014/main" id="{259D5B08-07A6-71C6-1120-F715D3E9995C}"/>
                  </a:ext>
                </a:extLst>
              </p:cNvPr>
              <p:cNvSpPr txBox="1"/>
              <p:nvPr/>
            </p:nvSpPr>
            <p:spPr>
              <a:xfrm>
                <a:off x="11259814" y="5118101"/>
                <a:ext cx="680185" cy="187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600" b="0" i="0" u="none" strike="noStrike" kern="1200" cap="none" spc="0" normalizeH="0" baseline="0" dirty="0">
                    <a:solidFill>
                      <a:srgbClr val="808080"/>
                    </a:solidFill>
                    <a:latin typeface="나눔스퀘어OTF ExtraBold"/>
                    <a:ea typeface="나눔스퀘어OTF ExtraBold"/>
                  </a:rPr>
                  <a:t>Sharing</a:t>
                </a:r>
                <a:endParaRPr kumimoji="0" lang="ko-KR" altLang="en-US" sz="600" b="0" i="0" u="none" strike="noStrike" kern="1200" cap="none" spc="0" normalizeH="0" baseline="0" dirty="0">
                  <a:solidFill>
                    <a:srgbClr val="808080"/>
                  </a:solidFill>
                  <a:latin typeface="나눔스퀘어OTF ExtraBold"/>
                  <a:ea typeface="나눔스퀘어OTF ExtraBold"/>
                </a:endParaRPr>
              </a:p>
            </p:txBody>
          </p:sp>
        </p:grpSp>
        <p:grpSp>
          <p:nvGrpSpPr>
            <p:cNvPr id="391" name="그룹 390">
              <a:extLst>
                <a:ext uri="{FF2B5EF4-FFF2-40B4-BE49-F238E27FC236}">
                  <a16:creationId xmlns:a16="http://schemas.microsoft.com/office/drawing/2014/main" id="{12A37035-10DA-D2F8-96B9-37E34C375E4F}"/>
                </a:ext>
              </a:extLst>
            </p:cNvPr>
            <p:cNvGrpSpPr/>
            <p:nvPr/>
          </p:nvGrpSpPr>
          <p:grpSpPr>
            <a:xfrm>
              <a:off x="10727693" y="5934443"/>
              <a:ext cx="2795329" cy="711715"/>
              <a:chOff x="3328003" y="5801687"/>
              <a:chExt cx="2657413" cy="687737"/>
            </a:xfrm>
          </p:grpSpPr>
          <p:cxnSp>
            <p:nvCxnSpPr>
              <p:cNvPr id="392" name="선 65">
                <a:extLst>
                  <a:ext uri="{FF2B5EF4-FFF2-40B4-BE49-F238E27FC236}">
                    <a16:creationId xmlns:a16="http://schemas.microsoft.com/office/drawing/2014/main" id="{6898E291-1D16-5380-4451-FEA4CDA321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8003" y="5801687"/>
                <a:ext cx="2513028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E1E1E1">
                    <a:alpha val="100000"/>
                  </a:srgbClr>
                </a:solidFill>
                <a:prstDash val="solid"/>
              </a:ln>
            </p:spPr>
          </p:cxnSp>
          <p:grpSp>
            <p:nvGrpSpPr>
              <p:cNvPr id="393" name="그룹 373">
                <a:extLst>
                  <a:ext uri="{FF2B5EF4-FFF2-40B4-BE49-F238E27FC236}">
                    <a16:creationId xmlns:a16="http://schemas.microsoft.com/office/drawing/2014/main" id="{5A35EF4F-46C6-03ED-1373-BA67DD356DCC}"/>
                  </a:ext>
                </a:extLst>
              </p:cNvPr>
              <p:cNvGrpSpPr/>
              <p:nvPr/>
            </p:nvGrpSpPr>
            <p:grpSpPr>
              <a:xfrm>
                <a:off x="3951043" y="5923159"/>
                <a:ext cx="273953" cy="235507"/>
                <a:chOff x="1794747" y="5249044"/>
                <a:chExt cx="252032" cy="247502"/>
              </a:xfrm>
            </p:grpSpPr>
            <p:cxnSp>
              <p:nvCxnSpPr>
                <p:cNvPr id="405" name="선 22">
                  <a:extLst>
                    <a:ext uri="{FF2B5EF4-FFF2-40B4-BE49-F238E27FC236}">
                      <a16:creationId xmlns:a16="http://schemas.microsoft.com/office/drawing/2014/main" id="{B0902F60-7DD3-0CA5-BD48-40D434212BD9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680554" y="5372794"/>
                  <a:ext cx="247499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29292">
                      <a:alpha val="100000"/>
                    </a:srgbClr>
                  </a:solidFill>
                  <a:prstDash val="solid"/>
                </a:ln>
              </p:spPr>
            </p:cxnSp>
            <p:cxnSp>
              <p:nvCxnSpPr>
                <p:cNvPr id="406" name="선 23">
                  <a:extLst>
                    <a:ext uri="{FF2B5EF4-FFF2-40B4-BE49-F238E27FC236}">
                      <a16:creationId xmlns:a16="http://schemas.microsoft.com/office/drawing/2014/main" id="{CDEB83F5-DD12-BF9E-B213-330B52A3336B}"/>
                    </a:ext>
                  </a:extLst>
                </p:cNvPr>
                <p:cNvCxnSpPr/>
                <p:nvPr/>
              </p:nvCxnSpPr>
              <p:spPr>
                <a:xfrm rot="10800000">
                  <a:off x="1794747" y="5496546"/>
                  <a:ext cx="252032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29292">
                      <a:alpha val="100000"/>
                    </a:srgbClr>
                  </a:solidFill>
                  <a:prstDash val="solid"/>
                </a:ln>
              </p:spPr>
            </p:cxnSp>
            <p:sp>
              <p:nvSpPr>
                <p:cNvPr id="407" name="자유형 24">
                  <a:extLst>
                    <a:ext uri="{FF2B5EF4-FFF2-40B4-BE49-F238E27FC236}">
                      <a16:creationId xmlns:a16="http://schemas.microsoft.com/office/drawing/2014/main" id="{9036FF40-D9C2-4957-292F-F0B07E71C1F4}"/>
                    </a:ext>
                  </a:extLst>
                </p:cNvPr>
                <p:cNvSpPr/>
                <p:nvPr/>
              </p:nvSpPr>
              <p:spPr>
                <a:xfrm rot="20553588">
                  <a:off x="1818074" y="5287429"/>
                  <a:ext cx="180022" cy="145550"/>
                </a:xfrm>
                <a:custGeom>
                  <a:avLst/>
                  <a:gdLst>
                    <a:gd name="connsiteX0" fmla="*/ -1938 w 1517302"/>
                    <a:gd name="connsiteY0" fmla="*/ 837596 h 836965"/>
                    <a:gd name="connsiteX1" fmla="*/ 560561 w 1517302"/>
                    <a:gd name="connsiteY1" fmla="*/ 410097 h 836965"/>
                    <a:gd name="connsiteX2" fmla="*/ 1100562 w 1517302"/>
                    <a:gd name="connsiteY2" fmla="*/ 537596 h 836965"/>
                    <a:gd name="connsiteX3" fmla="*/ 1490562 w 1517302"/>
                    <a:gd name="connsiteY3" fmla="*/ 35096 h 836965"/>
                    <a:gd name="connsiteX4" fmla="*/ 1475561 w 1517302"/>
                    <a:gd name="connsiteY4" fmla="*/ 42596 h 83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17302" h="836965">
                      <a:moveTo>
                        <a:pt x="-1938" y="837596"/>
                      </a:moveTo>
                      <a:cubicBezTo>
                        <a:pt x="91812" y="766346"/>
                        <a:pt x="376811" y="460096"/>
                        <a:pt x="560561" y="410097"/>
                      </a:cubicBezTo>
                      <a:cubicBezTo>
                        <a:pt x="744311" y="360096"/>
                        <a:pt x="945561" y="600096"/>
                        <a:pt x="1100562" y="537596"/>
                      </a:cubicBezTo>
                      <a:cubicBezTo>
                        <a:pt x="1255561" y="475096"/>
                        <a:pt x="1428061" y="117596"/>
                        <a:pt x="1490562" y="35096"/>
                      </a:cubicBezTo>
                      <a:cubicBezTo>
                        <a:pt x="1553061" y="-47403"/>
                        <a:pt x="1478061" y="41346"/>
                        <a:pt x="1475561" y="42596"/>
                      </a:cubicBezTo>
                    </a:path>
                  </a:pathLst>
                </a:custGeom>
                <a:noFill/>
                <a:ln w="19050" cap="flat" cmpd="sng" algn="ctr">
                  <a:solidFill>
                    <a:srgbClr val="848484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</p:grpSp>
          <p:grpSp>
            <p:nvGrpSpPr>
              <p:cNvPr id="394" name="그룹 377">
                <a:extLst>
                  <a:ext uri="{FF2B5EF4-FFF2-40B4-BE49-F238E27FC236}">
                    <a16:creationId xmlns:a16="http://schemas.microsoft.com/office/drawing/2014/main" id="{72EA1356-4B55-5503-129E-4C4E59E80BDA}"/>
                  </a:ext>
                </a:extLst>
              </p:cNvPr>
              <p:cNvGrpSpPr/>
              <p:nvPr/>
            </p:nvGrpSpPr>
            <p:grpSpPr>
              <a:xfrm>
                <a:off x="4465732" y="5946691"/>
                <a:ext cx="273949" cy="196225"/>
                <a:chOff x="4022055" y="4998622"/>
                <a:chExt cx="288032" cy="220875"/>
              </a:xfrm>
            </p:grpSpPr>
            <p:sp>
              <p:nvSpPr>
                <p:cNvPr id="403" name="모서리가 둥근 사각형 설명선 26">
                  <a:extLst>
                    <a:ext uri="{FF2B5EF4-FFF2-40B4-BE49-F238E27FC236}">
                      <a16:creationId xmlns:a16="http://schemas.microsoft.com/office/drawing/2014/main" id="{5C177D3B-F0DF-0929-62BF-59C0D6EFF5DC}"/>
                    </a:ext>
                  </a:extLst>
                </p:cNvPr>
                <p:cNvSpPr/>
                <p:nvPr/>
              </p:nvSpPr>
              <p:spPr>
                <a:xfrm>
                  <a:off x="4059984" y="4998622"/>
                  <a:ext cx="250103" cy="166181"/>
                </a:xfrm>
                <a:prstGeom prst="wedgeRoundRectCallout">
                  <a:avLst>
                    <a:gd name="adj1" fmla="val -20833"/>
                    <a:gd name="adj2" fmla="val 62500"/>
                    <a:gd name="adj3" fmla="val 16667"/>
                  </a:avLst>
                </a:prstGeom>
                <a:solidFill>
                  <a:srgbClr val="FA4A38"/>
                </a:solidFill>
                <a:ln w="19050" cap="flat" cmpd="sng" algn="ctr">
                  <a:solidFill>
                    <a:srgbClr val="787878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  <p:sp>
              <p:nvSpPr>
                <p:cNvPr id="404" name="모서리가 둥근 사각형 설명선 29">
                  <a:extLst>
                    <a:ext uri="{FF2B5EF4-FFF2-40B4-BE49-F238E27FC236}">
                      <a16:creationId xmlns:a16="http://schemas.microsoft.com/office/drawing/2014/main" id="{1BF51E66-550A-9DD9-EE38-25B808AA572A}"/>
                    </a:ext>
                  </a:extLst>
                </p:cNvPr>
                <p:cNvSpPr/>
                <p:nvPr/>
              </p:nvSpPr>
              <p:spPr>
                <a:xfrm>
                  <a:off x="4022055" y="5053318"/>
                  <a:ext cx="250103" cy="166179"/>
                </a:xfrm>
                <a:prstGeom prst="wedgeRoundRectCallout">
                  <a:avLst>
                    <a:gd name="adj1" fmla="val -20833"/>
                    <a:gd name="adj2" fmla="val 62500"/>
                    <a:gd name="adj3" fmla="val 16667"/>
                  </a:avLst>
                </a:prstGeom>
                <a:solidFill>
                  <a:srgbClr val="FA4A38"/>
                </a:solidFill>
                <a:ln w="19050" cap="flat" cmpd="sng" algn="ctr">
                  <a:solidFill>
                    <a:srgbClr val="787878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</p:grpSp>
          <p:pic>
            <p:nvPicPr>
              <p:cNvPr id="395" name="그림 520">
                <a:extLst>
                  <a:ext uri="{FF2B5EF4-FFF2-40B4-BE49-F238E27FC236}">
                    <a16:creationId xmlns:a16="http://schemas.microsoft.com/office/drawing/2014/main" id="{C017C646-C349-657A-ADE4-B93519981AB1}"/>
                  </a:ext>
                </a:extLst>
              </p:cNvPr>
              <p:cNvPicPr/>
              <p:nvPr/>
            </p:nvPicPr>
            <p:blipFill rotWithShape="1">
              <a:blip r:embed="rId71">
                <a:extLst>
                  <a:ext uri="{BEBA8EAE-BF5A-486C-A8C5-ECC9F3942E4B}">
                    <a14:imgProps xmlns:a14="http://schemas.microsoft.com/office/drawing/2010/main">
                      <a14:imgLayer r:embed="rId72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383302" y="5849420"/>
                <a:ext cx="391363" cy="372886"/>
              </a:xfrm>
              <a:prstGeom prst="rect">
                <a:avLst/>
              </a:prstGeom>
            </p:spPr>
          </p:pic>
          <p:pic>
            <p:nvPicPr>
              <p:cNvPr id="396" name="그림 522">
                <a:extLst>
                  <a:ext uri="{FF2B5EF4-FFF2-40B4-BE49-F238E27FC236}">
                    <a16:creationId xmlns:a16="http://schemas.microsoft.com/office/drawing/2014/main" id="{6050EB3D-8255-0DC9-1E39-F39769C7BDF4}"/>
                  </a:ext>
                </a:extLst>
              </p:cNvPr>
              <p:cNvPicPr/>
              <p:nvPr/>
            </p:nvPicPr>
            <p:blipFill rotWithShape="1">
              <a:blip r:embed="rId73"/>
              <a:stretch>
                <a:fillRect/>
              </a:stretch>
            </p:blipFill>
            <p:spPr>
              <a:xfrm>
                <a:off x="3412953" y="5860924"/>
                <a:ext cx="371794" cy="353260"/>
              </a:xfrm>
              <a:prstGeom prst="rect">
                <a:avLst/>
              </a:prstGeom>
            </p:spPr>
          </p:pic>
          <p:sp>
            <p:nvSpPr>
              <p:cNvPr id="397" name="가로 글상자 904">
                <a:extLst>
                  <a:ext uri="{FF2B5EF4-FFF2-40B4-BE49-F238E27FC236}">
                    <a16:creationId xmlns:a16="http://schemas.microsoft.com/office/drawing/2014/main" id="{3FBE1AA7-8F03-88AE-7799-60145245C2B8}"/>
                  </a:ext>
                </a:extLst>
              </p:cNvPr>
              <p:cNvSpPr txBox="1"/>
              <p:nvPr/>
            </p:nvSpPr>
            <p:spPr>
              <a:xfrm>
                <a:off x="3363962" y="6171248"/>
                <a:ext cx="481905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80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Home</a:t>
                </a:r>
                <a:endParaRPr kumimoji="0" lang="ko-KR" altLang="en-US" sz="8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398" name="가로 글상자 905">
                <a:extLst>
                  <a:ext uri="{FF2B5EF4-FFF2-40B4-BE49-F238E27FC236}">
                    <a16:creationId xmlns:a16="http://schemas.microsoft.com/office/drawing/2014/main" id="{F98845FA-41BC-B7D2-0EF0-042BF215405B}"/>
                  </a:ext>
                </a:extLst>
              </p:cNvPr>
              <p:cNvSpPr txBox="1"/>
              <p:nvPr/>
            </p:nvSpPr>
            <p:spPr>
              <a:xfrm>
                <a:off x="3754313" y="6181647"/>
                <a:ext cx="64635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Experience data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399" name="가로 글상자 906">
                <a:extLst>
                  <a:ext uri="{FF2B5EF4-FFF2-40B4-BE49-F238E27FC236}">
                    <a16:creationId xmlns:a16="http://schemas.microsoft.com/office/drawing/2014/main" id="{0A81DE6F-ADB2-4B9C-C7BD-E35F711B8B10}"/>
                  </a:ext>
                </a:extLst>
              </p:cNvPr>
              <p:cNvSpPr txBox="1"/>
              <p:nvPr/>
            </p:nvSpPr>
            <p:spPr>
              <a:xfrm>
                <a:off x="4793155" y="6183675"/>
                <a:ext cx="568377" cy="2000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 essay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400" name="가로 글상자 907">
                <a:extLst>
                  <a:ext uri="{FF2B5EF4-FFF2-40B4-BE49-F238E27FC236}">
                    <a16:creationId xmlns:a16="http://schemas.microsoft.com/office/drawing/2014/main" id="{DB0063B5-C533-5E64-CFED-67FF4B1733E7}"/>
                  </a:ext>
                </a:extLst>
              </p:cNvPr>
              <p:cNvSpPr txBox="1"/>
              <p:nvPr/>
            </p:nvSpPr>
            <p:spPr>
              <a:xfrm>
                <a:off x="5164315" y="6184436"/>
                <a:ext cx="821101" cy="2000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My Page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401" name="가로 글상자 908">
                <a:extLst>
                  <a:ext uri="{FF2B5EF4-FFF2-40B4-BE49-F238E27FC236}">
                    <a16:creationId xmlns:a16="http://schemas.microsoft.com/office/drawing/2014/main" id="{CC1A4386-5C64-ADCA-E0C1-2214316AF1CA}"/>
                  </a:ext>
                </a:extLst>
              </p:cNvPr>
              <p:cNvSpPr txBox="1"/>
              <p:nvPr/>
            </p:nvSpPr>
            <p:spPr>
              <a:xfrm>
                <a:off x="4204595" y="6187113"/>
                <a:ext cx="821101" cy="2000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Community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pic>
            <p:nvPicPr>
              <p:cNvPr id="402" name="그림 1003">
                <a:extLst>
                  <a:ext uri="{FF2B5EF4-FFF2-40B4-BE49-F238E27FC236}">
                    <a16:creationId xmlns:a16="http://schemas.microsoft.com/office/drawing/2014/main" id="{414E1FDA-1E4C-9F9B-4A38-FD9C6E80745A}"/>
                  </a:ext>
                </a:extLst>
              </p:cNvPr>
              <p:cNvPicPr/>
              <p:nvPr/>
            </p:nvPicPr>
            <p:blipFill rotWithShape="1">
              <a:blip r:embed="rId74"/>
              <a:stretch>
                <a:fillRect/>
              </a:stretch>
            </p:blipFill>
            <p:spPr>
              <a:xfrm>
                <a:off x="4895367" y="5850540"/>
                <a:ext cx="391363" cy="392512"/>
              </a:xfrm>
              <a:prstGeom prst="rect">
                <a:avLst/>
              </a:prstGeom>
            </p:spPr>
          </p:pic>
        </p:grpSp>
      </p:grpSp>
      <p:cxnSp>
        <p:nvCxnSpPr>
          <p:cNvPr id="232" name="연결선: 꺾임 231">
            <a:extLst>
              <a:ext uri="{FF2B5EF4-FFF2-40B4-BE49-F238E27FC236}">
                <a16:creationId xmlns:a16="http://schemas.microsoft.com/office/drawing/2014/main" id="{1F2A9A2B-7CB1-3B42-C1B9-839075EB95A0}"/>
              </a:ext>
            </a:extLst>
          </p:cNvPr>
          <p:cNvCxnSpPr>
            <a:cxnSpLocks/>
          </p:cNvCxnSpPr>
          <p:nvPr/>
        </p:nvCxnSpPr>
        <p:spPr>
          <a:xfrm flipV="1">
            <a:off x="1671877" y="2471553"/>
            <a:ext cx="1879057" cy="625048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2546615-F833-CA74-02D1-B54D4630171A}"/>
              </a:ext>
            </a:extLst>
          </p:cNvPr>
          <p:cNvGrpSpPr/>
          <p:nvPr/>
        </p:nvGrpSpPr>
        <p:grpSpPr>
          <a:xfrm>
            <a:off x="7201291" y="1691423"/>
            <a:ext cx="4598487" cy="4467400"/>
            <a:chOff x="7201291" y="1691423"/>
            <a:chExt cx="4598487" cy="4467400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76F696C7-EAFA-D68B-10F8-19C044A063E2}"/>
                </a:ext>
              </a:extLst>
            </p:cNvPr>
            <p:cNvCxnSpPr>
              <a:cxnSpLocks/>
            </p:cNvCxnSpPr>
            <p:nvPr/>
          </p:nvCxnSpPr>
          <p:spPr>
            <a:xfrm>
              <a:off x="7201291" y="1691423"/>
              <a:ext cx="0" cy="4467400"/>
            </a:xfrm>
            <a:prstGeom prst="line">
              <a:avLst/>
            </a:prstGeom>
            <a:ln w="15875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D377A20-C2CE-3D2A-5A81-7D65A5DAAADF}"/>
                </a:ext>
              </a:extLst>
            </p:cNvPr>
            <p:cNvSpPr txBox="1"/>
            <p:nvPr/>
          </p:nvSpPr>
          <p:spPr>
            <a:xfrm>
              <a:off x="7884863" y="2306435"/>
              <a:ext cx="360290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u="sng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Value that customers receive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2B3497F9-D7F2-81ED-AABD-6BBB827285E9}"/>
                </a:ext>
              </a:extLst>
            </p:cNvPr>
            <p:cNvGrpSpPr/>
            <p:nvPr/>
          </p:nvGrpSpPr>
          <p:grpSpPr>
            <a:xfrm>
              <a:off x="7572855" y="3502883"/>
              <a:ext cx="4226923" cy="1344232"/>
              <a:chOff x="8810443" y="5841526"/>
              <a:chExt cx="3029980" cy="1362167"/>
            </a:xfrm>
          </p:grpSpPr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2691B439-A8ED-AEAE-AC14-05777F633D8A}"/>
                  </a:ext>
                </a:extLst>
              </p:cNvPr>
              <p:cNvSpPr/>
              <p:nvPr/>
            </p:nvSpPr>
            <p:spPr>
              <a:xfrm>
                <a:off x="8810443" y="5841526"/>
                <a:ext cx="3029980" cy="1362167"/>
              </a:xfrm>
              <a:prstGeom prst="roundRect">
                <a:avLst/>
              </a:prstGeom>
              <a:solidFill>
                <a:srgbClr val="F8EE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880892B-277A-F547-D97E-0D932173BADF}"/>
                  </a:ext>
                </a:extLst>
              </p:cNvPr>
              <p:cNvSpPr txBox="1"/>
              <p:nvPr/>
            </p:nvSpPr>
            <p:spPr>
              <a:xfrm>
                <a:off x="8898146" y="5968343"/>
                <a:ext cx="2914168" cy="1029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000" dirty="0"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Create another experience data</a:t>
                </a:r>
              </a:p>
              <a:p>
                <a:pPr algn="ctr"/>
                <a:endParaRPr lang="en-US" altLang="ko-KR" sz="2000" dirty="0">
                  <a:latin typeface="서평원 꺾깎체 TTF" panose="020B0600000101010101" pitchFamily="50" charset="-127"/>
                  <a:ea typeface="서평원 꺾깎체 TTF" panose="020B0600000101010101" pitchFamily="50" charset="-127"/>
                </a:endParaRPr>
              </a:p>
              <a:p>
                <a:pPr algn="ctr"/>
                <a:r>
                  <a:rPr lang="en-US" altLang="ko-KR" sz="2000" dirty="0"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Can record horizons of thought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61276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49"/>
    </mc:Choice>
    <mc:Fallback>
      <p:transition spd="slow" advTm="30049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201CF6-B89B-8463-0D8E-C972B751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F5B7E7B-670E-CE12-80DC-C68F893BD550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02</a:t>
            </a:r>
            <a:endParaRPr lang="ko-KR" altLang="en-US" sz="300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EAD752-300F-7053-E11C-F270413B163B}"/>
              </a:ext>
            </a:extLst>
          </p:cNvPr>
          <p:cNvSpPr txBox="1"/>
          <p:nvPr/>
        </p:nvSpPr>
        <p:spPr>
          <a:xfrm>
            <a:off x="908601" y="271363"/>
            <a:ext cx="8711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Solution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402BA-0B99-9441-02B5-3F366C0B6ED0}"/>
              </a:ext>
            </a:extLst>
          </p:cNvPr>
          <p:cNvSpPr txBox="1"/>
          <p:nvPr/>
        </p:nvSpPr>
        <p:spPr>
          <a:xfrm>
            <a:off x="3568798" y="1247768"/>
            <a:ext cx="8075356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2400" b="1" dirty="0">
                <a:solidFill>
                  <a:srgbClr val="9C19E0"/>
                </a:solidFill>
                <a:latin typeface="나눔스퀘어_ac Bold"/>
                <a:ea typeface="나눔스퀘어_ac Bold"/>
              </a:rPr>
              <a:t>④ </a:t>
            </a:r>
            <a:r>
              <a:rPr lang="en-US" altLang="ko-KR" sz="2400" b="1" dirty="0">
                <a:solidFill>
                  <a:srgbClr val="9C19E0"/>
                </a:solidFill>
                <a:latin typeface="나눔스퀘어_ac Bold"/>
                <a:ea typeface="나눔스퀘어_ac Bold"/>
              </a:rPr>
              <a:t>Autobiography planning: </a:t>
            </a:r>
            <a:r>
              <a:rPr lang="en-US" altLang="ko-KR" sz="2000" dirty="0">
                <a:solidFill>
                  <a:srgbClr val="9C19E0"/>
                </a:solidFill>
                <a:latin typeface="나눔스퀘어_ac Bold"/>
                <a:ea typeface="나눔스퀘어_ac Bold"/>
              </a:rPr>
              <a:t>Analyze cumulative experience data and organize data customization by topic</a:t>
            </a:r>
            <a:endParaRPr lang="ko-KR" altLang="en-US" sz="2000" dirty="0">
              <a:solidFill>
                <a:srgbClr val="9C19E0"/>
              </a:solidFill>
              <a:latin typeface="나눔스퀘어_ac Bold" panose="020B0600000101010101" pitchFamily="50" charset="-127"/>
              <a:ea typeface="나눔스퀘어_ac Bold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5FEAFD0-AB4C-0C8D-7674-09C5696B61DD}"/>
              </a:ext>
            </a:extLst>
          </p:cNvPr>
          <p:cNvGrpSpPr/>
          <p:nvPr/>
        </p:nvGrpSpPr>
        <p:grpSpPr>
          <a:xfrm>
            <a:off x="-923011" y="754260"/>
            <a:ext cx="4981084" cy="6222013"/>
            <a:chOff x="2108130" y="717884"/>
            <a:chExt cx="4981084" cy="6222013"/>
          </a:xfrm>
        </p:grpSpPr>
        <p:pic>
          <p:nvPicPr>
            <p:cNvPr id="3" name="그림 1196">
              <a:extLst>
                <a:ext uri="{FF2B5EF4-FFF2-40B4-BE49-F238E27FC236}">
                  <a16:creationId xmlns:a16="http://schemas.microsoft.com/office/drawing/2014/main" id="{16DFB1D1-2F33-4013-A9E3-84BEC03FCA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>
              <a:off x="2108130" y="717884"/>
              <a:ext cx="4981084" cy="6222013"/>
            </a:xfrm>
            <a:prstGeom prst="rect">
              <a:avLst/>
            </a:prstGeom>
            <a:noFill/>
          </p:spPr>
        </p:pic>
        <p:cxnSp>
          <p:nvCxnSpPr>
            <p:cNvPr id="4" name="선 794">
              <a:extLst>
                <a:ext uri="{FF2B5EF4-FFF2-40B4-BE49-F238E27FC236}">
                  <a16:creationId xmlns:a16="http://schemas.microsoft.com/office/drawing/2014/main" id="{2CE4B97C-DB7F-37D4-5D01-3AD1DC1AFC8C}"/>
                </a:ext>
              </a:extLst>
            </p:cNvPr>
            <p:cNvCxnSpPr/>
            <p:nvPr/>
          </p:nvCxnSpPr>
          <p:spPr>
            <a:xfrm>
              <a:off x="3305072" y="1728482"/>
              <a:ext cx="2536663" cy="0"/>
            </a:xfrm>
            <a:prstGeom prst="line">
              <a:avLst/>
            </a:prstGeom>
            <a:noFill/>
            <a:ln w="12700" cap="flat" cmpd="sng" algn="ctr">
              <a:solidFill>
                <a:srgbClr val="E1E1E1">
                  <a:alpha val="100000"/>
                </a:srgbClr>
              </a:solidFill>
              <a:prstDash val="solid"/>
            </a:ln>
          </p:spPr>
        </p:cxnSp>
        <p:sp>
          <p:nvSpPr>
            <p:cNvPr id="9" name="가로 글상자 796">
              <a:extLst>
                <a:ext uri="{FF2B5EF4-FFF2-40B4-BE49-F238E27FC236}">
                  <a16:creationId xmlns:a16="http://schemas.microsoft.com/office/drawing/2014/main" id="{4C7F7005-336D-22A5-C3B1-F2FB6A61E160}"/>
                </a:ext>
              </a:extLst>
            </p:cNvPr>
            <p:cNvSpPr txBox="1"/>
            <p:nvPr/>
          </p:nvSpPr>
          <p:spPr>
            <a:xfrm>
              <a:off x="3642696" y="1368187"/>
              <a:ext cx="1647627" cy="2923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1300" b="0" i="0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Making an essay</a:t>
              </a:r>
              <a:endParaRPr kumimoji="0" lang="ko-KR" altLang="en-US" sz="1300" b="0" i="0" strike="noStrike" kern="1200" cap="none" spc="0" normalizeH="0" baseline="0" dirty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</p:txBody>
        </p:sp>
        <p:pic>
          <p:nvPicPr>
            <p:cNvPr id="10" name="그림 797">
              <a:extLst>
                <a:ext uri="{FF2B5EF4-FFF2-40B4-BE49-F238E27FC236}">
                  <a16:creationId xmlns:a16="http://schemas.microsoft.com/office/drawing/2014/main" id="{21A74850-2A6F-A075-0EEE-5EFF1FFFFF83}"/>
                </a:ext>
              </a:extLst>
            </p:cNvPr>
            <p:cNvPicPr/>
            <p:nvPr/>
          </p:nvPicPr>
          <p:blipFill rotWithShape="1">
            <a:blip r:embed="rId4"/>
            <a:stretch>
              <a:fillRect/>
            </a:stretch>
          </p:blipFill>
          <p:spPr>
            <a:xfrm>
              <a:off x="5452870" y="1372174"/>
              <a:ext cx="288256" cy="295604"/>
            </a:xfrm>
            <a:prstGeom prst="rect">
              <a:avLst/>
            </a:prstGeom>
          </p:spPr>
        </p:pic>
        <p:grpSp>
          <p:nvGrpSpPr>
            <p:cNvPr id="11" name="그룹 798">
              <a:extLst>
                <a:ext uri="{FF2B5EF4-FFF2-40B4-BE49-F238E27FC236}">
                  <a16:creationId xmlns:a16="http://schemas.microsoft.com/office/drawing/2014/main" id="{6B69B65D-70D1-168D-9B96-ACE5BEA531ED}"/>
                </a:ext>
              </a:extLst>
            </p:cNvPr>
            <p:cNvGrpSpPr/>
            <p:nvPr/>
          </p:nvGrpSpPr>
          <p:grpSpPr>
            <a:xfrm rot="20400000">
              <a:off x="5142278" y="1437683"/>
              <a:ext cx="153737" cy="216776"/>
              <a:chOff x="8188500" y="2559000"/>
              <a:chExt cx="174009" cy="235949"/>
            </a:xfrm>
            <a:noFill/>
          </p:grpSpPr>
          <p:sp>
            <p:nvSpPr>
              <p:cNvPr id="503" name="타원 89">
                <a:extLst>
                  <a:ext uri="{FF2B5EF4-FFF2-40B4-BE49-F238E27FC236}">
                    <a16:creationId xmlns:a16="http://schemas.microsoft.com/office/drawing/2014/main" id="{F6D716AA-DDFC-4031-9A36-2CA088D747A1}"/>
                  </a:ext>
                </a:extLst>
              </p:cNvPr>
              <p:cNvSpPr/>
              <p:nvPr/>
            </p:nvSpPr>
            <p:spPr>
              <a:xfrm>
                <a:off x="8188500" y="2559000"/>
                <a:ext cx="144018" cy="144018"/>
              </a:xfrm>
              <a:prstGeom prst="ellipse">
                <a:avLst/>
              </a:prstGeom>
              <a:noFill/>
              <a:ln w="19050" cap="flat" cmpd="sng" algn="ctr">
                <a:solidFill>
                  <a:srgbClr val="BEBEBE">
                    <a:alpha val="10000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cxnSp>
            <p:nvCxnSpPr>
              <p:cNvPr id="504" name="선 90">
                <a:extLst>
                  <a:ext uri="{FF2B5EF4-FFF2-40B4-BE49-F238E27FC236}">
                    <a16:creationId xmlns:a16="http://schemas.microsoft.com/office/drawing/2014/main" id="{2F100DA1-A8FE-AA9E-2FA1-9B7344E9D25C}"/>
                  </a:ext>
                </a:extLst>
              </p:cNvPr>
              <p:cNvCxnSpPr/>
              <p:nvPr/>
            </p:nvCxnSpPr>
            <p:spPr>
              <a:xfrm rot="16200000" flipH="1">
                <a:off x="8277899" y="2710339"/>
                <a:ext cx="97212" cy="72008"/>
              </a:xfrm>
              <a:prstGeom prst="line">
                <a:avLst/>
              </a:prstGeom>
              <a:noFill/>
              <a:ln w="12700" cap="flat" cmpd="sng" algn="ctr">
                <a:solidFill>
                  <a:srgbClr val="BEBEBE">
                    <a:alpha val="100000"/>
                  </a:srgbClr>
                </a:solidFill>
                <a:prstDash val="solid"/>
              </a:ln>
            </p:spPr>
          </p:cxnSp>
        </p:grpSp>
        <p:pic>
          <p:nvPicPr>
            <p:cNvPr id="12" name="그림 821">
              <a:extLst>
                <a:ext uri="{FF2B5EF4-FFF2-40B4-BE49-F238E27FC236}">
                  <a16:creationId xmlns:a16="http://schemas.microsoft.com/office/drawing/2014/main" id="{676A2035-6931-CB0D-6502-68C26E5CD69B}"/>
                </a:ext>
              </a:extLst>
            </p:cNvPr>
            <p:cNvPicPr/>
            <p:nvPr/>
          </p:nvPicPr>
          <p:blipFill rotWithShape="1">
            <a:blip r:embed="rId5"/>
            <a:stretch>
              <a:fillRect/>
            </a:stretch>
          </p:blipFill>
          <p:spPr>
            <a:xfrm>
              <a:off x="3477050" y="1773843"/>
              <a:ext cx="307474" cy="315311"/>
            </a:xfrm>
            <a:prstGeom prst="rect">
              <a:avLst/>
            </a:prstGeom>
          </p:spPr>
        </p:pic>
        <p:sp>
          <p:nvSpPr>
            <p:cNvPr id="13" name="가로 글상자 822">
              <a:extLst>
                <a:ext uri="{FF2B5EF4-FFF2-40B4-BE49-F238E27FC236}">
                  <a16:creationId xmlns:a16="http://schemas.microsoft.com/office/drawing/2014/main" id="{8EB64504-B12C-B89E-C7F7-3E31578A5A42}"/>
                </a:ext>
              </a:extLst>
            </p:cNvPr>
            <p:cNvSpPr txBox="1"/>
            <p:nvPr/>
          </p:nvSpPr>
          <p:spPr>
            <a:xfrm>
              <a:off x="3735510" y="1801626"/>
              <a:ext cx="1834031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1000" b="0" i="0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STEP2</a:t>
              </a:r>
            </a:p>
          </p:txBody>
        </p:sp>
        <p:sp>
          <p:nvSpPr>
            <p:cNvPr id="20" name="직사각형 823">
              <a:extLst>
                <a:ext uri="{FF2B5EF4-FFF2-40B4-BE49-F238E27FC236}">
                  <a16:creationId xmlns:a16="http://schemas.microsoft.com/office/drawing/2014/main" id="{53E6F4C0-7BC5-3A6D-4049-611A82010B7D}"/>
                </a:ext>
              </a:extLst>
            </p:cNvPr>
            <p:cNvSpPr/>
            <p:nvPr/>
          </p:nvSpPr>
          <p:spPr>
            <a:xfrm>
              <a:off x="3345743" y="2167982"/>
              <a:ext cx="2459795" cy="1580151"/>
            </a:xfrm>
            <a:prstGeom prst="rect">
              <a:avLst/>
            </a:prstGeom>
            <a:solidFill>
              <a:srgbClr val="FFF7F7">
                <a:alpha val="10000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BD29EC03-A6E6-74C6-23D2-711D1A631730}"/>
                </a:ext>
              </a:extLst>
            </p:cNvPr>
            <p:cNvGrpSpPr/>
            <p:nvPr/>
          </p:nvGrpSpPr>
          <p:grpSpPr>
            <a:xfrm>
              <a:off x="3441220" y="2630288"/>
              <a:ext cx="1413168" cy="721474"/>
              <a:chOff x="4019360" y="2195036"/>
              <a:chExt cx="1061084" cy="540067"/>
            </a:xfrm>
          </p:grpSpPr>
          <p:pic>
            <p:nvPicPr>
              <p:cNvPr id="501" name="그림 838">
                <a:extLst>
                  <a:ext uri="{FF2B5EF4-FFF2-40B4-BE49-F238E27FC236}">
                    <a16:creationId xmlns:a16="http://schemas.microsoft.com/office/drawing/2014/main" id="{3DFD4B18-ABBC-3758-4071-0708BF71C6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tretch>
                <a:fillRect/>
              </a:stretch>
            </p:blipFill>
            <p:spPr>
              <a:xfrm>
                <a:off x="4540377" y="2195036"/>
                <a:ext cx="540067" cy="540067"/>
              </a:xfrm>
              <a:prstGeom prst="rect">
                <a:avLst/>
              </a:prstGeom>
              <a:ln w="12700" cap="rnd">
                <a:noFill/>
              </a:ln>
            </p:spPr>
          </p:pic>
          <p:pic>
            <p:nvPicPr>
              <p:cNvPr id="502" name="그림 839">
                <a:extLst>
                  <a:ext uri="{FF2B5EF4-FFF2-40B4-BE49-F238E27FC236}">
                    <a16:creationId xmlns:a16="http://schemas.microsoft.com/office/drawing/2014/main" id="{B284DE00-D618-015B-7A7E-1C5B21A47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tretch>
                <a:fillRect/>
              </a:stretch>
            </p:blipFill>
            <p:spPr>
              <a:xfrm>
                <a:off x="4019360" y="2195036"/>
                <a:ext cx="540067" cy="540067"/>
              </a:xfrm>
              <a:prstGeom prst="rect">
                <a:avLst/>
              </a:prstGeom>
              <a:ln w="12700" cap="rnd">
                <a:noFill/>
              </a:ln>
            </p:spPr>
          </p:pic>
        </p:grpSp>
        <p:sp>
          <p:nvSpPr>
            <p:cNvPr id="22" name="직사각형 841">
              <a:extLst>
                <a:ext uri="{FF2B5EF4-FFF2-40B4-BE49-F238E27FC236}">
                  <a16:creationId xmlns:a16="http://schemas.microsoft.com/office/drawing/2014/main" id="{10580F81-2D88-FD0D-0920-ADD0881D6F65}"/>
                </a:ext>
              </a:extLst>
            </p:cNvPr>
            <p:cNvSpPr/>
            <p:nvPr/>
          </p:nvSpPr>
          <p:spPr>
            <a:xfrm>
              <a:off x="3434591" y="2624649"/>
              <a:ext cx="1419800" cy="709451"/>
            </a:xfrm>
            <a:prstGeom prst="rect">
              <a:avLst/>
            </a:prstGeom>
            <a:noFill/>
            <a:ln w="12700" cap="rnd" cmpd="sng" algn="ctr">
              <a:solidFill>
                <a:srgbClr val="80808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23" name="가로 글상자 842">
              <a:extLst>
                <a:ext uri="{FF2B5EF4-FFF2-40B4-BE49-F238E27FC236}">
                  <a16:creationId xmlns:a16="http://schemas.microsoft.com/office/drawing/2014/main" id="{B1487123-2794-6E4B-E09A-F04EED781FD3}"/>
                </a:ext>
              </a:extLst>
            </p:cNvPr>
            <p:cNvSpPr txBox="1"/>
            <p:nvPr/>
          </p:nvSpPr>
          <p:spPr>
            <a:xfrm>
              <a:off x="3616428" y="3380957"/>
              <a:ext cx="2211795" cy="340093"/>
            </a:xfrm>
            <a:prstGeom prst="rect">
              <a:avLst/>
            </a:prstGeom>
          </p:spPr>
          <p:txBody>
            <a:bodyPr wrap="square" lIns="72000" tIns="0" rIns="72000" bIns="0" anchor="ctr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650" b="1" i="0" strike="noStrike" kern="1200" cap="none" spc="0" normalizeH="0" baseline="0" dirty="0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Emily's analysis of her experience data shows her </a:t>
              </a:r>
            </a:p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ko-KR" sz="600" b="1" u="sng" dirty="0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‘</a:t>
              </a:r>
              <a:r>
                <a:rPr kumimoji="0" lang="en-US" altLang="ko-KR" sz="780" b="1" i="0" u="sng" strike="noStrike" kern="1200" cap="none" spc="0" normalizeH="0" baseline="0" dirty="0">
                  <a:solidFill>
                    <a:srgbClr val="0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stories</a:t>
              </a:r>
              <a:r>
                <a:rPr kumimoji="0" lang="en-US" altLang="ko-KR" sz="780" b="1" i="0" u="sng" strike="noStrike" kern="1200" cap="none" spc="0" normalizeH="0" baseline="0" dirty="0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, </a:t>
              </a:r>
              <a:r>
                <a:rPr kumimoji="0" lang="en-US" altLang="ko-KR" sz="780" b="1" i="0" u="sng" strike="noStrike" kern="1200" cap="none" spc="0" normalizeH="0" baseline="0" dirty="0" err="1">
                  <a:solidFill>
                    <a:srgbClr val="0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thoughts</a:t>
              </a:r>
              <a:r>
                <a:rPr kumimoji="0" lang="en-US" altLang="ko-KR" sz="780" b="1" i="0" u="sng" strike="noStrike" kern="1200" cap="none" spc="0" normalizeH="0" baseline="0" dirty="0" err="1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,</a:t>
              </a:r>
              <a:r>
                <a:rPr kumimoji="0" lang="en-US" altLang="ko-KR" sz="780" b="1" i="0" u="sng" strike="noStrike" kern="1200" cap="none" spc="0" normalizeH="0" baseline="0" dirty="0" err="1">
                  <a:solidFill>
                    <a:srgbClr val="0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Value</a:t>
              </a:r>
              <a:r>
                <a:rPr kumimoji="0" lang="en-US" altLang="ko-KR" sz="780" b="1" i="0" u="sng" strike="noStrike" kern="1200" cap="none" spc="0" normalizeH="0" baseline="0" dirty="0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, </a:t>
              </a:r>
              <a:r>
                <a:rPr kumimoji="0" lang="en-US" altLang="ko-KR" sz="780" b="1" i="0" u="sng" strike="noStrike" kern="1200" cap="none" spc="0" normalizeH="0" baseline="0" dirty="0">
                  <a:solidFill>
                    <a:srgbClr val="0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personality</a:t>
              </a:r>
              <a:r>
                <a:rPr kumimoji="0" lang="en-US" altLang="ko-KR" sz="780" b="1" i="0" u="sng" strike="noStrike" kern="1200" cap="none" spc="0" normalizeH="0" baseline="0" dirty="0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, and frequency of '</a:t>
              </a:r>
              <a:r>
                <a:rPr kumimoji="0" lang="en-US" altLang="ko-KR" sz="780" b="1" i="0" u="sng" strike="noStrike" kern="1200" cap="none" spc="0" normalizeH="0" baseline="0" dirty="0">
                  <a:solidFill>
                    <a:srgbClr val="0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likes</a:t>
              </a:r>
              <a:r>
                <a:rPr kumimoji="0" lang="en-US" altLang="ko-KR" sz="780" b="1" i="0" u="sng" strike="noStrike" kern="1200" cap="none" spc="0" normalizeH="0" baseline="0" dirty="0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' </a:t>
              </a:r>
              <a:r>
                <a:rPr kumimoji="0" lang="en-US" altLang="ko-KR" sz="650" b="1" i="0" strike="noStrike" kern="1200" cap="none" spc="0" normalizeH="0" baseline="0" dirty="0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were high.</a:t>
              </a:r>
            </a:p>
          </p:txBody>
        </p:sp>
        <p:pic>
          <p:nvPicPr>
            <p:cNvPr id="24" name="그림 843">
              <a:extLst>
                <a:ext uri="{FF2B5EF4-FFF2-40B4-BE49-F238E27FC236}">
                  <a16:creationId xmlns:a16="http://schemas.microsoft.com/office/drawing/2014/main" id="{26B5BECA-1D25-AF36-59E3-B7CBBA59614A}"/>
                </a:ext>
              </a:extLst>
            </p:cNvPr>
            <p:cNvPicPr/>
            <p:nvPr/>
          </p:nvPicPr>
          <p:blipFill rotWithShape="1">
            <a:blip r:embed="rId8"/>
            <a:stretch>
              <a:fillRect/>
            </a:stretch>
          </p:blipFill>
          <p:spPr>
            <a:xfrm>
              <a:off x="3392353" y="3386551"/>
              <a:ext cx="269040" cy="275897"/>
            </a:xfrm>
            <a:prstGeom prst="rect">
              <a:avLst/>
            </a:prstGeom>
          </p:spPr>
        </p:pic>
        <p:sp>
          <p:nvSpPr>
            <p:cNvPr id="25" name="모서리가 둥근 직사각형 847">
              <a:extLst>
                <a:ext uri="{FF2B5EF4-FFF2-40B4-BE49-F238E27FC236}">
                  <a16:creationId xmlns:a16="http://schemas.microsoft.com/office/drawing/2014/main" id="{8AB77D18-1ED6-F842-7AF8-6977DF18E553}"/>
                </a:ext>
              </a:extLst>
            </p:cNvPr>
            <p:cNvSpPr/>
            <p:nvPr/>
          </p:nvSpPr>
          <p:spPr>
            <a:xfrm>
              <a:off x="4903633" y="3131741"/>
              <a:ext cx="807120" cy="197069"/>
            </a:xfrm>
            <a:prstGeom prst="roundRect">
              <a:avLst>
                <a:gd name="adj" fmla="val 16667"/>
              </a:avLst>
            </a:prstGeom>
            <a:solidFill>
              <a:srgbClr val="939393">
                <a:alpha val="1490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26" name="가로 글상자 849">
              <a:extLst>
                <a:ext uri="{FF2B5EF4-FFF2-40B4-BE49-F238E27FC236}">
                  <a16:creationId xmlns:a16="http://schemas.microsoft.com/office/drawing/2014/main" id="{9F2CA90B-E488-88AF-BBF8-781B9FCF6A1D}"/>
                </a:ext>
              </a:extLst>
            </p:cNvPr>
            <p:cNvSpPr txBox="1"/>
            <p:nvPr/>
          </p:nvSpPr>
          <p:spPr>
            <a:xfrm>
              <a:off x="4895520" y="3132942"/>
              <a:ext cx="818871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00" b="0" i="0" strike="noStrike" kern="1200" cap="none" spc="0" normalizeH="0" baseline="0" dirty="0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Add / Continue</a:t>
              </a:r>
              <a:endParaRPr kumimoji="0" lang="ko-KR" altLang="en-US" sz="700" b="0" i="0" strike="noStrike" kern="1200" cap="none" spc="0" normalizeH="0" baseline="0" dirty="0">
                <a:solidFill>
                  <a:srgbClr val="000000"/>
                </a:solidFill>
                <a:latin typeface="나눔스퀘어OTF Bold"/>
                <a:ea typeface="나눔스퀘어OTF Bold"/>
              </a:endParaRPr>
            </a:p>
          </p:txBody>
        </p:sp>
        <p:sp>
          <p:nvSpPr>
            <p:cNvPr id="27" name="직사각형 852">
              <a:extLst>
                <a:ext uri="{FF2B5EF4-FFF2-40B4-BE49-F238E27FC236}">
                  <a16:creationId xmlns:a16="http://schemas.microsoft.com/office/drawing/2014/main" id="{7B3E4DC6-1A0D-DBD1-A54A-C4C2B1C8B2E5}"/>
                </a:ext>
              </a:extLst>
            </p:cNvPr>
            <p:cNvSpPr/>
            <p:nvPr/>
          </p:nvSpPr>
          <p:spPr>
            <a:xfrm>
              <a:off x="3353675" y="3828890"/>
              <a:ext cx="2459795" cy="18588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pic>
          <p:nvPicPr>
            <p:cNvPr id="28" name="그림 853">
              <a:extLst>
                <a:ext uri="{FF2B5EF4-FFF2-40B4-BE49-F238E27FC236}">
                  <a16:creationId xmlns:a16="http://schemas.microsoft.com/office/drawing/2014/main" id="{488B83C6-05BA-0789-8134-8225268E38A3}"/>
                </a:ext>
              </a:extLst>
            </p:cNvPr>
            <p:cNvPicPr/>
            <p:nvPr/>
          </p:nvPicPr>
          <p:blipFill rotWithShape="1">
            <a:blip r:embed="rId9"/>
            <a:stretch>
              <a:fillRect/>
            </a:stretch>
          </p:blipFill>
          <p:spPr>
            <a:xfrm>
              <a:off x="3358659" y="4148505"/>
              <a:ext cx="192171" cy="197069"/>
            </a:xfrm>
            <a:prstGeom prst="rect">
              <a:avLst/>
            </a:prstGeom>
          </p:spPr>
        </p:pic>
        <p:pic>
          <p:nvPicPr>
            <p:cNvPr id="29" name="그림 854">
              <a:extLst>
                <a:ext uri="{FF2B5EF4-FFF2-40B4-BE49-F238E27FC236}">
                  <a16:creationId xmlns:a16="http://schemas.microsoft.com/office/drawing/2014/main" id="{C7D20BDB-CDD9-7030-C8BF-B7B9F843581C}"/>
                </a:ext>
              </a:extLst>
            </p:cNvPr>
            <p:cNvPicPr/>
            <p:nvPr/>
          </p:nvPicPr>
          <p:blipFill rotWithShape="1">
            <a:blip r:embed="rId10"/>
            <a:stretch>
              <a:fillRect/>
            </a:stretch>
          </p:blipFill>
          <p:spPr>
            <a:xfrm>
              <a:off x="3358357" y="4394942"/>
              <a:ext cx="192171" cy="197069"/>
            </a:xfrm>
            <a:prstGeom prst="rect">
              <a:avLst/>
            </a:prstGeom>
          </p:spPr>
        </p:pic>
        <p:pic>
          <p:nvPicPr>
            <p:cNvPr id="30" name="그림 855">
              <a:extLst>
                <a:ext uri="{FF2B5EF4-FFF2-40B4-BE49-F238E27FC236}">
                  <a16:creationId xmlns:a16="http://schemas.microsoft.com/office/drawing/2014/main" id="{9A29CCB7-106A-9E23-8B6E-9F3519D8A7FF}"/>
                </a:ext>
              </a:extLst>
            </p:cNvPr>
            <p:cNvPicPr/>
            <p:nvPr/>
          </p:nvPicPr>
          <p:blipFill rotWithShape="1">
            <a:blip r:embed="rId9"/>
            <a:stretch>
              <a:fillRect/>
            </a:stretch>
          </p:blipFill>
          <p:spPr>
            <a:xfrm>
              <a:off x="3358659" y="4648999"/>
              <a:ext cx="192171" cy="197069"/>
            </a:xfrm>
            <a:prstGeom prst="rect">
              <a:avLst/>
            </a:prstGeom>
          </p:spPr>
        </p:pic>
        <p:pic>
          <p:nvPicPr>
            <p:cNvPr id="31" name="그림 857">
              <a:extLst>
                <a:ext uri="{FF2B5EF4-FFF2-40B4-BE49-F238E27FC236}">
                  <a16:creationId xmlns:a16="http://schemas.microsoft.com/office/drawing/2014/main" id="{0F875BA6-8702-1660-DEAD-8CC01EDF50E6}"/>
                </a:ext>
              </a:extLst>
            </p:cNvPr>
            <p:cNvPicPr/>
            <p:nvPr/>
          </p:nvPicPr>
          <p:blipFill rotWithShape="1">
            <a:blip r:embed="rId9"/>
            <a:stretch>
              <a:fillRect/>
            </a:stretch>
          </p:blipFill>
          <p:spPr>
            <a:xfrm>
              <a:off x="3358659" y="5170347"/>
              <a:ext cx="192171" cy="197069"/>
            </a:xfrm>
            <a:prstGeom prst="rect">
              <a:avLst/>
            </a:prstGeom>
          </p:spPr>
        </p:pic>
        <p:pic>
          <p:nvPicPr>
            <p:cNvPr id="32" name="그림 859">
              <a:extLst>
                <a:ext uri="{FF2B5EF4-FFF2-40B4-BE49-F238E27FC236}">
                  <a16:creationId xmlns:a16="http://schemas.microsoft.com/office/drawing/2014/main" id="{18AE588A-F61D-3372-EBBD-068776B22687}"/>
                </a:ext>
              </a:extLst>
            </p:cNvPr>
            <p:cNvPicPr/>
            <p:nvPr/>
          </p:nvPicPr>
          <p:blipFill rotWithShape="1">
            <a:blip r:embed="rId10"/>
            <a:stretch>
              <a:fillRect/>
            </a:stretch>
          </p:blipFill>
          <p:spPr>
            <a:xfrm>
              <a:off x="3358357" y="5416785"/>
              <a:ext cx="192171" cy="197069"/>
            </a:xfrm>
            <a:prstGeom prst="rect">
              <a:avLst/>
            </a:prstGeom>
          </p:spPr>
        </p:pic>
        <p:sp>
          <p:nvSpPr>
            <p:cNvPr id="33" name="가로 글상자 865">
              <a:extLst>
                <a:ext uri="{FF2B5EF4-FFF2-40B4-BE49-F238E27FC236}">
                  <a16:creationId xmlns:a16="http://schemas.microsoft.com/office/drawing/2014/main" id="{EBA790F5-1162-4F9E-1739-24E79983DF0A}"/>
                </a:ext>
              </a:extLst>
            </p:cNvPr>
            <p:cNvSpPr txBox="1"/>
            <p:nvPr/>
          </p:nvSpPr>
          <p:spPr>
            <a:xfrm>
              <a:off x="3492984" y="5403812"/>
              <a:ext cx="2205688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900" b="0" i="0" strike="noStrike" kern="1200" cap="none" spc="0" normalizeH="0" baseline="0" dirty="0">
                  <a:solidFill>
                    <a:srgbClr val="595959"/>
                  </a:solidFill>
                  <a:latin typeface="나눔스퀘어OTF Bold"/>
                  <a:ea typeface="나눔스퀘어OTF Bold"/>
                </a:rPr>
                <a:t>The moment I affirm my sadness</a:t>
              </a:r>
              <a:endParaRPr kumimoji="0" lang="ko-KR" altLang="en-US" sz="900" b="0" i="0" strike="noStrike" kern="1200" cap="none" spc="0" normalizeH="0" baseline="0" dirty="0">
                <a:solidFill>
                  <a:srgbClr val="595959"/>
                </a:solidFill>
                <a:latin typeface="나눔스퀘어OTF Bold"/>
                <a:ea typeface="나눔스퀘어OTF Bold"/>
              </a:endParaRPr>
            </a:p>
          </p:txBody>
        </p:sp>
        <p:sp>
          <p:nvSpPr>
            <p:cNvPr id="34" name="가로 글상자 866">
              <a:extLst>
                <a:ext uri="{FF2B5EF4-FFF2-40B4-BE49-F238E27FC236}">
                  <a16:creationId xmlns:a16="http://schemas.microsoft.com/office/drawing/2014/main" id="{AFC62F46-2280-EEE2-79F4-1B0D70331F1A}"/>
                </a:ext>
              </a:extLst>
            </p:cNvPr>
            <p:cNvSpPr txBox="1"/>
            <p:nvPr/>
          </p:nvSpPr>
          <p:spPr>
            <a:xfrm>
              <a:off x="3497756" y="4131740"/>
              <a:ext cx="2666824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850" b="0" i="0" strike="noStrike" kern="1200" cap="none" spc="0" normalizeH="0" baseline="0" dirty="0">
                  <a:solidFill>
                    <a:srgbClr val="595959"/>
                  </a:solidFill>
                  <a:latin typeface="나눔스퀘어OTF Bold"/>
                  <a:ea typeface="나눔스퀘어OTF Bold"/>
                </a:rPr>
                <a:t>How did you come to love your personality</a:t>
              </a:r>
              <a:endParaRPr kumimoji="0" lang="ko-KR" altLang="en-US" sz="850" b="0" i="0" strike="noStrike" kern="1200" cap="none" spc="0" normalizeH="0" baseline="0" dirty="0">
                <a:solidFill>
                  <a:srgbClr val="595959"/>
                </a:solidFill>
                <a:latin typeface="나눔스퀘어OTF Bold"/>
                <a:ea typeface="나눔스퀘어OTF Bold"/>
              </a:endParaRPr>
            </a:p>
          </p:txBody>
        </p:sp>
        <p:sp>
          <p:nvSpPr>
            <p:cNvPr id="35" name="가로 글상자 867">
              <a:extLst>
                <a:ext uri="{FF2B5EF4-FFF2-40B4-BE49-F238E27FC236}">
                  <a16:creationId xmlns:a16="http://schemas.microsoft.com/office/drawing/2014/main" id="{08975C73-4420-CDEB-C164-42A642BD3127}"/>
                </a:ext>
              </a:extLst>
            </p:cNvPr>
            <p:cNvSpPr txBox="1"/>
            <p:nvPr/>
          </p:nvSpPr>
          <p:spPr>
            <a:xfrm>
              <a:off x="3506068" y="5161325"/>
              <a:ext cx="2666823" cy="223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ko-KR" sz="850" dirty="0">
                  <a:solidFill>
                    <a:srgbClr val="595959"/>
                  </a:solidFill>
                  <a:latin typeface="나눔스퀘어OTF Bold"/>
                  <a:ea typeface="나눔스퀘어OTF Bold"/>
                </a:rPr>
                <a:t>W</a:t>
              </a:r>
              <a:r>
                <a:rPr kumimoji="0" lang="en-US" altLang="ko-KR" sz="850" b="0" i="0" strike="noStrike" kern="1200" cap="none" spc="0" normalizeH="0" baseline="0" dirty="0">
                  <a:solidFill>
                    <a:srgbClr val="595959"/>
                  </a:solidFill>
                  <a:latin typeface="나눔스퀘어OTF Bold"/>
                  <a:ea typeface="나눔스퀘어OTF Bold"/>
                </a:rPr>
                <a:t>hy I try to overcome discrimination</a:t>
              </a:r>
              <a:endParaRPr kumimoji="0" lang="ko-KR" altLang="en-US" sz="850" b="0" i="0" strike="noStrike" kern="1200" cap="none" spc="0" normalizeH="0" baseline="0" dirty="0">
                <a:solidFill>
                  <a:srgbClr val="595959"/>
                </a:solidFill>
                <a:latin typeface="나눔스퀘어OTF Bold"/>
                <a:ea typeface="나눔스퀘어OTF Bold"/>
              </a:endParaRPr>
            </a:p>
          </p:txBody>
        </p:sp>
        <p:sp>
          <p:nvSpPr>
            <p:cNvPr id="36" name="가로 글상자 869">
              <a:extLst>
                <a:ext uri="{FF2B5EF4-FFF2-40B4-BE49-F238E27FC236}">
                  <a16:creationId xmlns:a16="http://schemas.microsoft.com/office/drawing/2014/main" id="{0EA573E8-ADDA-ABDF-8077-3E9317E19147}"/>
                </a:ext>
              </a:extLst>
            </p:cNvPr>
            <p:cNvSpPr txBox="1"/>
            <p:nvPr/>
          </p:nvSpPr>
          <p:spPr>
            <a:xfrm>
              <a:off x="3486201" y="4638259"/>
              <a:ext cx="2459794" cy="223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850" b="0" i="0" strike="noStrike" kern="1200" cap="none" spc="0" normalizeH="0" baseline="0" dirty="0">
                  <a:solidFill>
                    <a:srgbClr val="595959"/>
                  </a:solidFill>
                  <a:latin typeface="나눔스퀘어OTF Bold"/>
                  <a:ea typeface="나눔스퀘어OTF Bold"/>
                </a:rPr>
                <a:t>When I learned the value of together</a:t>
              </a:r>
              <a:endParaRPr kumimoji="0" lang="ko-KR" altLang="en-US" sz="850" b="0" i="0" strike="noStrike" kern="1200" cap="none" spc="0" normalizeH="0" baseline="0" dirty="0">
                <a:solidFill>
                  <a:srgbClr val="595959"/>
                </a:solidFill>
                <a:latin typeface="나눔스퀘어OTF Bold"/>
                <a:ea typeface="나눔스퀘어OTF Bold"/>
              </a:endParaRPr>
            </a:p>
          </p:txBody>
        </p:sp>
        <p:sp>
          <p:nvSpPr>
            <p:cNvPr id="37" name="가로 글상자 870">
              <a:extLst>
                <a:ext uri="{FF2B5EF4-FFF2-40B4-BE49-F238E27FC236}">
                  <a16:creationId xmlns:a16="http://schemas.microsoft.com/office/drawing/2014/main" id="{73A29BB8-ADE0-E17F-3904-E66727C48833}"/>
                </a:ext>
              </a:extLst>
            </p:cNvPr>
            <p:cNvSpPr txBox="1"/>
            <p:nvPr/>
          </p:nvSpPr>
          <p:spPr>
            <a:xfrm>
              <a:off x="3491952" y="4376855"/>
              <a:ext cx="2176218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900" b="0" i="0" strike="noStrike" kern="1200" cap="none" spc="0" normalizeH="0" baseline="0" dirty="0">
                  <a:solidFill>
                    <a:srgbClr val="595959"/>
                  </a:solidFill>
                  <a:latin typeface="나눔스퀘어OTF Bold"/>
                  <a:ea typeface="나눔스퀘어OTF Bold"/>
                </a:rPr>
                <a:t>Uncertainty and Life</a:t>
              </a:r>
              <a:endParaRPr kumimoji="0" lang="ko-KR" altLang="en-US" sz="900" b="0" i="0" strike="noStrike" kern="1200" cap="none" spc="0" normalizeH="0" baseline="0" dirty="0">
                <a:solidFill>
                  <a:srgbClr val="595959"/>
                </a:solidFill>
                <a:latin typeface="나눔스퀘어OTF Bold"/>
                <a:ea typeface="나눔스퀘어OTF Bold"/>
              </a:endParaRPr>
            </a:p>
          </p:txBody>
        </p:sp>
        <p:sp>
          <p:nvSpPr>
            <p:cNvPr id="38" name="가로 글상자 871">
              <a:extLst>
                <a:ext uri="{FF2B5EF4-FFF2-40B4-BE49-F238E27FC236}">
                  <a16:creationId xmlns:a16="http://schemas.microsoft.com/office/drawing/2014/main" id="{F535CE83-969F-8C52-6640-92F89E9C312B}"/>
                </a:ext>
              </a:extLst>
            </p:cNvPr>
            <p:cNvSpPr txBox="1"/>
            <p:nvPr/>
          </p:nvSpPr>
          <p:spPr>
            <a:xfrm>
              <a:off x="3499991" y="4888298"/>
              <a:ext cx="2528700" cy="223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850" b="0" i="0" strike="noStrike" kern="1200" cap="none" spc="0" normalizeH="0" baseline="0" dirty="0">
                  <a:solidFill>
                    <a:srgbClr val="595959"/>
                  </a:solidFill>
                  <a:latin typeface="나눔스퀘어OTF Bold"/>
                  <a:ea typeface="나눔스퀘어OTF Bold"/>
                </a:rPr>
                <a:t>the wisdom of life that begins with thought</a:t>
              </a:r>
              <a:endParaRPr kumimoji="0" lang="ko-KR" altLang="en-US" sz="850" b="0" i="0" strike="noStrike" kern="1200" cap="none" spc="0" normalizeH="0" baseline="0" dirty="0">
                <a:solidFill>
                  <a:srgbClr val="595959"/>
                </a:solidFill>
                <a:latin typeface="나눔스퀘어OTF Bold"/>
                <a:ea typeface="나눔스퀘어OTF Bold"/>
              </a:endParaRPr>
            </a:p>
          </p:txBody>
        </p:sp>
        <p:sp>
          <p:nvSpPr>
            <p:cNvPr id="39" name="모서리가 둥근 직사각형 850">
              <a:extLst>
                <a:ext uri="{FF2B5EF4-FFF2-40B4-BE49-F238E27FC236}">
                  <a16:creationId xmlns:a16="http://schemas.microsoft.com/office/drawing/2014/main" id="{8AD4E744-1CB7-7A9E-2C04-C560A01DAD26}"/>
                </a:ext>
              </a:extLst>
            </p:cNvPr>
            <p:cNvSpPr/>
            <p:nvPr/>
          </p:nvSpPr>
          <p:spPr>
            <a:xfrm>
              <a:off x="3409498" y="3882566"/>
              <a:ext cx="1613466" cy="197069"/>
            </a:xfrm>
            <a:prstGeom prst="roundRect">
              <a:avLst>
                <a:gd name="adj" fmla="val 16667"/>
              </a:avLst>
            </a:prstGeom>
            <a:solidFill>
              <a:srgbClr val="FFECEC">
                <a:alpha val="10000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strike="noStrike" kern="1200" cap="none" spc="0" normalizeH="0" baseline="0">
                <a:solidFill>
                  <a:srgbClr val="FFFFFF"/>
                </a:solidFill>
                <a:latin typeface="나눔스퀘어OTF ExtraBold"/>
                <a:ea typeface="나눔스퀘어OTF ExtraBold"/>
              </a:endParaRPr>
            </a:p>
          </p:txBody>
        </p:sp>
        <p:sp>
          <p:nvSpPr>
            <p:cNvPr id="40" name="가로 글상자 851">
              <a:extLst>
                <a:ext uri="{FF2B5EF4-FFF2-40B4-BE49-F238E27FC236}">
                  <a16:creationId xmlns:a16="http://schemas.microsoft.com/office/drawing/2014/main" id="{4F0E016D-9ECA-0D6C-41A7-37FE0707DFFE}"/>
                </a:ext>
              </a:extLst>
            </p:cNvPr>
            <p:cNvSpPr txBox="1"/>
            <p:nvPr/>
          </p:nvSpPr>
          <p:spPr>
            <a:xfrm>
              <a:off x="3470502" y="3862234"/>
              <a:ext cx="1767618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900" b="0" i="0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Topic recommendation</a:t>
              </a:r>
              <a:endParaRPr kumimoji="0" lang="ko-KR" altLang="en-US" sz="900" b="0" i="0" strike="noStrike" kern="1200" cap="none" spc="0" normalizeH="0" baseline="0" dirty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</p:txBody>
        </p:sp>
        <p:pic>
          <p:nvPicPr>
            <p:cNvPr id="41" name="그림 883">
              <a:extLst>
                <a:ext uri="{FF2B5EF4-FFF2-40B4-BE49-F238E27FC236}">
                  <a16:creationId xmlns:a16="http://schemas.microsoft.com/office/drawing/2014/main" id="{5C7B172A-43B7-3668-4A1A-520FF8CCE52C}"/>
                </a:ext>
              </a:extLst>
            </p:cNvPr>
            <p:cNvPicPr/>
            <p:nvPr/>
          </p:nvPicPr>
          <p:blipFill rotWithShape="1">
            <a:blip r:embed="rId10"/>
            <a:stretch>
              <a:fillRect/>
            </a:stretch>
          </p:blipFill>
          <p:spPr>
            <a:xfrm>
              <a:off x="3358357" y="4895437"/>
              <a:ext cx="192171" cy="197069"/>
            </a:xfrm>
            <a:prstGeom prst="rect">
              <a:avLst/>
            </a:prstGeom>
          </p:spPr>
        </p:pic>
        <p:sp>
          <p:nvSpPr>
            <p:cNvPr id="46" name="가로 글상자 1070">
              <a:extLst>
                <a:ext uri="{FF2B5EF4-FFF2-40B4-BE49-F238E27FC236}">
                  <a16:creationId xmlns:a16="http://schemas.microsoft.com/office/drawing/2014/main" id="{D7BB940C-94B1-E435-289C-2CB8D4348570}"/>
                </a:ext>
              </a:extLst>
            </p:cNvPr>
            <p:cNvSpPr txBox="1"/>
            <p:nvPr/>
          </p:nvSpPr>
          <p:spPr>
            <a:xfrm>
              <a:off x="3384069" y="1355523"/>
              <a:ext cx="416157" cy="3449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ko-KR" altLang="en-US" sz="1700" b="0" i="0" strike="noStrike" kern="1200" cap="none" spc="0" normalizeH="0" baseline="0">
                  <a:solidFill>
                    <a:srgbClr val="595959"/>
                  </a:solidFill>
                  <a:latin typeface="나눔스퀘어OTF ExtraBold"/>
                  <a:ea typeface="나눔스퀘어OTF ExtraBold"/>
                  <a:cs typeface="Calibri"/>
                </a:rPr>
                <a:t>←</a:t>
              </a:r>
            </a:p>
          </p:txBody>
        </p:sp>
        <p:sp>
          <p:nvSpPr>
            <p:cNvPr id="47" name="모서리가 둥근 직사각형 1241">
              <a:extLst>
                <a:ext uri="{FF2B5EF4-FFF2-40B4-BE49-F238E27FC236}">
                  <a16:creationId xmlns:a16="http://schemas.microsoft.com/office/drawing/2014/main" id="{3D0E18D1-2B30-363E-E48D-F2356D360A43}"/>
                </a:ext>
              </a:extLst>
            </p:cNvPr>
            <p:cNvSpPr/>
            <p:nvPr/>
          </p:nvSpPr>
          <p:spPr>
            <a:xfrm>
              <a:off x="5059537" y="5721130"/>
              <a:ext cx="538080" cy="157656"/>
            </a:xfrm>
            <a:prstGeom prst="roundRect">
              <a:avLst>
                <a:gd name="adj" fmla="val 16667"/>
              </a:avLst>
            </a:prstGeom>
            <a:solidFill>
              <a:srgbClr val="939393">
                <a:alpha val="1451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strike="noStrike" kern="1200" cap="none" spc="0" normalizeH="0" baseline="0" dirty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pic>
          <p:nvPicPr>
            <p:cNvPr id="48" name="그림 1242">
              <a:extLst>
                <a:ext uri="{FF2B5EF4-FFF2-40B4-BE49-F238E27FC236}">
                  <a16:creationId xmlns:a16="http://schemas.microsoft.com/office/drawing/2014/main" id="{0392BDE5-2575-9FD9-EC6A-A1FAF1E92202}"/>
                </a:ext>
              </a:extLst>
            </p:cNvPr>
            <p:cNvPicPr/>
            <p:nvPr/>
          </p:nvPicPr>
          <p:blipFill rotWithShape="1">
            <a:blip r:embed="rId11"/>
            <a:stretch>
              <a:fillRect/>
            </a:stretch>
          </p:blipFill>
          <p:spPr>
            <a:xfrm>
              <a:off x="5597617" y="5671070"/>
              <a:ext cx="230606" cy="236484"/>
            </a:xfrm>
            <a:prstGeom prst="rect">
              <a:avLst/>
            </a:prstGeom>
          </p:spPr>
        </p:pic>
        <p:sp>
          <p:nvSpPr>
            <p:cNvPr id="49" name="모서리가 둥근 직사각형 1393">
              <a:extLst>
                <a:ext uri="{FF2B5EF4-FFF2-40B4-BE49-F238E27FC236}">
                  <a16:creationId xmlns:a16="http://schemas.microsoft.com/office/drawing/2014/main" id="{D4BA0172-5083-53B6-13CD-C7B784CBDCF8}"/>
                </a:ext>
              </a:extLst>
            </p:cNvPr>
            <p:cNvSpPr/>
            <p:nvPr/>
          </p:nvSpPr>
          <p:spPr>
            <a:xfrm>
              <a:off x="4897284" y="2635678"/>
              <a:ext cx="807120" cy="197069"/>
            </a:xfrm>
            <a:prstGeom prst="roundRect">
              <a:avLst>
                <a:gd name="adj" fmla="val 16667"/>
              </a:avLst>
            </a:prstGeom>
            <a:solidFill>
              <a:srgbClr val="939393">
                <a:alpha val="1451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strike="noStrike" kern="1200" cap="none" spc="0" normalizeH="0" baseline="0" dirty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50" name="직사각형 1394">
              <a:extLst>
                <a:ext uri="{FF2B5EF4-FFF2-40B4-BE49-F238E27FC236}">
                  <a16:creationId xmlns:a16="http://schemas.microsoft.com/office/drawing/2014/main" id="{2F7BE6A9-435E-9363-2C14-D93CED505C51}"/>
                </a:ext>
              </a:extLst>
            </p:cNvPr>
            <p:cNvSpPr>
              <a:spLocks/>
            </p:cNvSpPr>
            <p:nvPr/>
          </p:nvSpPr>
          <p:spPr>
            <a:xfrm>
              <a:off x="3335899" y="2160305"/>
              <a:ext cx="2477572" cy="401347"/>
            </a:xfrm>
            <a:prstGeom prst="rect">
              <a:avLst/>
            </a:prstGeom>
            <a:solidFill>
              <a:srgbClr val="FFAAA6">
                <a:alpha val="1373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1" i="0" strike="noStrike" kern="1200" cap="none" spc="0" normalizeH="0" baseline="0" dirty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grpSp>
          <p:nvGrpSpPr>
            <p:cNvPr id="51" name="그룹 816">
              <a:extLst>
                <a:ext uri="{FF2B5EF4-FFF2-40B4-BE49-F238E27FC236}">
                  <a16:creationId xmlns:a16="http://schemas.microsoft.com/office/drawing/2014/main" id="{C101D105-ED2B-44D2-602C-901DEC9C78F6}"/>
                </a:ext>
              </a:extLst>
            </p:cNvPr>
            <p:cNvGrpSpPr/>
            <p:nvPr/>
          </p:nvGrpSpPr>
          <p:grpSpPr>
            <a:xfrm>
              <a:off x="3420136" y="2214735"/>
              <a:ext cx="307474" cy="313904"/>
              <a:chOff x="9551114" y="3853423"/>
              <a:chExt cx="751425" cy="716874"/>
            </a:xfrm>
          </p:grpSpPr>
          <p:sp>
            <p:nvSpPr>
              <p:cNvPr id="499" name="타원 770">
                <a:extLst>
                  <a:ext uri="{FF2B5EF4-FFF2-40B4-BE49-F238E27FC236}">
                    <a16:creationId xmlns:a16="http://schemas.microsoft.com/office/drawing/2014/main" id="{FCC50858-AF5B-A290-77DE-4A61E6A24885}"/>
                  </a:ext>
                </a:extLst>
              </p:cNvPr>
              <p:cNvSpPr/>
              <p:nvPr/>
            </p:nvSpPr>
            <p:spPr>
              <a:xfrm>
                <a:off x="9551114" y="3949180"/>
                <a:ext cx="720090" cy="621117"/>
              </a:xfrm>
              <a:prstGeom prst="ellipse">
                <a:avLst/>
              </a:prstGeom>
              <a:solidFill>
                <a:srgbClr val="DFE6F7">
                  <a:alpha val="100000"/>
                </a:srgbClr>
              </a:solidFill>
              <a:ln w="19050" cap="flat" cmpd="sng" algn="ctr">
                <a:solidFill>
                  <a:srgbClr val="D9D9D9">
                    <a:alpha val="10000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pic>
            <p:nvPicPr>
              <p:cNvPr id="500" name="그림 771">
                <a:extLst>
                  <a:ext uri="{FF2B5EF4-FFF2-40B4-BE49-F238E27FC236}">
                    <a16:creationId xmlns:a16="http://schemas.microsoft.com/office/drawing/2014/main" id="{687A1B92-9447-682C-F0D0-08A9428813C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tretch>
                <a:fillRect/>
              </a:stretch>
            </p:blipFill>
            <p:spPr>
              <a:xfrm>
                <a:off x="9636559" y="3853423"/>
                <a:ext cx="665980" cy="665980"/>
              </a:xfrm>
              <a:prstGeom prst="rect">
                <a:avLst/>
              </a:prstGeom>
            </p:spPr>
          </p:pic>
        </p:grpSp>
        <p:sp>
          <p:nvSpPr>
            <p:cNvPr id="52" name="모서리가 둥근 직사각형 1392">
              <a:extLst>
                <a:ext uri="{FF2B5EF4-FFF2-40B4-BE49-F238E27FC236}">
                  <a16:creationId xmlns:a16="http://schemas.microsoft.com/office/drawing/2014/main" id="{88A1A732-D4BB-B27C-0579-0F3B6C7AE32B}"/>
                </a:ext>
              </a:extLst>
            </p:cNvPr>
            <p:cNvSpPr/>
            <p:nvPr/>
          </p:nvSpPr>
          <p:spPr>
            <a:xfrm>
              <a:off x="4903633" y="2877886"/>
              <a:ext cx="807120" cy="197069"/>
            </a:xfrm>
            <a:prstGeom prst="roundRect">
              <a:avLst>
                <a:gd name="adj" fmla="val 16667"/>
              </a:avLst>
            </a:prstGeom>
            <a:solidFill>
              <a:srgbClr val="939393">
                <a:alpha val="14510"/>
              </a:srgbClr>
            </a:soli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strike="noStrike" kern="1200" cap="none" spc="0" normalizeH="0" baseline="0">
                <a:solidFill>
                  <a:srgbClr val="FFFFFF"/>
                </a:solidFill>
                <a:latin typeface="Calibri"/>
                <a:ea typeface="맑은 고딕"/>
                <a:cs typeface="맑은 고딕"/>
              </a:endParaRPr>
            </a:p>
          </p:txBody>
        </p:sp>
        <p:sp>
          <p:nvSpPr>
            <p:cNvPr id="54" name="모서리가 둥근 직사각형 96">
              <a:extLst>
                <a:ext uri="{FF2B5EF4-FFF2-40B4-BE49-F238E27FC236}">
                  <a16:creationId xmlns:a16="http://schemas.microsoft.com/office/drawing/2014/main" id="{39FD01DF-5394-5578-5D50-1A35CCDA069F}"/>
                </a:ext>
              </a:extLst>
            </p:cNvPr>
            <p:cNvSpPr/>
            <p:nvPr/>
          </p:nvSpPr>
          <p:spPr>
            <a:xfrm>
              <a:off x="4747692" y="2280884"/>
              <a:ext cx="1052519" cy="179069"/>
            </a:xfrm>
            <a:prstGeom prst="roundRect">
              <a:avLst>
                <a:gd name="adj" fmla="val 16667"/>
              </a:avLst>
            </a:prstGeom>
            <a:gradFill flip="xy" rotWithShape="1">
              <a:gsLst>
                <a:gs pos="0">
                  <a:srgbClr val="FF827B">
                    <a:alpha val="69800"/>
                  </a:srgbClr>
                </a:gs>
                <a:gs pos="100000">
                  <a:srgbClr val="FFE2E1">
                    <a:alpha val="100000"/>
                  </a:srgbClr>
                </a:gs>
              </a:gsLst>
              <a:lin ang="10800000" scaled="1"/>
              <a:tileRect/>
            </a:gradFill>
            <a:ln w="19050" cap="flat" cmpd="sng" algn="ctr">
              <a:noFill/>
              <a:prstDash val="solid"/>
            </a:ln>
          </p:spPr>
          <p:txBody>
            <a:bodyPr anchor="ctr"/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630" b="1" i="0" strike="noStrike" kern="1200" cap="none" spc="0" normalizeH="0" baseline="0" dirty="0">
                <a:solidFill>
                  <a:srgbClr val="FFFFFF"/>
                </a:solidFill>
                <a:latin typeface="맑은 고딕"/>
              </a:endParaRPr>
            </a:p>
          </p:txBody>
        </p:sp>
        <p:sp>
          <p:nvSpPr>
            <p:cNvPr id="55" name="가로 글상자 825">
              <a:extLst>
                <a:ext uri="{FF2B5EF4-FFF2-40B4-BE49-F238E27FC236}">
                  <a16:creationId xmlns:a16="http://schemas.microsoft.com/office/drawing/2014/main" id="{D35BB0D4-750C-7730-640C-5C9A3112F05E}"/>
                </a:ext>
              </a:extLst>
            </p:cNvPr>
            <p:cNvSpPr txBox="1"/>
            <p:nvPr/>
          </p:nvSpPr>
          <p:spPr>
            <a:xfrm>
              <a:off x="3746827" y="2242951"/>
              <a:ext cx="2088908" cy="24622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1000" b="0" i="0" strike="noStrike" kern="1200" cap="none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Experience Data Analysis Results</a:t>
              </a:r>
              <a:endParaRPr kumimoji="0" lang="ko-KR" altLang="en-US" sz="1000" b="0" i="0" strike="noStrike" kern="1200" cap="none" normalizeH="0" baseline="0" dirty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</p:txBody>
        </p:sp>
        <p:sp>
          <p:nvSpPr>
            <p:cNvPr id="56" name="가로 글상자 835">
              <a:extLst>
                <a:ext uri="{FF2B5EF4-FFF2-40B4-BE49-F238E27FC236}">
                  <a16:creationId xmlns:a16="http://schemas.microsoft.com/office/drawing/2014/main" id="{D0626570-379D-1BE2-3684-3D2A27BD258C}"/>
                </a:ext>
              </a:extLst>
            </p:cNvPr>
            <p:cNvSpPr txBox="1"/>
            <p:nvPr/>
          </p:nvSpPr>
          <p:spPr>
            <a:xfrm>
              <a:off x="4905507" y="2634034"/>
              <a:ext cx="808884" cy="21544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800" b="0" i="0" strike="noStrike" kern="1200" cap="none" spc="0" normalizeH="0" baseline="0" dirty="0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Go to </a:t>
              </a:r>
              <a:r>
                <a:rPr kumimoji="0" lang="en-US" altLang="ko-KR" sz="800" b="1" i="0" strike="noStrike" kern="1200" cap="none" spc="0" normalizeH="0" baseline="0" dirty="0">
                  <a:solidFill>
                    <a:srgbClr val="0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Profile</a:t>
              </a:r>
              <a:endParaRPr kumimoji="0" lang="ko-KR" altLang="en-US" sz="800" b="1" i="0" strike="noStrike" kern="1200" cap="none" spc="0" normalizeH="0" baseline="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57" name="가로 글상자 835">
              <a:extLst>
                <a:ext uri="{FF2B5EF4-FFF2-40B4-BE49-F238E27FC236}">
                  <a16:creationId xmlns:a16="http://schemas.microsoft.com/office/drawing/2014/main" id="{6726B4C1-E651-3407-7B9F-38E484C30B39}"/>
                </a:ext>
              </a:extLst>
            </p:cNvPr>
            <p:cNvSpPr txBox="1"/>
            <p:nvPr/>
          </p:nvSpPr>
          <p:spPr>
            <a:xfrm>
              <a:off x="4903633" y="2866099"/>
              <a:ext cx="808884" cy="21544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800" b="0" i="0" strike="noStrike" kern="1200" cap="none" spc="0" normalizeH="0" baseline="0" dirty="0">
                  <a:solidFill>
                    <a:srgbClr val="000000"/>
                  </a:solidFill>
                  <a:latin typeface="나눔스퀘어OTF Bold"/>
                  <a:ea typeface="나눔스퀘어OTF Bold"/>
                </a:rPr>
                <a:t>Go to </a:t>
              </a:r>
              <a:r>
                <a:rPr kumimoji="0" lang="en-US" altLang="ko-KR" sz="8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Insight</a:t>
              </a:r>
              <a:endParaRPr kumimoji="0" lang="ko-KR" altLang="en-US" sz="800" b="1" i="0" strike="noStrike" kern="1200" cap="none" spc="0" normalizeH="0" baseline="0" dirty="0">
                <a:solidFill>
                  <a:srgbClr val="000000"/>
                </a:solidFill>
                <a:latin typeface="나눔스퀘어OTF Bold"/>
                <a:ea typeface="나눔스퀘어OTF Bold"/>
              </a:endParaRPr>
            </a:p>
          </p:txBody>
        </p:sp>
        <p:sp>
          <p:nvSpPr>
            <p:cNvPr id="58" name="가로 글상자 865">
              <a:extLst>
                <a:ext uri="{FF2B5EF4-FFF2-40B4-BE49-F238E27FC236}">
                  <a16:creationId xmlns:a16="http://schemas.microsoft.com/office/drawing/2014/main" id="{8D7CBF8F-E18D-0187-F017-CF20D7F3DDC5}"/>
                </a:ext>
              </a:extLst>
            </p:cNvPr>
            <p:cNvSpPr txBox="1"/>
            <p:nvPr/>
          </p:nvSpPr>
          <p:spPr>
            <a:xfrm>
              <a:off x="5002032" y="5693269"/>
              <a:ext cx="676489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r>
                <a:rPr lang="en-US" altLang="ko-KR" sz="800" dirty="0">
                  <a:latin typeface="나눔스퀘어OTF Bold"/>
                  <a:ea typeface="나눔스퀘어OTF Bold"/>
                </a:rPr>
                <a:t>Next Step</a:t>
              </a:r>
              <a:endParaRPr kumimoji="0" lang="ko-KR" altLang="en-US" sz="800" b="0" i="0" strike="noStrike" kern="1200" cap="none" spc="0" normalizeH="0" baseline="0" dirty="0">
                <a:latin typeface="나눔스퀘어OTF Bold"/>
                <a:ea typeface="나눔스퀘어OTF Bold"/>
              </a:endParaRPr>
            </a:p>
          </p:txBody>
        </p: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32171389-5599-AA74-0763-464AC24A1AD8}"/>
                </a:ext>
              </a:extLst>
            </p:cNvPr>
            <p:cNvGrpSpPr/>
            <p:nvPr/>
          </p:nvGrpSpPr>
          <p:grpSpPr>
            <a:xfrm>
              <a:off x="3328794" y="5882751"/>
              <a:ext cx="2657413" cy="687737"/>
              <a:chOff x="3328794" y="5882751"/>
              <a:chExt cx="2657413" cy="687737"/>
            </a:xfrm>
          </p:grpSpPr>
          <p:cxnSp>
            <p:nvCxnSpPr>
              <p:cNvPr id="60" name="선 65">
                <a:extLst>
                  <a:ext uri="{FF2B5EF4-FFF2-40B4-BE49-F238E27FC236}">
                    <a16:creationId xmlns:a16="http://schemas.microsoft.com/office/drawing/2014/main" id="{7EECB936-F505-33D1-4800-AC34274CE3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8794" y="5882751"/>
                <a:ext cx="2513028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E1E1E1">
                    <a:alpha val="100000"/>
                  </a:srgbClr>
                </a:solidFill>
                <a:prstDash val="solid"/>
              </a:ln>
            </p:spPr>
          </p:cxnSp>
          <p:grpSp>
            <p:nvGrpSpPr>
              <p:cNvPr id="61" name="그룹 373">
                <a:extLst>
                  <a:ext uri="{FF2B5EF4-FFF2-40B4-BE49-F238E27FC236}">
                    <a16:creationId xmlns:a16="http://schemas.microsoft.com/office/drawing/2014/main" id="{C66B3B08-8A1F-ABC6-7A3A-D8EF04A4F0CF}"/>
                  </a:ext>
                </a:extLst>
              </p:cNvPr>
              <p:cNvGrpSpPr/>
              <p:nvPr/>
            </p:nvGrpSpPr>
            <p:grpSpPr>
              <a:xfrm>
                <a:off x="3951834" y="6004223"/>
                <a:ext cx="273953" cy="235507"/>
                <a:chOff x="1794747" y="5249044"/>
                <a:chExt cx="252032" cy="247502"/>
              </a:xfrm>
            </p:grpSpPr>
            <p:cxnSp>
              <p:nvCxnSpPr>
                <p:cNvPr id="496" name="선 22">
                  <a:extLst>
                    <a:ext uri="{FF2B5EF4-FFF2-40B4-BE49-F238E27FC236}">
                      <a16:creationId xmlns:a16="http://schemas.microsoft.com/office/drawing/2014/main" id="{BA7C8405-A240-B68B-3F8F-BE703781A73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680554" y="5372794"/>
                  <a:ext cx="247499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29292">
                      <a:alpha val="100000"/>
                    </a:srgbClr>
                  </a:solidFill>
                  <a:prstDash val="solid"/>
                </a:ln>
              </p:spPr>
            </p:cxnSp>
            <p:cxnSp>
              <p:nvCxnSpPr>
                <p:cNvPr id="497" name="선 23">
                  <a:extLst>
                    <a:ext uri="{FF2B5EF4-FFF2-40B4-BE49-F238E27FC236}">
                      <a16:creationId xmlns:a16="http://schemas.microsoft.com/office/drawing/2014/main" id="{A9C793FC-621A-C3DC-5088-5B9CEECDF1C6}"/>
                    </a:ext>
                  </a:extLst>
                </p:cNvPr>
                <p:cNvCxnSpPr/>
                <p:nvPr/>
              </p:nvCxnSpPr>
              <p:spPr>
                <a:xfrm rot="10800000">
                  <a:off x="1794747" y="5496546"/>
                  <a:ext cx="252032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29292">
                      <a:alpha val="100000"/>
                    </a:srgbClr>
                  </a:solidFill>
                  <a:prstDash val="solid"/>
                </a:ln>
              </p:spPr>
            </p:cxnSp>
            <p:sp>
              <p:nvSpPr>
                <p:cNvPr id="498" name="자유형 24">
                  <a:extLst>
                    <a:ext uri="{FF2B5EF4-FFF2-40B4-BE49-F238E27FC236}">
                      <a16:creationId xmlns:a16="http://schemas.microsoft.com/office/drawing/2014/main" id="{6FBEA8C5-3CF3-C501-3383-42D1674F38A4}"/>
                    </a:ext>
                  </a:extLst>
                </p:cNvPr>
                <p:cNvSpPr/>
                <p:nvPr/>
              </p:nvSpPr>
              <p:spPr>
                <a:xfrm rot="20553588">
                  <a:off x="1818074" y="5287429"/>
                  <a:ext cx="180022" cy="145550"/>
                </a:xfrm>
                <a:custGeom>
                  <a:avLst/>
                  <a:gdLst>
                    <a:gd name="connsiteX0" fmla="*/ -1938 w 1517302"/>
                    <a:gd name="connsiteY0" fmla="*/ 837596 h 836965"/>
                    <a:gd name="connsiteX1" fmla="*/ 560561 w 1517302"/>
                    <a:gd name="connsiteY1" fmla="*/ 410097 h 836965"/>
                    <a:gd name="connsiteX2" fmla="*/ 1100562 w 1517302"/>
                    <a:gd name="connsiteY2" fmla="*/ 537596 h 836965"/>
                    <a:gd name="connsiteX3" fmla="*/ 1490562 w 1517302"/>
                    <a:gd name="connsiteY3" fmla="*/ 35096 h 836965"/>
                    <a:gd name="connsiteX4" fmla="*/ 1475561 w 1517302"/>
                    <a:gd name="connsiteY4" fmla="*/ 42596 h 83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17302" h="836965">
                      <a:moveTo>
                        <a:pt x="-1938" y="837596"/>
                      </a:moveTo>
                      <a:cubicBezTo>
                        <a:pt x="91812" y="766346"/>
                        <a:pt x="376811" y="460096"/>
                        <a:pt x="560561" y="410097"/>
                      </a:cubicBezTo>
                      <a:cubicBezTo>
                        <a:pt x="744311" y="360096"/>
                        <a:pt x="945561" y="600096"/>
                        <a:pt x="1100562" y="537596"/>
                      </a:cubicBezTo>
                      <a:cubicBezTo>
                        <a:pt x="1255561" y="475096"/>
                        <a:pt x="1428061" y="117596"/>
                        <a:pt x="1490562" y="35096"/>
                      </a:cubicBezTo>
                      <a:cubicBezTo>
                        <a:pt x="1553061" y="-47403"/>
                        <a:pt x="1478061" y="41346"/>
                        <a:pt x="1475561" y="42596"/>
                      </a:cubicBezTo>
                    </a:path>
                  </a:pathLst>
                </a:custGeom>
                <a:noFill/>
                <a:ln w="19050" cap="flat" cmpd="sng" algn="ctr">
                  <a:solidFill>
                    <a:srgbClr val="848484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</p:grpSp>
          <p:grpSp>
            <p:nvGrpSpPr>
              <p:cNvPr id="62" name="그룹 377">
                <a:extLst>
                  <a:ext uri="{FF2B5EF4-FFF2-40B4-BE49-F238E27FC236}">
                    <a16:creationId xmlns:a16="http://schemas.microsoft.com/office/drawing/2014/main" id="{3A7ACC87-AA67-455B-4E76-E3A490B18546}"/>
                  </a:ext>
                </a:extLst>
              </p:cNvPr>
              <p:cNvGrpSpPr/>
              <p:nvPr/>
            </p:nvGrpSpPr>
            <p:grpSpPr>
              <a:xfrm>
                <a:off x="4466523" y="6027755"/>
                <a:ext cx="273949" cy="196225"/>
                <a:chOff x="4022055" y="4998622"/>
                <a:chExt cx="288032" cy="220875"/>
              </a:xfrm>
            </p:grpSpPr>
            <p:sp>
              <p:nvSpPr>
                <p:cNvPr id="494" name="모서리가 둥근 사각형 설명선 26">
                  <a:extLst>
                    <a:ext uri="{FF2B5EF4-FFF2-40B4-BE49-F238E27FC236}">
                      <a16:creationId xmlns:a16="http://schemas.microsoft.com/office/drawing/2014/main" id="{CF2ACFF9-CDDE-7C4F-B5C7-BA95F6B282C1}"/>
                    </a:ext>
                  </a:extLst>
                </p:cNvPr>
                <p:cNvSpPr/>
                <p:nvPr/>
              </p:nvSpPr>
              <p:spPr>
                <a:xfrm>
                  <a:off x="4059984" y="4998622"/>
                  <a:ext cx="250103" cy="166181"/>
                </a:xfrm>
                <a:prstGeom prst="wedgeRoundRectCallout">
                  <a:avLst>
                    <a:gd name="adj1" fmla="val -20833"/>
                    <a:gd name="adj2" fmla="val 62500"/>
                    <a:gd name="adj3" fmla="val 16667"/>
                  </a:avLst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  <p:sp>
              <p:nvSpPr>
                <p:cNvPr id="495" name="모서리가 둥근 사각형 설명선 29">
                  <a:extLst>
                    <a:ext uri="{FF2B5EF4-FFF2-40B4-BE49-F238E27FC236}">
                      <a16:creationId xmlns:a16="http://schemas.microsoft.com/office/drawing/2014/main" id="{8761B4A0-D2D2-932D-8015-1401E62AF780}"/>
                    </a:ext>
                  </a:extLst>
                </p:cNvPr>
                <p:cNvSpPr/>
                <p:nvPr/>
              </p:nvSpPr>
              <p:spPr>
                <a:xfrm>
                  <a:off x="4022055" y="5053318"/>
                  <a:ext cx="250103" cy="166179"/>
                </a:xfrm>
                <a:prstGeom prst="wedgeRoundRectCallout">
                  <a:avLst>
                    <a:gd name="adj1" fmla="val -20833"/>
                    <a:gd name="adj2" fmla="val 62500"/>
                    <a:gd name="adj3" fmla="val 16667"/>
                  </a:avLst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</p:grpSp>
          <p:pic>
            <p:nvPicPr>
              <p:cNvPr id="63" name="그림 520">
                <a:extLst>
                  <a:ext uri="{FF2B5EF4-FFF2-40B4-BE49-F238E27FC236}">
                    <a16:creationId xmlns:a16="http://schemas.microsoft.com/office/drawing/2014/main" id="{6C8371D3-75DF-7405-BD7D-D6AC75CFEF3D}"/>
                  </a:ext>
                </a:extLst>
              </p:cNvPr>
              <p:cNvPicPr/>
              <p:nvPr/>
            </p:nvPicPr>
            <p:blipFill rotWithShape="1"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384093" y="5930484"/>
                <a:ext cx="391363" cy="372886"/>
              </a:xfrm>
              <a:prstGeom prst="rect">
                <a:avLst/>
              </a:prstGeom>
            </p:spPr>
          </p:pic>
          <p:pic>
            <p:nvPicPr>
              <p:cNvPr id="485" name="그림 522">
                <a:extLst>
                  <a:ext uri="{FF2B5EF4-FFF2-40B4-BE49-F238E27FC236}">
                    <a16:creationId xmlns:a16="http://schemas.microsoft.com/office/drawing/2014/main" id="{6794AEEF-231F-F287-A429-95DDC183E509}"/>
                  </a:ext>
                </a:extLst>
              </p:cNvPr>
              <p:cNvPicPr/>
              <p:nvPr/>
            </p:nvPicPr>
            <p:blipFill rotWithShape="1">
              <a:blip r:embed="rId15"/>
              <a:stretch>
                <a:fillRect/>
              </a:stretch>
            </p:blipFill>
            <p:spPr>
              <a:xfrm>
                <a:off x="3413744" y="5941988"/>
                <a:ext cx="371794" cy="353260"/>
              </a:xfrm>
              <a:prstGeom prst="rect">
                <a:avLst/>
              </a:prstGeom>
            </p:spPr>
          </p:pic>
          <p:sp>
            <p:nvSpPr>
              <p:cNvPr id="488" name="가로 글상자 904">
                <a:extLst>
                  <a:ext uri="{FF2B5EF4-FFF2-40B4-BE49-F238E27FC236}">
                    <a16:creationId xmlns:a16="http://schemas.microsoft.com/office/drawing/2014/main" id="{6EC6FCD7-944F-A511-0C8B-F399A8BE9C14}"/>
                  </a:ext>
                </a:extLst>
              </p:cNvPr>
              <p:cNvSpPr txBox="1"/>
              <p:nvPr/>
            </p:nvSpPr>
            <p:spPr>
              <a:xfrm>
                <a:off x="3364753" y="6252312"/>
                <a:ext cx="481905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80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Home</a:t>
                </a:r>
                <a:endParaRPr kumimoji="0" lang="ko-KR" altLang="en-US" sz="8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489" name="가로 글상자 905">
                <a:extLst>
                  <a:ext uri="{FF2B5EF4-FFF2-40B4-BE49-F238E27FC236}">
                    <a16:creationId xmlns:a16="http://schemas.microsoft.com/office/drawing/2014/main" id="{56350C74-1EDD-42F1-E0C5-F19E5A29E23C}"/>
                  </a:ext>
                </a:extLst>
              </p:cNvPr>
              <p:cNvSpPr txBox="1"/>
              <p:nvPr/>
            </p:nvSpPr>
            <p:spPr>
              <a:xfrm>
                <a:off x="3755104" y="6262711"/>
                <a:ext cx="64635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Experience data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490" name="가로 글상자 906">
                <a:extLst>
                  <a:ext uri="{FF2B5EF4-FFF2-40B4-BE49-F238E27FC236}">
                    <a16:creationId xmlns:a16="http://schemas.microsoft.com/office/drawing/2014/main" id="{FA8CB698-4703-5F58-EFCE-9C0C2F076EA0}"/>
                  </a:ext>
                </a:extLst>
              </p:cNvPr>
              <p:cNvSpPr txBox="1"/>
              <p:nvPr/>
            </p:nvSpPr>
            <p:spPr>
              <a:xfrm>
                <a:off x="4793946" y="6264739"/>
                <a:ext cx="568377" cy="2000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 essay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491" name="가로 글상자 907">
                <a:extLst>
                  <a:ext uri="{FF2B5EF4-FFF2-40B4-BE49-F238E27FC236}">
                    <a16:creationId xmlns:a16="http://schemas.microsoft.com/office/drawing/2014/main" id="{BF65FC96-AD49-33EE-37BB-20251B4F2034}"/>
                  </a:ext>
                </a:extLst>
              </p:cNvPr>
              <p:cNvSpPr txBox="1"/>
              <p:nvPr/>
            </p:nvSpPr>
            <p:spPr>
              <a:xfrm>
                <a:off x="5165106" y="6265500"/>
                <a:ext cx="821101" cy="2000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My Page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492" name="가로 글상자 908">
                <a:extLst>
                  <a:ext uri="{FF2B5EF4-FFF2-40B4-BE49-F238E27FC236}">
                    <a16:creationId xmlns:a16="http://schemas.microsoft.com/office/drawing/2014/main" id="{4AC8C896-2BE1-07E7-804A-81DA9961148C}"/>
                  </a:ext>
                </a:extLst>
              </p:cNvPr>
              <p:cNvSpPr txBox="1"/>
              <p:nvPr/>
            </p:nvSpPr>
            <p:spPr>
              <a:xfrm>
                <a:off x="4205386" y="6268177"/>
                <a:ext cx="821101" cy="2000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Community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pic>
            <p:nvPicPr>
              <p:cNvPr id="493" name="그림 1076">
                <a:extLst>
                  <a:ext uri="{FF2B5EF4-FFF2-40B4-BE49-F238E27FC236}">
                    <a16:creationId xmlns:a16="http://schemas.microsoft.com/office/drawing/2014/main" id="{56C04489-A591-0BCB-942A-60D1C1D3F50C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16"/>
              <a:stretch>
                <a:fillRect/>
              </a:stretch>
            </p:blipFill>
            <p:spPr>
              <a:xfrm>
                <a:off x="4897284" y="5940010"/>
                <a:ext cx="384343" cy="394139"/>
              </a:xfrm>
              <a:prstGeom prst="rect">
                <a:avLst/>
              </a:prstGeom>
            </p:spPr>
          </p:pic>
        </p:grpSp>
      </p:grpSp>
      <p:grpSp>
        <p:nvGrpSpPr>
          <p:cNvPr id="417" name="그룹 416">
            <a:extLst>
              <a:ext uri="{FF2B5EF4-FFF2-40B4-BE49-F238E27FC236}">
                <a16:creationId xmlns:a16="http://schemas.microsoft.com/office/drawing/2014/main" id="{4B4943FC-45C1-CA59-F849-5AA5036ADB19}"/>
              </a:ext>
            </a:extLst>
          </p:cNvPr>
          <p:cNvGrpSpPr/>
          <p:nvPr/>
        </p:nvGrpSpPr>
        <p:grpSpPr>
          <a:xfrm>
            <a:off x="2796784" y="2301748"/>
            <a:ext cx="4750064" cy="4068776"/>
            <a:chOff x="2229638" y="1535182"/>
            <a:chExt cx="4750064" cy="4068776"/>
          </a:xfrm>
        </p:grpSpPr>
        <p:sp>
          <p:nvSpPr>
            <p:cNvPr id="418" name="자유형: 도형 417">
              <a:extLst>
                <a:ext uri="{FF2B5EF4-FFF2-40B4-BE49-F238E27FC236}">
                  <a16:creationId xmlns:a16="http://schemas.microsoft.com/office/drawing/2014/main" id="{8D7F9245-E4E1-AF4E-8D78-5237EA722FC9}"/>
                </a:ext>
              </a:extLst>
            </p:cNvPr>
            <p:cNvSpPr/>
            <p:nvPr/>
          </p:nvSpPr>
          <p:spPr>
            <a:xfrm>
              <a:off x="3095198" y="1535182"/>
              <a:ext cx="3884504" cy="549982"/>
            </a:xfrm>
            <a:custGeom>
              <a:avLst/>
              <a:gdLst>
                <a:gd name="connsiteX0" fmla="*/ 267926 w 5422204"/>
                <a:gd name="connsiteY0" fmla="*/ 0 h 339575"/>
                <a:gd name="connsiteX1" fmla="*/ 755604 w 5422204"/>
                <a:gd name="connsiteY1" fmla="*/ 0 h 339575"/>
                <a:gd name="connsiteX2" fmla="*/ 1397453 w 5422204"/>
                <a:gd name="connsiteY2" fmla="*/ 0 h 339575"/>
                <a:gd name="connsiteX3" fmla="*/ 4024752 w 5422204"/>
                <a:gd name="connsiteY3" fmla="*/ 0 h 339575"/>
                <a:gd name="connsiteX4" fmla="*/ 4666600 w 5422204"/>
                <a:gd name="connsiteY4" fmla="*/ 0 h 339575"/>
                <a:gd name="connsiteX5" fmla="*/ 5154279 w 5422204"/>
                <a:gd name="connsiteY5" fmla="*/ 0 h 339575"/>
                <a:gd name="connsiteX6" fmla="*/ 5422204 w 5422204"/>
                <a:gd name="connsiteY6" fmla="*/ 169788 h 339575"/>
                <a:gd name="connsiteX7" fmla="*/ 5154279 w 5422204"/>
                <a:gd name="connsiteY7" fmla="*/ 339575 h 339575"/>
                <a:gd name="connsiteX8" fmla="*/ 4666600 w 5422204"/>
                <a:gd name="connsiteY8" fmla="*/ 339575 h 339575"/>
                <a:gd name="connsiteX9" fmla="*/ 4024752 w 5422204"/>
                <a:gd name="connsiteY9" fmla="*/ 339575 h 339575"/>
                <a:gd name="connsiteX10" fmla="*/ 1397453 w 5422204"/>
                <a:gd name="connsiteY10" fmla="*/ 339575 h 339575"/>
                <a:gd name="connsiteX11" fmla="*/ 755604 w 5422204"/>
                <a:gd name="connsiteY11" fmla="*/ 339575 h 339575"/>
                <a:gd name="connsiteX12" fmla="*/ 267926 w 5422204"/>
                <a:gd name="connsiteY12" fmla="*/ 339575 h 339575"/>
                <a:gd name="connsiteX13" fmla="*/ 0 w 5422204"/>
                <a:gd name="connsiteY13" fmla="*/ 169788 h 339575"/>
                <a:gd name="connsiteX14" fmla="*/ 267926 w 5422204"/>
                <a:gd name="connsiteY14" fmla="*/ 0 h 33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22204" h="339575">
                  <a:moveTo>
                    <a:pt x="267926" y="0"/>
                  </a:moveTo>
                  <a:lnTo>
                    <a:pt x="755604" y="0"/>
                  </a:lnTo>
                  <a:lnTo>
                    <a:pt x="1397453" y="0"/>
                  </a:lnTo>
                  <a:lnTo>
                    <a:pt x="4024752" y="0"/>
                  </a:lnTo>
                  <a:lnTo>
                    <a:pt x="4666600" y="0"/>
                  </a:lnTo>
                  <a:lnTo>
                    <a:pt x="5154279" y="0"/>
                  </a:lnTo>
                  <a:cubicBezTo>
                    <a:pt x="5302235" y="0"/>
                    <a:pt x="5422204" y="76011"/>
                    <a:pt x="5422204" y="169788"/>
                  </a:cubicBezTo>
                  <a:cubicBezTo>
                    <a:pt x="5422204" y="263564"/>
                    <a:pt x="5302235" y="339575"/>
                    <a:pt x="5154279" y="339575"/>
                  </a:cubicBezTo>
                  <a:lnTo>
                    <a:pt x="4666600" y="339575"/>
                  </a:lnTo>
                  <a:lnTo>
                    <a:pt x="4024752" y="339575"/>
                  </a:lnTo>
                  <a:lnTo>
                    <a:pt x="1397453" y="339575"/>
                  </a:lnTo>
                  <a:lnTo>
                    <a:pt x="755604" y="339575"/>
                  </a:lnTo>
                  <a:lnTo>
                    <a:pt x="267926" y="339575"/>
                  </a:lnTo>
                  <a:cubicBezTo>
                    <a:pt x="119969" y="339575"/>
                    <a:pt x="0" y="263564"/>
                    <a:pt x="0" y="169788"/>
                  </a:cubicBezTo>
                  <a:cubicBezTo>
                    <a:pt x="0" y="76011"/>
                    <a:pt x="119969" y="0"/>
                    <a:pt x="267926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45720" rIns="108000" bIns="45720" anchor="ctr">
              <a:noAutofit/>
            </a:bodyPr>
            <a:lstStyle>
              <a:lvl1pPr marL="0" lvl="0" indent="0" algn="l" defTabSz="232257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r>
                <a:rPr lang="en-US" altLang="ko-KR" sz="2000" b="1" dirty="0">
                  <a:solidFill>
                    <a:schemeClr val="bg1"/>
                  </a:solidFill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Analyzing Experience Data</a:t>
              </a:r>
              <a:endParaRPr lang="ko-KR" altLang="en-US" sz="2000" b="1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  <p:sp>
          <p:nvSpPr>
            <p:cNvPr id="419" name="사각형: 둥근 모서리 418">
              <a:extLst>
                <a:ext uri="{FF2B5EF4-FFF2-40B4-BE49-F238E27FC236}">
                  <a16:creationId xmlns:a16="http://schemas.microsoft.com/office/drawing/2014/main" id="{7FFB76E1-61DF-8F16-0217-A38578E55215}"/>
                </a:ext>
              </a:extLst>
            </p:cNvPr>
            <p:cNvSpPr/>
            <p:nvPr/>
          </p:nvSpPr>
          <p:spPr>
            <a:xfrm>
              <a:off x="3068066" y="2206578"/>
              <a:ext cx="3911636" cy="339738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5400000" sx="101000" sy="101000" algn="t" rotWithShape="0">
                <a:schemeClr val="tx1">
                  <a:alpha val="21000"/>
                </a:scheme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anchor="ctr"/>
            <a:lstStyle/>
            <a:p>
              <a:pPr fontAlgn="base"/>
              <a:r>
                <a:rPr lang="en-US" altLang="ko-KR" sz="2000" b="0" i="0" dirty="0">
                  <a:solidFill>
                    <a:srgbClr val="424242"/>
                  </a:solidFill>
                  <a:effectLst/>
                  <a:latin typeface="-apple-system"/>
                </a:rPr>
                <a:t>Experience data such as community and insight accumulation</a:t>
              </a:r>
              <a:br>
                <a:rPr lang="en-US" altLang="ko-KR" sz="2000" dirty="0"/>
              </a:br>
              <a:r>
                <a:rPr lang="en-US" altLang="ko-KR" sz="2000" b="0" i="0" dirty="0">
                  <a:solidFill>
                    <a:srgbClr val="424242"/>
                  </a:solidFill>
                  <a:effectLst/>
                  <a:latin typeface="-apple-system"/>
                </a:rPr>
                <a:t>Analyze and recommend custom topics</a:t>
              </a:r>
              <a:br>
                <a:rPr lang="en-US" altLang="ko-KR" sz="2000" dirty="0"/>
              </a:br>
              <a:endParaRPr lang="en-US" altLang="ko-KR" sz="2000" b="1" dirty="0">
                <a:solidFill>
                  <a:srgbClr val="000000"/>
                </a:solidFill>
                <a:latin typeface="나눔스퀘어_ac"/>
                <a:ea typeface="나눔스퀘어_ac" panose="020B0600000101010101" pitchFamily="50" charset="-127"/>
              </a:endParaRPr>
            </a:p>
            <a:p>
              <a:pPr fontAlgn="base"/>
              <a:r>
                <a:rPr lang="en-US" altLang="ko-KR" sz="2000" b="1" i="0" u="none" strike="noStrike" dirty="0">
                  <a:solidFill>
                    <a:srgbClr val="000000"/>
                  </a:solidFill>
                  <a:effectLst/>
                  <a:latin typeface="나눔스퀘어_ac"/>
                  <a:ea typeface="나눔스퀘어_ac" panose="020B0600000101010101" pitchFamily="50" charset="-127"/>
                  <a:sym typeface="Wingdings" panose="05000000000000000000" pitchFamily="2" charset="2"/>
                </a:rPr>
                <a:t> </a:t>
              </a:r>
              <a:r>
                <a:rPr lang="en-US" altLang="ko-KR" sz="2000" b="0" i="0" dirty="0">
                  <a:solidFill>
                    <a:srgbClr val="424242"/>
                  </a:solidFill>
                  <a:effectLst/>
                  <a:latin typeface="-apple-system"/>
                </a:rPr>
                <a:t>Help with </a:t>
              </a:r>
              <a:r>
                <a:rPr lang="en-US" altLang="ko-KR" sz="2000" b="0" i="0" dirty="0">
                  <a:solidFill>
                    <a:srgbClr val="424242"/>
                  </a:solidFill>
                  <a:effectLst/>
                  <a:highlight>
                    <a:srgbClr val="FFFF00"/>
                  </a:highlight>
                  <a:latin typeface="-apple-system"/>
                </a:rPr>
                <a:t>planning</a:t>
              </a:r>
              <a:r>
                <a:rPr lang="en-US" altLang="ko-KR" sz="2000" b="0" i="0" dirty="0">
                  <a:solidFill>
                    <a:srgbClr val="424242"/>
                  </a:solidFill>
                  <a:effectLst/>
                  <a:latin typeface="-apple-system"/>
                </a:rPr>
                <a:t> an autobiographical essay</a:t>
              </a:r>
              <a:endParaRPr lang="en-US" altLang="ko-KR" sz="2000" b="1" i="0" u="none" strike="noStrike" dirty="0">
                <a:solidFill>
                  <a:srgbClr val="000000"/>
                </a:solidFill>
                <a:effectLst/>
                <a:latin typeface="나눔스퀘어_ac"/>
                <a:ea typeface="나눔스퀘어_ac" panose="020B0600000101010101" pitchFamily="50" charset="-127"/>
              </a:endParaRPr>
            </a:p>
          </p:txBody>
        </p:sp>
        <p:cxnSp>
          <p:nvCxnSpPr>
            <p:cNvPr id="420" name="연결선: 꺾임 419">
              <a:extLst>
                <a:ext uri="{FF2B5EF4-FFF2-40B4-BE49-F238E27FC236}">
                  <a16:creationId xmlns:a16="http://schemas.microsoft.com/office/drawing/2014/main" id="{AADBBDBB-E940-1300-6774-F7CA750DF7E0}"/>
                </a:ext>
              </a:extLst>
            </p:cNvPr>
            <p:cNvCxnSpPr>
              <a:cxnSpLocks/>
            </p:cNvCxnSpPr>
            <p:nvPr/>
          </p:nvCxnSpPr>
          <p:spPr>
            <a:xfrm>
              <a:off x="2229638" y="1651991"/>
              <a:ext cx="852300" cy="153239"/>
            </a:xfrm>
            <a:prstGeom prst="bent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54" name="그룹 453">
            <a:extLst>
              <a:ext uri="{FF2B5EF4-FFF2-40B4-BE49-F238E27FC236}">
                <a16:creationId xmlns:a16="http://schemas.microsoft.com/office/drawing/2014/main" id="{05C09D15-D1B9-3F93-97CE-0372891A734D}"/>
              </a:ext>
            </a:extLst>
          </p:cNvPr>
          <p:cNvGrpSpPr/>
          <p:nvPr/>
        </p:nvGrpSpPr>
        <p:grpSpPr>
          <a:xfrm>
            <a:off x="7803871" y="1985575"/>
            <a:ext cx="3800241" cy="4467400"/>
            <a:chOff x="7803871" y="1985575"/>
            <a:chExt cx="3800241" cy="4467400"/>
          </a:xfrm>
        </p:grpSpPr>
        <p:cxnSp>
          <p:nvCxnSpPr>
            <p:cNvPr id="449" name="직선 연결선 448">
              <a:extLst>
                <a:ext uri="{FF2B5EF4-FFF2-40B4-BE49-F238E27FC236}">
                  <a16:creationId xmlns:a16="http://schemas.microsoft.com/office/drawing/2014/main" id="{6A0DCFE3-1C5C-328D-4A02-8007EF71151F}"/>
                </a:ext>
              </a:extLst>
            </p:cNvPr>
            <p:cNvCxnSpPr>
              <a:cxnSpLocks/>
            </p:cNvCxnSpPr>
            <p:nvPr/>
          </p:nvCxnSpPr>
          <p:spPr>
            <a:xfrm>
              <a:off x="7803871" y="1985575"/>
              <a:ext cx="0" cy="4467400"/>
            </a:xfrm>
            <a:prstGeom prst="line">
              <a:avLst/>
            </a:prstGeom>
            <a:ln w="15875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0" name="TextBox 449">
              <a:extLst>
                <a:ext uri="{FF2B5EF4-FFF2-40B4-BE49-F238E27FC236}">
                  <a16:creationId xmlns:a16="http://schemas.microsoft.com/office/drawing/2014/main" id="{6C6DEC66-85FF-6503-30C2-CC82463AA087}"/>
                </a:ext>
              </a:extLst>
            </p:cNvPr>
            <p:cNvSpPr txBox="1"/>
            <p:nvPr/>
          </p:nvSpPr>
          <p:spPr>
            <a:xfrm>
              <a:off x="8001207" y="2380349"/>
              <a:ext cx="360290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u="sng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Value that customers receive</a:t>
              </a:r>
            </a:p>
          </p:txBody>
        </p:sp>
        <p:grpSp>
          <p:nvGrpSpPr>
            <p:cNvPr id="451" name="그룹 450">
              <a:extLst>
                <a:ext uri="{FF2B5EF4-FFF2-40B4-BE49-F238E27FC236}">
                  <a16:creationId xmlns:a16="http://schemas.microsoft.com/office/drawing/2014/main" id="{1CD4E0EC-A2BC-8AE1-D3BC-EE7C98182B63}"/>
                </a:ext>
              </a:extLst>
            </p:cNvPr>
            <p:cNvGrpSpPr/>
            <p:nvPr/>
          </p:nvGrpSpPr>
          <p:grpSpPr>
            <a:xfrm>
              <a:off x="8062474" y="3784509"/>
              <a:ext cx="3541638" cy="1562750"/>
              <a:chOff x="8810443" y="5245644"/>
              <a:chExt cx="3029980" cy="2772198"/>
            </a:xfrm>
          </p:grpSpPr>
          <p:sp>
            <p:nvSpPr>
              <p:cNvPr id="452" name="사각형: 둥근 모서리 451">
                <a:extLst>
                  <a:ext uri="{FF2B5EF4-FFF2-40B4-BE49-F238E27FC236}">
                    <a16:creationId xmlns:a16="http://schemas.microsoft.com/office/drawing/2014/main" id="{E3596D9D-DCA2-850E-D0D1-5A5353B5B3DB}"/>
                  </a:ext>
                </a:extLst>
              </p:cNvPr>
              <p:cNvSpPr/>
              <p:nvPr/>
            </p:nvSpPr>
            <p:spPr>
              <a:xfrm>
                <a:off x="8810443" y="5245644"/>
                <a:ext cx="3029980" cy="2772198"/>
              </a:xfrm>
              <a:prstGeom prst="roundRect">
                <a:avLst/>
              </a:prstGeom>
              <a:solidFill>
                <a:srgbClr val="F8EE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53" name="TextBox 452">
                <a:extLst>
                  <a:ext uri="{FF2B5EF4-FFF2-40B4-BE49-F238E27FC236}">
                    <a16:creationId xmlns:a16="http://schemas.microsoft.com/office/drawing/2014/main" id="{0E7F8F23-E95E-DE7D-CC88-2753ECC30593}"/>
                  </a:ext>
                </a:extLst>
              </p:cNvPr>
              <p:cNvSpPr txBox="1"/>
              <p:nvPr/>
            </p:nvSpPr>
            <p:spPr>
              <a:xfrm>
                <a:off x="8888955" y="5462934"/>
                <a:ext cx="2914168" cy="13410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000" dirty="0"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the whole project of a piece of writing. </a:t>
                </a:r>
              </a:p>
              <a:p>
                <a:pPr algn="ctr"/>
                <a:endParaRPr lang="en-US" altLang="ko-KR" sz="2000" dirty="0">
                  <a:latin typeface="서평원 꺾깎체 TTF" panose="020B0600000101010101" pitchFamily="50" charset="-127"/>
                  <a:ea typeface="서평원 꺾깎체 TTF" panose="020B0600000101010101" pitchFamily="50" charset="-127"/>
                </a:endParaRPr>
              </a:p>
              <a:p>
                <a:pPr algn="ctr"/>
                <a:r>
                  <a:rPr lang="en-US" altLang="ko-KR" sz="2000" dirty="0"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Easy to write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2068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209"/>
    </mc:Choice>
    <mc:Fallback>
      <p:transition spd="slow" advTm="34209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201CF6-B89B-8463-0D8E-C972B751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F5B7E7B-670E-CE12-80DC-C68F893BD550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02</a:t>
            </a:r>
            <a:endParaRPr lang="ko-KR" altLang="en-US" sz="300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EAD752-300F-7053-E11C-F270413B163B}"/>
              </a:ext>
            </a:extLst>
          </p:cNvPr>
          <p:cNvSpPr txBox="1"/>
          <p:nvPr/>
        </p:nvSpPr>
        <p:spPr>
          <a:xfrm>
            <a:off x="908601" y="271363"/>
            <a:ext cx="8711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Solution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grpSp>
        <p:nvGrpSpPr>
          <p:cNvPr id="320" name="그룹 319">
            <a:extLst>
              <a:ext uri="{FF2B5EF4-FFF2-40B4-BE49-F238E27FC236}">
                <a16:creationId xmlns:a16="http://schemas.microsoft.com/office/drawing/2014/main" id="{2FE52E0E-A8E7-89E4-014A-80835B2194B4}"/>
              </a:ext>
            </a:extLst>
          </p:cNvPr>
          <p:cNvGrpSpPr/>
          <p:nvPr/>
        </p:nvGrpSpPr>
        <p:grpSpPr>
          <a:xfrm>
            <a:off x="-796980" y="832241"/>
            <a:ext cx="4981084" cy="6222013"/>
            <a:chOff x="5091403" y="666468"/>
            <a:chExt cx="4981084" cy="6222013"/>
          </a:xfrm>
        </p:grpSpPr>
        <p:pic>
          <p:nvPicPr>
            <p:cNvPr id="321" name="그림 1196">
              <a:extLst>
                <a:ext uri="{FF2B5EF4-FFF2-40B4-BE49-F238E27FC236}">
                  <a16:creationId xmlns:a16="http://schemas.microsoft.com/office/drawing/2014/main" id="{D06AF448-1961-A9E0-DED0-8F0B430E4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>
              <a:off x="5091403" y="666468"/>
              <a:ext cx="4981084" cy="6222013"/>
            </a:xfrm>
            <a:prstGeom prst="rect">
              <a:avLst/>
            </a:prstGeom>
            <a:noFill/>
          </p:spPr>
        </p:pic>
        <p:pic>
          <p:nvPicPr>
            <p:cNvPr id="322" name="Object 2">
              <a:extLst>
                <a:ext uri="{FF2B5EF4-FFF2-40B4-BE49-F238E27FC236}">
                  <a16:creationId xmlns:a16="http://schemas.microsoft.com/office/drawing/2014/main" id="{EB8A52CF-A786-5EA0-F225-37DD075C1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25000"/>
            </a:blip>
            <a:stretch>
              <a:fillRect/>
            </a:stretch>
          </p:blipFill>
          <p:spPr>
            <a:xfrm>
              <a:off x="5478953" y="1818599"/>
              <a:ext cx="4162407" cy="4484544"/>
            </a:xfrm>
            <a:prstGeom prst="rect">
              <a:avLst/>
            </a:prstGeom>
          </p:spPr>
        </p:pic>
        <p:grpSp>
          <p:nvGrpSpPr>
            <p:cNvPr id="323" name="그룹 322">
              <a:extLst>
                <a:ext uri="{FF2B5EF4-FFF2-40B4-BE49-F238E27FC236}">
                  <a16:creationId xmlns:a16="http://schemas.microsoft.com/office/drawing/2014/main" id="{D6D553B4-4C16-100B-B3D7-3F4F0DE753D8}"/>
                </a:ext>
              </a:extLst>
            </p:cNvPr>
            <p:cNvGrpSpPr/>
            <p:nvPr/>
          </p:nvGrpSpPr>
          <p:grpSpPr>
            <a:xfrm>
              <a:off x="6288345" y="1304107"/>
              <a:ext cx="2712443" cy="5215882"/>
              <a:chOff x="6288345" y="1304107"/>
              <a:chExt cx="2712443" cy="5215882"/>
            </a:xfrm>
          </p:grpSpPr>
          <p:cxnSp>
            <p:nvCxnSpPr>
              <p:cNvPr id="324" name="선 794">
                <a:extLst>
                  <a:ext uri="{FF2B5EF4-FFF2-40B4-BE49-F238E27FC236}">
                    <a16:creationId xmlns:a16="http://schemas.microsoft.com/office/drawing/2014/main" id="{17EB2A8C-0E5E-CA8A-224C-4850ADDCF20D}"/>
                  </a:ext>
                </a:extLst>
              </p:cNvPr>
              <p:cNvCxnSpPr/>
              <p:nvPr/>
            </p:nvCxnSpPr>
            <p:spPr>
              <a:xfrm>
                <a:off x="6288345" y="1677066"/>
                <a:ext cx="2536663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E1E1E1">
                    <a:alpha val="100000"/>
                  </a:srgbClr>
                </a:solidFill>
                <a:prstDash val="solid"/>
              </a:ln>
            </p:spPr>
          </p:cxnSp>
          <p:sp>
            <p:nvSpPr>
              <p:cNvPr id="325" name="가로 글상자 796">
                <a:extLst>
                  <a:ext uri="{FF2B5EF4-FFF2-40B4-BE49-F238E27FC236}">
                    <a16:creationId xmlns:a16="http://schemas.microsoft.com/office/drawing/2014/main" id="{F56CC8A4-BE75-E554-00ED-30931303696E}"/>
                  </a:ext>
                </a:extLst>
              </p:cNvPr>
              <p:cNvSpPr txBox="1"/>
              <p:nvPr/>
            </p:nvSpPr>
            <p:spPr>
              <a:xfrm>
                <a:off x="6625969" y="1316771"/>
                <a:ext cx="1647627" cy="2923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1300" b="0" i="0" strike="noStrike" kern="1200" cap="none" spc="0" normalizeH="0" baseline="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Making an essay</a:t>
                </a:r>
                <a:endParaRPr kumimoji="0" lang="ko-KR" altLang="en-US" sz="1300" b="0" i="0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pic>
            <p:nvPicPr>
              <p:cNvPr id="326" name="그림 797">
                <a:extLst>
                  <a:ext uri="{FF2B5EF4-FFF2-40B4-BE49-F238E27FC236}">
                    <a16:creationId xmlns:a16="http://schemas.microsoft.com/office/drawing/2014/main" id="{79A78AF0-E952-CC7C-ECE0-6A308515878D}"/>
                  </a:ext>
                </a:extLst>
              </p:cNvPr>
              <p:cNvPicPr/>
              <p:nvPr/>
            </p:nvPicPr>
            <p:blipFill rotWithShape="1">
              <a:blip r:embed="rId5"/>
              <a:stretch>
                <a:fillRect/>
              </a:stretch>
            </p:blipFill>
            <p:spPr>
              <a:xfrm>
                <a:off x="8436143" y="1320758"/>
                <a:ext cx="288256" cy="295604"/>
              </a:xfrm>
              <a:prstGeom prst="rect">
                <a:avLst/>
              </a:prstGeom>
            </p:spPr>
          </p:pic>
          <p:grpSp>
            <p:nvGrpSpPr>
              <p:cNvPr id="327" name="그룹 798">
                <a:extLst>
                  <a:ext uri="{FF2B5EF4-FFF2-40B4-BE49-F238E27FC236}">
                    <a16:creationId xmlns:a16="http://schemas.microsoft.com/office/drawing/2014/main" id="{DC8AD80B-F7C3-08D5-1149-7C702EA036B8}"/>
                  </a:ext>
                </a:extLst>
              </p:cNvPr>
              <p:cNvGrpSpPr/>
              <p:nvPr/>
            </p:nvGrpSpPr>
            <p:grpSpPr>
              <a:xfrm rot="20400000">
                <a:off x="8125551" y="1386267"/>
                <a:ext cx="153737" cy="216776"/>
                <a:chOff x="8188500" y="2559000"/>
                <a:chExt cx="174009" cy="235949"/>
              </a:xfrm>
              <a:noFill/>
            </p:grpSpPr>
            <p:sp>
              <p:nvSpPr>
                <p:cNvPr id="538" name="타원 89">
                  <a:extLst>
                    <a:ext uri="{FF2B5EF4-FFF2-40B4-BE49-F238E27FC236}">
                      <a16:creationId xmlns:a16="http://schemas.microsoft.com/office/drawing/2014/main" id="{DBE9C776-95F6-52C7-92CF-25541BA0E044}"/>
                    </a:ext>
                  </a:extLst>
                </p:cNvPr>
                <p:cNvSpPr/>
                <p:nvPr/>
              </p:nvSpPr>
              <p:spPr>
                <a:xfrm>
                  <a:off x="8188500" y="2559000"/>
                  <a:ext cx="144018" cy="144018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rgbClr val="BEBEBE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  <p:cxnSp>
              <p:nvCxnSpPr>
                <p:cNvPr id="539" name="선 90">
                  <a:extLst>
                    <a:ext uri="{FF2B5EF4-FFF2-40B4-BE49-F238E27FC236}">
                      <a16:creationId xmlns:a16="http://schemas.microsoft.com/office/drawing/2014/main" id="{EAC0BB1C-F115-E5F0-7311-BC4628E2CC09}"/>
                    </a:ext>
                  </a:extLst>
                </p:cNvPr>
                <p:cNvCxnSpPr/>
                <p:nvPr/>
              </p:nvCxnSpPr>
              <p:spPr>
                <a:xfrm rot="16200000" flipH="1">
                  <a:off x="8277899" y="2710339"/>
                  <a:ext cx="97212" cy="7200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BEBEBE">
                      <a:alpha val="100000"/>
                    </a:srgbClr>
                  </a:solidFill>
                  <a:prstDash val="solid"/>
                </a:ln>
              </p:spPr>
            </p:cxnSp>
          </p:grpSp>
          <p:pic>
            <p:nvPicPr>
              <p:cNvPr id="328" name="그림 821">
                <a:extLst>
                  <a:ext uri="{FF2B5EF4-FFF2-40B4-BE49-F238E27FC236}">
                    <a16:creationId xmlns:a16="http://schemas.microsoft.com/office/drawing/2014/main" id="{2336CF26-F7CD-BA59-BB17-6A84D054B3AE}"/>
                  </a:ext>
                </a:extLst>
              </p:cNvPr>
              <p:cNvPicPr/>
              <p:nvPr/>
            </p:nvPicPr>
            <p:blipFill rotWithShape="1">
              <a:blip r:embed="rId6"/>
              <a:stretch>
                <a:fillRect/>
              </a:stretch>
            </p:blipFill>
            <p:spPr>
              <a:xfrm>
                <a:off x="6460323" y="1722427"/>
                <a:ext cx="307474" cy="315311"/>
              </a:xfrm>
              <a:prstGeom prst="rect">
                <a:avLst/>
              </a:prstGeom>
            </p:spPr>
          </p:pic>
          <p:sp>
            <p:nvSpPr>
              <p:cNvPr id="329" name="가로 글상자 822">
                <a:extLst>
                  <a:ext uri="{FF2B5EF4-FFF2-40B4-BE49-F238E27FC236}">
                    <a16:creationId xmlns:a16="http://schemas.microsoft.com/office/drawing/2014/main" id="{1124AB38-8AE8-3821-1EA7-3E470AF90F1A}"/>
                  </a:ext>
                </a:extLst>
              </p:cNvPr>
              <p:cNvSpPr txBox="1"/>
              <p:nvPr/>
            </p:nvSpPr>
            <p:spPr>
              <a:xfrm>
                <a:off x="6730100" y="1754699"/>
                <a:ext cx="1834031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1000" b="0" i="0" strike="noStrike" kern="1200" cap="none" spc="0" normalizeH="0" baseline="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STEP4</a:t>
                </a:r>
              </a:p>
            </p:txBody>
          </p:sp>
          <p:sp>
            <p:nvSpPr>
              <p:cNvPr id="330" name="가로 글상자 1070">
                <a:extLst>
                  <a:ext uri="{FF2B5EF4-FFF2-40B4-BE49-F238E27FC236}">
                    <a16:creationId xmlns:a16="http://schemas.microsoft.com/office/drawing/2014/main" id="{119A3606-F4EB-50FB-B32E-429ABD1964CA}"/>
                  </a:ext>
                </a:extLst>
              </p:cNvPr>
              <p:cNvSpPr txBox="1"/>
              <p:nvPr/>
            </p:nvSpPr>
            <p:spPr>
              <a:xfrm>
                <a:off x="6367342" y="1304107"/>
                <a:ext cx="416157" cy="3449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ko-KR" altLang="en-US" sz="1700" b="0" i="0" u="none" strike="noStrike" kern="1200" cap="none" spc="0" normalizeH="0" baseline="0">
                    <a:solidFill>
                      <a:srgbClr val="595959"/>
                    </a:solidFill>
                    <a:latin typeface="나눔스퀘어OTF ExtraBold"/>
                    <a:ea typeface="나눔스퀘어OTF ExtraBold"/>
                    <a:cs typeface="Calibri"/>
                  </a:rPr>
                  <a:t>←</a:t>
                </a:r>
              </a:p>
            </p:txBody>
          </p:sp>
          <p:sp>
            <p:nvSpPr>
              <p:cNvPr id="331" name="모서리가 둥근 직사각형 1241">
                <a:extLst>
                  <a:ext uri="{FF2B5EF4-FFF2-40B4-BE49-F238E27FC236}">
                    <a16:creationId xmlns:a16="http://schemas.microsoft.com/office/drawing/2014/main" id="{D0CC260A-35B2-EF3E-C8BF-BCAFB9F8F4A7}"/>
                  </a:ext>
                </a:extLst>
              </p:cNvPr>
              <p:cNvSpPr/>
              <p:nvPr/>
            </p:nvSpPr>
            <p:spPr>
              <a:xfrm>
                <a:off x="8053140" y="5675101"/>
                <a:ext cx="504070" cy="131784"/>
              </a:xfrm>
              <a:prstGeom prst="roundRect">
                <a:avLst>
                  <a:gd name="adj" fmla="val 16667"/>
                </a:avLst>
              </a:prstGeom>
              <a:solidFill>
                <a:srgbClr val="939393">
                  <a:alpha val="1451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 dirty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332" name="가로 글상자 1240">
                <a:extLst>
                  <a:ext uri="{FF2B5EF4-FFF2-40B4-BE49-F238E27FC236}">
                    <a16:creationId xmlns:a16="http://schemas.microsoft.com/office/drawing/2014/main" id="{ED676FF4-947A-B1F8-6904-F760364667E2}"/>
                  </a:ext>
                </a:extLst>
              </p:cNvPr>
              <p:cNvSpPr txBox="1"/>
              <p:nvPr/>
            </p:nvSpPr>
            <p:spPr>
              <a:xfrm>
                <a:off x="7995061" y="5642734"/>
                <a:ext cx="100572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ko-KR" altLang="en-US" sz="700" dirty="0">
                    <a:solidFill>
                      <a:srgbClr val="000000"/>
                    </a:solidFill>
                    <a:latin typeface="나눔스퀘어OTF Bold"/>
                    <a:ea typeface="나눔스퀘어OTF Bold"/>
                  </a:rPr>
                  <a:t>글 </a:t>
                </a:r>
                <a:r>
                  <a:rPr lang="ko-KR" altLang="en-US" sz="700" dirty="0" err="1">
                    <a:solidFill>
                      <a:srgbClr val="000000"/>
                    </a:solidFill>
                    <a:latin typeface="나눔스퀘어OTF Bold"/>
                    <a:ea typeface="나눔스퀘어OTF Bold"/>
                  </a:rPr>
                  <a:t>쓰러가기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Bold"/>
                  <a:ea typeface="나눔스퀘어OTF Bold"/>
                </a:endParaRPr>
              </a:p>
            </p:txBody>
          </p:sp>
          <p:pic>
            <p:nvPicPr>
              <p:cNvPr id="333" name="그림 1242">
                <a:extLst>
                  <a:ext uri="{FF2B5EF4-FFF2-40B4-BE49-F238E27FC236}">
                    <a16:creationId xmlns:a16="http://schemas.microsoft.com/office/drawing/2014/main" id="{323FB6AD-87BF-DD3C-F062-E1CB76F79E2D}"/>
                  </a:ext>
                </a:extLst>
              </p:cNvPr>
              <p:cNvPicPr/>
              <p:nvPr/>
            </p:nvPicPr>
            <p:blipFill rotWithShape="1">
              <a:blip r:embed="rId7"/>
              <a:stretch>
                <a:fillRect/>
              </a:stretch>
            </p:blipFill>
            <p:spPr>
              <a:xfrm>
                <a:off x="8580890" y="5610510"/>
                <a:ext cx="230606" cy="236484"/>
              </a:xfrm>
              <a:prstGeom prst="rect">
                <a:avLst/>
              </a:prstGeom>
            </p:spPr>
          </p:pic>
          <p:grpSp>
            <p:nvGrpSpPr>
              <p:cNvPr id="334" name="그룹 816">
                <a:extLst>
                  <a:ext uri="{FF2B5EF4-FFF2-40B4-BE49-F238E27FC236}">
                    <a16:creationId xmlns:a16="http://schemas.microsoft.com/office/drawing/2014/main" id="{EAD4071D-55B3-9F3B-9E62-DA0735108610}"/>
                  </a:ext>
                </a:extLst>
              </p:cNvPr>
              <p:cNvGrpSpPr/>
              <p:nvPr/>
            </p:nvGrpSpPr>
            <p:grpSpPr>
              <a:xfrm>
                <a:off x="6403409" y="2085709"/>
                <a:ext cx="307474" cy="293024"/>
                <a:chOff x="9551114" y="3850207"/>
                <a:chExt cx="751425" cy="720090"/>
              </a:xfrm>
            </p:grpSpPr>
            <p:sp>
              <p:nvSpPr>
                <p:cNvPr id="536" name="타원 770">
                  <a:extLst>
                    <a:ext uri="{FF2B5EF4-FFF2-40B4-BE49-F238E27FC236}">
                      <a16:creationId xmlns:a16="http://schemas.microsoft.com/office/drawing/2014/main" id="{0A928AE9-9F8A-8813-3A30-F454CC3F38D5}"/>
                    </a:ext>
                  </a:extLst>
                </p:cNvPr>
                <p:cNvSpPr/>
                <p:nvPr/>
              </p:nvSpPr>
              <p:spPr>
                <a:xfrm>
                  <a:off x="9551114" y="3850207"/>
                  <a:ext cx="720090" cy="720090"/>
                </a:xfrm>
                <a:prstGeom prst="ellipse">
                  <a:avLst/>
                </a:prstGeom>
                <a:solidFill>
                  <a:srgbClr val="DFE6F7">
                    <a:alpha val="100000"/>
                  </a:srgbClr>
                </a:solidFill>
                <a:ln w="19050" cap="flat" cmpd="sng" algn="ctr">
                  <a:solidFill>
                    <a:srgbClr val="D9D9D9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  <p:pic>
              <p:nvPicPr>
                <p:cNvPr id="537" name="그림 771">
                  <a:extLst>
                    <a:ext uri="{FF2B5EF4-FFF2-40B4-BE49-F238E27FC236}">
                      <a16:creationId xmlns:a16="http://schemas.microsoft.com/office/drawing/2014/main" id="{4E4A2ABB-B861-CA90-4CF0-759CE18020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/>
                <a:stretch>
                  <a:fillRect/>
                </a:stretch>
              </p:blipFill>
              <p:spPr>
                <a:xfrm>
                  <a:off x="9636559" y="3853423"/>
                  <a:ext cx="665980" cy="665980"/>
                </a:xfrm>
                <a:prstGeom prst="rect">
                  <a:avLst/>
                </a:prstGeom>
              </p:spPr>
            </p:pic>
          </p:grpSp>
          <p:sp>
            <p:nvSpPr>
              <p:cNvPr id="335" name="가로 글상자 825">
                <a:extLst>
                  <a:ext uri="{FF2B5EF4-FFF2-40B4-BE49-F238E27FC236}">
                    <a16:creationId xmlns:a16="http://schemas.microsoft.com/office/drawing/2014/main" id="{41201447-A751-1B85-5048-BF51D16F3FE2}"/>
                  </a:ext>
                </a:extLst>
              </p:cNvPr>
              <p:cNvSpPr txBox="1"/>
              <p:nvPr/>
            </p:nvSpPr>
            <p:spPr>
              <a:xfrm>
                <a:off x="6653814" y="2104883"/>
                <a:ext cx="2042378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1000" b="0" i="0" u="none" strike="noStrike" kern="1200" cap="none" spc="0" normalizeH="0" baseline="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About "</a:t>
                </a:r>
                <a:r>
                  <a:rPr kumimoji="0" lang="en-US" altLang="ko-KR" sz="1000" b="0" i="0" u="none" strike="noStrike" kern="1200" cap="none" spc="0" normalizeH="0" baseline="0" dirty="0">
                    <a:solidFill>
                      <a:srgbClr val="FF0000"/>
                    </a:solidFill>
                    <a:latin typeface="나눔스퀘어OTF ExtraBold"/>
                    <a:ea typeface="나눔스퀘어OTF ExtraBold"/>
                  </a:rPr>
                  <a:t>Uncertainty and Life</a:t>
                </a:r>
                <a:r>
                  <a:rPr kumimoji="0" lang="en-US" altLang="ko-KR" sz="1000" b="0" i="0" u="none" strike="noStrike" kern="1200" cap="none" spc="0" normalizeH="0" baseline="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"</a:t>
                </a:r>
                <a:endParaRPr kumimoji="0" lang="ko-KR" altLang="en-US" sz="10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sp>
            <p:nvSpPr>
              <p:cNvPr id="336" name="가로 글상자 1323">
                <a:extLst>
                  <a:ext uri="{FF2B5EF4-FFF2-40B4-BE49-F238E27FC236}">
                    <a16:creationId xmlns:a16="http://schemas.microsoft.com/office/drawing/2014/main" id="{DE7E7E51-5E46-7006-E30E-0B3F7D0AFF9C}"/>
                  </a:ext>
                </a:extLst>
              </p:cNvPr>
              <p:cNvSpPr txBox="1"/>
              <p:nvPr/>
            </p:nvSpPr>
            <p:spPr>
              <a:xfrm>
                <a:off x="6786102" y="2644307"/>
                <a:ext cx="1924950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800" dirty="0">
                    <a:solidFill>
                      <a:srgbClr val="000000"/>
                    </a:solidFill>
                    <a:highlight>
                      <a:srgbClr val="FCEDED"/>
                    </a:highlight>
                    <a:latin typeface="나눔스퀘어OTF ExtraBold"/>
                    <a:ea typeface="나눔스퀘어OTF ExtraBold"/>
                  </a:rPr>
                  <a:t>Experience profile analysis data</a:t>
                </a:r>
                <a:endParaRPr kumimoji="0" lang="ko-KR" altLang="en-US" sz="8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grpSp>
            <p:nvGrpSpPr>
              <p:cNvPr id="337" name="그룹 802">
                <a:extLst>
                  <a:ext uri="{FF2B5EF4-FFF2-40B4-BE49-F238E27FC236}">
                    <a16:creationId xmlns:a16="http://schemas.microsoft.com/office/drawing/2014/main" id="{E1673963-008C-2101-A9DC-EE4EAE41FD89}"/>
                  </a:ext>
                </a:extLst>
              </p:cNvPr>
              <p:cNvGrpSpPr/>
              <p:nvPr/>
            </p:nvGrpSpPr>
            <p:grpSpPr>
              <a:xfrm>
                <a:off x="6655359" y="2674102"/>
                <a:ext cx="144538" cy="147219"/>
                <a:chOff x="1745675" y="5249044"/>
                <a:chExt cx="252032" cy="247501"/>
              </a:xfrm>
            </p:grpSpPr>
            <p:cxnSp>
              <p:nvCxnSpPr>
                <p:cNvPr id="533" name="선 22">
                  <a:extLst>
                    <a:ext uri="{FF2B5EF4-FFF2-40B4-BE49-F238E27FC236}">
                      <a16:creationId xmlns:a16="http://schemas.microsoft.com/office/drawing/2014/main" id="{984FCA82-856B-B731-DC48-1741CF4D080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631481" y="5372794"/>
                  <a:ext cx="247499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29292">
                      <a:alpha val="100000"/>
                    </a:srgbClr>
                  </a:solidFill>
                  <a:prstDash val="solid"/>
                </a:ln>
              </p:spPr>
            </p:cxnSp>
            <p:cxnSp>
              <p:nvCxnSpPr>
                <p:cNvPr id="534" name="선 23">
                  <a:extLst>
                    <a:ext uri="{FF2B5EF4-FFF2-40B4-BE49-F238E27FC236}">
                      <a16:creationId xmlns:a16="http://schemas.microsoft.com/office/drawing/2014/main" id="{439C9E8F-A26F-2FC2-6DFB-633A3440C3EF}"/>
                    </a:ext>
                  </a:extLst>
                </p:cNvPr>
                <p:cNvCxnSpPr/>
                <p:nvPr/>
              </p:nvCxnSpPr>
              <p:spPr>
                <a:xfrm rot="10800000">
                  <a:off x="1745675" y="5496546"/>
                  <a:ext cx="252032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29292">
                      <a:alpha val="100000"/>
                    </a:srgbClr>
                  </a:solidFill>
                  <a:prstDash val="solid"/>
                </a:ln>
              </p:spPr>
            </p:cxnSp>
            <p:sp>
              <p:nvSpPr>
                <p:cNvPr id="535" name="자유형 24">
                  <a:extLst>
                    <a:ext uri="{FF2B5EF4-FFF2-40B4-BE49-F238E27FC236}">
                      <a16:creationId xmlns:a16="http://schemas.microsoft.com/office/drawing/2014/main" id="{2E0B9049-A4AD-93EA-F371-7C06D28474D0}"/>
                    </a:ext>
                  </a:extLst>
                </p:cNvPr>
                <p:cNvSpPr/>
                <p:nvPr/>
              </p:nvSpPr>
              <p:spPr>
                <a:xfrm rot="20553588">
                  <a:off x="1768998" y="5287429"/>
                  <a:ext cx="180022" cy="145550"/>
                </a:xfrm>
                <a:custGeom>
                  <a:avLst/>
                  <a:gdLst>
                    <a:gd name="connsiteX0" fmla="*/ -1938 w 1517302"/>
                    <a:gd name="connsiteY0" fmla="*/ 837596 h 836965"/>
                    <a:gd name="connsiteX1" fmla="*/ 560561 w 1517302"/>
                    <a:gd name="connsiteY1" fmla="*/ 410097 h 836965"/>
                    <a:gd name="connsiteX2" fmla="*/ 1100562 w 1517302"/>
                    <a:gd name="connsiteY2" fmla="*/ 537596 h 836965"/>
                    <a:gd name="connsiteX3" fmla="*/ 1490562 w 1517302"/>
                    <a:gd name="connsiteY3" fmla="*/ 35096 h 836965"/>
                    <a:gd name="connsiteX4" fmla="*/ 1475561 w 1517302"/>
                    <a:gd name="connsiteY4" fmla="*/ 42596 h 83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17302" h="836965">
                      <a:moveTo>
                        <a:pt x="-1938" y="837596"/>
                      </a:moveTo>
                      <a:cubicBezTo>
                        <a:pt x="91812" y="766346"/>
                        <a:pt x="376811" y="460096"/>
                        <a:pt x="560561" y="410097"/>
                      </a:cubicBezTo>
                      <a:cubicBezTo>
                        <a:pt x="744311" y="360096"/>
                        <a:pt x="945561" y="600096"/>
                        <a:pt x="1100562" y="537596"/>
                      </a:cubicBezTo>
                      <a:cubicBezTo>
                        <a:pt x="1255561" y="475096"/>
                        <a:pt x="1428061" y="117596"/>
                        <a:pt x="1490562" y="35096"/>
                      </a:cubicBezTo>
                      <a:cubicBezTo>
                        <a:pt x="1553061" y="-47403"/>
                        <a:pt x="1478061" y="41346"/>
                        <a:pt x="1475561" y="42596"/>
                      </a:cubicBezTo>
                    </a:path>
                  </a:pathLst>
                </a:custGeom>
                <a:noFill/>
                <a:ln w="19050" cap="flat" cmpd="sng" algn="ctr">
                  <a:solidFill>
                    <a:srgbClr val="848484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6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</p:grpSp>
          <p:sp>
            <p:nvSpPr>
              <p:cNvPr id="338" name="모서리가 둥근 직사각형 410">
                <a:extLst>
                  <a:ext uri="{FF2B5EF4-FFF2-40B4-BE49-F238E27FC236}">
                    <a16:creationId xmlns:a16="http://schemas.microsoft.com/office/drawing/2014/main" id="{0E77F5FD-0CED-49A3-6C92-99B3DB5A9F2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55237" y="3133176"/>
                <a:ext cx="1935546" cy="912903"/>
              </a:xfrm>
              <a:prstGeom prst="roundRect">
                <a:avLst>
                  <a:gd name="adj" fmla="val 16667"/>
                </a:avLst>
              </a:prstGeom>
              <a:noFill/>
              <a:ln w="12700" cap="flat" cmpd="sng" algn="ctr">
                <a:solidFill>
                  <a:srgbClr val="808080">
                    <a:alpha val="66670"/>
                  </a:srgbClr>
                </a:solidFill>
                <a:prstDash val="sysDash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6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grpSp>
            <p:nvGrpSpPr>
              <p:cNvPr id="339" name="그룹 338">
                <a:extLst>
                  <a:ext uri="{FF2B5EF4-FFF2-40B4-BE49-F238E27FC236}">
                    <a16:creationId xmlns:a16="http://schemas.microsoft.com/office/drawing/2014/main" id="{37C5B634-B37D-09E9-9136-93D8F076CD7E}"/>
                  </a:ext>
                </a:extLst>
              </p:cNvPr>
              <p:cNvGrpSpPr/>
              <p:nvPr/>
            </p:nvGrpSpPr>
            <p:grpSpPr>
              <a:xfrm>
                <a:off x="6647547" y="4139190"/>
                <a:ext cx="2054946" cy="215444"/>
                <a:chOff x="6471245" y="3709391"/>
                <a:chExt cx="2611227" cy="229059"/>
              </a:xfrm>
            </p:grpSpPr>
            <p:sp>
              <p:nvSpPr>
                <p:cNvPr id="529" name="가로 글상자 1323">
                  <a:extLst>
                    <a:ext uri="{FF2B5EF4-FFF2-40B4-BE49-F238E27FC236}">
                      <a16:creationId xmlns:a16="http://schemas.microsoft.com/office/drawing/2014/main" id="{FAE8B267-35CD-5E4D-9123-B3550705B1DA}"/>
                    </a:ext>
                  </a:extLst>
                </p:cNvPr>
                <p:cNvSpPr txBox="1"/>
                <p:nvPr/>
              </p:nvSpPr>
              <p:spPr>
                <a:xfrm>
                  <a:off x="6636431" y="3709391"/>
                  <a:ext cx="2446041" cy="22905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lvl="0" indent="0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r>
                    <a:rPr lang="en-US" altLang="ko-KR" sz="800" dirty="0">
                      <a:solidFill>
                        <a:srgbClr val="000000"/>
                      </a:solidFill>
                      <a:highlight>
                        <a:srgbClr val="FCEDED"/>
                      </a:highlight>
                      <a:latin typeface="나눔스퀘어OTF ExtraBold"/>
                      <a:ea typeface="나눔스퀘어OTF ExtraBold"/>
                    </a:rPr>
                    <a:t>Community Engagement Data</a:t>
                  </a:r>
                  <a:r>
                    <a:rPr lang="ko-KR" altLang="en-US" sz="800" dirty="0">
                      <a:solidFill>
                        <a:srgbClr val="000000"/>
                      </a:solidFill>
                      <a:highlight>
                        <a:srgbClr val="FCEDED"/>
                      </a:highlight>
                      <a:latin typeface="나눔스퀘어OTF ExtraBold"/>
                      <a:ea typeface="나눔스퀘어OTF ExtraBold"/>
                    </a:rPr>
                    <a:t> </a:t>
                  </a:r>
                  <a:endParaRPr kumimoji="0" lang="ko-KR" altLang="en-US" sz="700" b="0" i="0" u="none" strike="noStrike" kern="1200" cap="none" spc="0" normalizeH="0" baseline="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endParaRPr>
                </a:p>
              </p:txBody>
            </p:sp>
            <p:grpSp>
              <p:nvGrpSpPr>
                <p:cNvPr id="530" name="그룹 529">
                  <a:extLst>
                    <a:ext uri="{FF2B5EF4-FFF2-40B4-BE49-F238E27FC236}">
                      <a16:creationId xmlns:a16="http://schemas.microsoft.com/office/drawing/2014/main" id="{161A6BB2-2843-7D59-A56F-D2D4BE4209E5}"/>
                    </a:ext>
                  </a:extLst>
                </p:cNvPr>
                <p:cNvGrpSpPr/>
                <p:nvPr/>
              </p:nvGrpSpPr>
              <p:grpSpPr>
                <a:xfrm>
                  <a:off x="6471245" y="3755639"/>
                  <a:ext cx="182715" cy="137028"/>
                  <a:chOff x="8938002" y="5926427"/>
                  <a:chExt cx="269038" cy="197069"/>
                </a:xfrm>
              </p:grpSpPr>
              <p:sp>
                <p:nvSpPr>
                  <p:cNvPr id="531" name="모서리가 둥근 사각형 설명선 26">
                    <a:extLst>
                      <a:ext uri="{FF2B5EF4-FFF2-40B4-BE49-F238E27FC236}">
                        <a16:creationId xmlns:a16="http://schemas.microsoft.com/office/drawing/2014/main" id="{5DF96929-B7DA-1705-FA06-3B58043DF0FD}"/>
                      </a:ext>
                    </a:extLst>
                  </p:cNvPr>
                  <p:cNvSpPr/>
                  <p:nvPr/>
                </p:nvSpPr>
                <p:spPr>
                  <a:xfrm>
                    <a:off x="8973433" y="5926427"/>
                    <a:ext cx="233607" cy="148248"/>
                  </a:xfrm>
                  <a:prstGeom prst="wedgeRoundRectCallout">
                    <a:avLst>
                      <a:gd name="adj1" fmla="val -20833"/>
                      <a:gd name="adj2" fmla="val 62500"/>
                      <a:gd name="adj3" fmla="val 16667"/>
                    </a:avLst>
                  </a:prstGeom>
                  <a:solidFill>
                    <a:srgbClr val="FFFFFF">
                      <a:alpha val="100000"/>
                    </a:srgbClr>
                  </a:solidFill>
                  <a:ln w="19050" cap="flat" cmpd="sng" algn="ctr">
                    <a:solidFill>
                      <a:srgbClr val="787878">
                        <a:alpha val="100000"/>
                      </a:srgbClr>
                    </a:solidFill>
                    <a:prstDash val="solid"/>
                  </a:ln>
                </p:spPr>
                <p:txBody>
                  <a:bodyPr anchor="ctr"/>
                  <a:lstStyle/>
                  <a:p>
                    <a:pPr marL="0" lvl="0" indent="0" algn="ctr" defTabSz="914400" rtl="0" eaLnBrk="1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defRPr/>
                    </a:pPr>
                    <a:endParaRPr kumimoji="0" lang="ko-KR" altLang="en-US" sz="1600" b="0" i="0" u="none" strike="noStrike" kern="1200" cap="none" spc="0" normalizeH="0" baseline="0">
                      <a:solidFill>
                        <a:srgbClr val="FFFFFF"/>
                      </a:solidFill>
                      <a:latin typeface="Calibri"/>
                      <a:ea typeface="맑은 고딕"/>
                      <a:cs typeface="맑은 고딕"/>
                    </a:endParaRPr>
                  </a:p>
                </p:txBody>
              </p:sp>
              <p:sp>
                <p:nvSpPr>
                  <p:cNvPr id="532" name="모서리가 둥근 사각형 설명선 29">
                    <a:extLst>
                      <a:ext uri="{FF2B5EF4-FFF2-40B4-BE49-F238E27FC236}">
                        <a16:creationId xmlns:a16="http://schemas.microsoft.com/office/drawing/2014/main" id="{0297FCDC-8BE1-D35D-F943-FF216B3FFE65}"/>
                      </a:ext>
                    </a:extLst>
                  </p:cNvPr>
                  <p:cNvSpPr/>
                  <p:nvPr/>
                </p:nvSpPr>
                <p:spPr>
                  <a:xfrm>
                    <a:off x="8938002" y="5975248"/>
                    <a:ext cx="233607" cy="148248"/>
                  </a:xfrm>
                  <a:prstGeom prst="wedgeRoundRectCallout">
                    <a:avLst>
                      <a:gd name="adj1" fmla="val -20833"/>
                      <a:gd name="adj2" fmla="val 62500"/>
                      <a:gd name="adj3" fmla="val 16667"/>
                    </a:avLst>
                  </a:prstGeom>
                  <a:solidFill>
                    <a:srgbClr val="FFFFFF">
                      <a:alpha val="100000"/>
                    </a:srgbClr>
                  </a:solidFill>
                  <a:ln w="19050" cap="flat" cmpd="sng" algn="ctr">
                    <a:solidFill>
                      <a:srgbClr val="787878">
                        <a:alpha val="100000"/>
                      </a:srgbClr>
                    </a:solidFill>
                    <a:prstDash val="solid"/>
                  </a:ln>
                </p:spPr>
                <p:txBody>
                  <a:bodyPr anchor="ctr"/>
                  <a:lstStyle/>
                  <a:p>
                    <a:pPr marL="0" lvl="0" indent="0" algn="ctr" defTabSz="914400" rtl="0" eaLnBrk="1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defRPr/>
                    </a:pPr>
                    <a:endParaRPr kumimoji="0" lang="ko-KR" altLang="en-US" sz="1600" b="0" i="0" u="none" strike="noStrike" kern="1200" cap="none" spc="0" normalizeH="0" baseline="0">
                      <a:solidFill>
                        <a:srgbClr val="FFFFFF"/>
                      </a:solidFill>
                      <a:latin typeface="Calibri"/>
                      <a:ea typeface="맑은 고딕"/>
                      <a:cs typeface="맑은 고딕"/>
                    </a:endParaRPr>
                  </a:p>
                </p:txBody>
              </p:sp>
            </p:grpSp>
          </p:grpSp>
          <p:sp>
            <p:nvSpPr>
              <p:cNvPr id="340" name="모서리가 둥근 직사각형 410">
                <a:extLst>
                  <a:ext uri="{FF2B5EF4-FFF2-40B4-BE49-F238E27FC236}">
                    <a16:creationId xmlns:a16="http://schemas.microsoft.com/office/drawing/2014/main" id="{E6D0379F-CFF8-A0E1-E7A8-34BC09C6D34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47859" y="4583638"/>
                <a:ext cx="1935546" cy="912902"/>
              </a:xfrm>
              <a:prstGeom prst="roundRect">
                <a:avLst>
                  <a:gd name="adj" fmla="val 16667"/>
                </a:avLst>
              </a:prstGeom>
              <a:noFill/>
              <a:ln w="12700" cap="flat" cmpd="sng" algn="ctr">
                <a:solidFill>
                  <a:srgbClr val="808080">
                    <a:alpha val="66670"/>
                  </a:srgbClr>
                </a:solidFill>
                <a:prstDash val="sysDash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6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341" name="가로 글상자 458">
                <a:extLst>
                  <a:ext uri="{FF2B5EF4-FFF2-40B4-BE49-F238E27FC236}">
                    <a16:creationId xmlns:a16="http://schemas.microsoft.com/office/drawing/2014/main" id="{60BFCDE3-7AF2-402F-6CA2-DF696576AB46}"/>
                  </a:ext>
                </a:extLst>
              </p:cNvPr>
              <p:cNvSpPr txBox="1"/>
              <p:nvPr/>
            </p:nvSpPr>
            <p:spPr>
              <a:xfrm>
                <a:off x="6596397" y="4653201"/>
                <a:ext cx="1873186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914400" rtl="0" eaLnBrk="1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스퀘어OTF ExtraBold"/>
                    <a:ea typeface="나눔스퀘어OTF ExtraBold"/>
                  </a:rPr>
                  <a:t>I think everything in life is uncertain. </a:t>
                </a:r>
              </a:p>
              <a:p>
                <a:pPr lvl="0" defTabSz="914400" rtl="0" eaLnBrk="1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스퀘어OTF ExtraBold"/>
                    <a:ea typeface="나눔스퀘어OTF ExtraBold"/>
                  </a:rPr>
                  <a:t>I think that the future, as well as the past, and in fact, our memories can be distorted through reconstruction, and open facts can be intentionally distorted.</a:t>
                </a:r>
              </a:p>
              <a:p>
                <a:pPr lvl="0" algn="r" defTabSz="914400" rtl="0" eaLnBrk="1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스퀘어OTF ExtraBold"/>
                    <a:ea typeface="나눔스퀘어OTF ExtraBold"/>
                  </a:rPr>
                  <a:t>2023.02.12</a:t>
                </a:r>
                <a:endParaRPr kumimoji="0" lang="en-US" altLang="ko-KR" sz="800" b="0" i="0" u="none" strike="noStrike" kern="1200" cap="none" spc="0" normalizeH="0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OTF ExtraBold"/>
                  <a:ea typeface="나눔스퀘어OTF ExtraBold"/>
                </a:endParaRPr>
              </a:p>
            </p:txBody>
          </p:sp>
          <p:grpSp>
            <p:nvGrpSpPr>
              <p:cNvPr id="342" name="그룹 341">
                <a:extLst>
                  <a:ext uri="{FF2B5EF4-FFF2-40B4-BE49-F238E27FC236}">
                    <a16:creationId xmlns:a16="http://schemas.microsoft.com/office/drawing/2014/main" id="{C353BC0D-1971-9DF2-EF16-87106508DDE2}"/>
                  </a:ext>
                </a:extLst>
              </p:cNvPr>
              <p:cNvGrpSpPr/>
              <p:nvPr/>
            </p:nvGrpSpPr>
            <p:grpSpPr>
              <a:xfrm>
                <a:off x="6617749" y="4371858"/>
                <a:ext cx="1851834" cy="149517"/>
                <a:chOff x="2643642" y="5214519"/>
                <a:chExt cx="2353132" cy="158965"/>
              </a:xfrm>
            </p:grpSpPr>
            <p:sp>
              <p:nvSpPr>
                <p:cNvPr id="527" name="순서도: 대체 처리 1330">
                  <a:extLst>
                    <a:ext uri="{FF2B5EF4-FFF2-40B4-BE49-F238E27FC236}">
                      <a16:creationId xmlns:a16="http://schemas.microsoft.com/office/drawing/2014/main" id="{1DB23083-719A-5276-0B48-D50D3487A684}"/>
                    </a:ext>
                  </a:extLst>
                </p:cNvPr>
                <p:cNvSpPr/>
                <p:nvPr/>
              </p:nvSpPr>
              <p:spPr>
                <a:xfrm>
                  <a:off x="2643642" y="5214519"/>
                  <a:ext cx="2353132" cy="158965"/>
                </a:xfrm>
                <a:prstGeom prst="flowChartAlternateProcess">
                  <a:avLst/>
                </a:prstGeom>
                <a:solidFill>
                  <a:srgbClr val="F2F2F2"/>
                </a:solidFill>
                <a:ln w="19050" cap="flat" cmpd="sng" algn="ctr">
                  <a:noFill/>
                  <a:prstDash val="solid"/>
                </a:ln>
              </p:spPr>
              <p:txBody>
                <a:bodyPr anchor="ctr"/>
                <a:lstStyle/>
                <a:p>
                  <a:pPr marL="0" lvl="0" indent="0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r>
                    <a:rPr kumimoji="0" lang="ko-KR" altLang="en-US" sz="700" b="0" i="0" u="none" strike="noStrike" kern="1200" cap="none" spc="0" normalizeH="0" baseline="0" dirty="0">
                      <a:solidFill>
                        <a:srgbClr val="F66362"/>
                      </a:solidFill>
                      <a:latin typeface="나눔스퀘어OTF ExtraBold"/>
                      <a:ea typeface="나눔스퀘어OTF ExtraBold"/>
                    </a:rPr>
                    <a:t>    </a:t>
                  </a:r>
                  <a:r>
                    <a:rPr kumimoji="0" lang="en-US" altLang="ko-KR" sz="800" b="0" i="0" u="none" strike="noStrike" kern="1200" cap="none" spc="0" normalizeH="0" baseline="0" dirty="0">
                      <a:solidFill>
                        <a:srgbClr val="F66362"/>
                      </a:solidFill>
                      <a:latin typeface="나눔스퀘어OTF ExtraBold"/>
                      <a:ea typeface="나눔스퀘어OTF ExtraBold"/>
                    </a:rPr>
                    <a:t># </a:t>
                  </a:r>
                  <a:r>
                    <a:rPr lang="en-US" altLang="ko-KR" sz="800" dirty="0">
                      <a:solidFill>
                        <a:srgbClr val="F66362"/>
                      </a:solidFill>
                      <a:latin typeface="나눔스퀘어OTF ExtraBold"/>
                      <a:ea typeface="나눔스퀘어OTF ExtraBold"/>
                    </a:rPr>
                    <a:t>Community</a:t>
                  </a:r>
                  <a:r>
                    <a:rPr lang="ko-KR" altLang="en-US" sz="800" dirty="0">
                      <a:solidFill>
                        <a:srgbClr val="F66362"/>
                      </a:solidFill>
                      <a:latin typeface="나눔스퀘어OTF ExtraBold"/>
                      <a:ea typeface="나눔스퀘어OTF ExtraBold"/>
                    </a:rPr>
                    <a:t> </a:t>
                  </a:r>
                  <a:r>
                    <a:rPr kumimoji="0" lang="ko-KR" altLang="en-US" sz="700" b="0" i="0" u="none" strike="noStrike" kern="1200" cap="none" spc="0" normalizeH="0" baseline="0" dirty="0" err="1">
                      <a:solidFill>
                        <a:srgbClr val="000000"/>
                      </a:solidFill>
                      <a:latin typeface="나눔스퀘어OTF ExtraBold"/>
                      <a:ea typeface="나눔스퀘어OTF ExtraBold"/>
                    </a:rPr>
                    <a:t>ㅣ</a:t>
                  </a:r>
                  <a:r>
                    <a:rPr kumimoji="0" lang="en-US" altLang="ko-KR" sz="700" b="0" i="0" u="none" strike="noStrike" kern="1200" cap="none" spc="0" normalizeH="0" baseline="0" dirty="0">
                      <a:solidFill>
                        <a:srgbClr val="000000"/>
                      </a:solidFill>
                      <a:latin typeface="나눔스퀘어OTF ExtraBold"/>
                      <a:ea typeface="나눔스퀘어OTF ExtraBold"/>
                    </a:rPr>
                    <a:t>Uncertainty in life</a:t>
                  </a:r>
                  <a:endParaRPr kumimoji="0" lang="ko-KR" altLang="en-US" sz="800" b="0" i="0" u="none" strike="noStrike" kern="1200" cap="none" spc="0" normalizeH="0" baseline="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endParaRPr>
                </a:p>
              </p:txBody>
            </p:sp>
            <p:pic>
              <p:nvPicPr>
                <p:cNvPr id="528" name="그림 1332">
                  <a:extLst>
                    <a:ext uri="{FF2B5EF4-FFF2-40B4-BE49-F238E27FC236}">
                      <a16:creationId xmlns:a16="http://schemas.microsoft.com/office/drawing/2014/main" id="{54021A66-0336-5553-7F31-BCD6A73FCFE5}"/>
                    </a:ext>
                  </a:extLst>
                </p:cNvPr>
                <p:cNvPicPr/>
                <p:nvPr/>
              </p:nvPicPr>
              <p:blipFill rotWithShape="1">
                <a:blip r:embed="rId9">
                  <a:biLevel thresh="75000"/>
                  <a:lum/>
                </a:blip>
                <a:stretch>
                  <a:fillRect/>
                </a:stretch>
              </p:blipFill>
              <p:spPr>
                <a:xfrm>
                  <a:off x="2649840" y="5214519"/>
                  <a:ext cx="225870" cy="145317"/>
                </a:xfrm>
                <a:prstGeom prst="rect">
                  <a:avLst/>
                </a:prstGeom>
                <a:solidFill>
                  <a:srgbClr val="F2F2F2"/>
                </a:solidFill>
              </p:spPr>
            </p:pic>
          </p:grpSp>
          <p:sp>
            <p:nvSpPr>
              <p:cNvPr id="343" name="순서도: 대체 처리 1330">
                <a:extLst>
                  <a:ext uri="{FF2B5EF4-FFF2-40B4-BE49-F238E27FC236}">
                    <a16:creationId xmlns:a16="http://schemas.microsoft.com/office/drawing/2014/main" id="{4445199D-0D64-FA1D-9C2D-3584C2795A81}"/>
                  </a:ext>
                </a:extLst>
              </p:cNvPr>
              <p:cNvSpPr/>
              <p:nvPr/>
            </p:nvSpPr>
            <p:spPr>
              <a:xfrm>
                <a:off x="6591519" y="2901338"/>
                <a:ext cx="1935546" cy="165787"/>
              </a:xfrm>
              <a:prstGeom prst="flowChartAlternateProcess">
                <a:avLst/>
              </a:prstGeom>
              <a:solidFill>
                <a:srgbClr val="F2F2F2"/>
              </a:solidFill>
              <a:ln w="19050" cap="flat" cmpd="sng" algn="ctr">
                <a:noFill/>
                <a:prstDash val="solid"/>
              </a:ln>
            </p:spPr>
            <p:txBody>
              <a:bodyPr lIns="0" tIns="0" rIns="0" bIns="0"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650" b="0" i="0" u="none" strike="noStrike" kern="1200" cap="none" spc="0" normalizeH="0" baseline="0" dirty="0">
                    <a:solidFill>
                      <a:srgbClr val="F66362"/>
                    </a:solidFill>
                    <a:latin typeface="나눔스퀘어OTF ExtraBold"/>
                    <a:ea typeface="나눔스퀘어OTF ExtraBold"/>
                  </a:rPr>
                  <a:t>       #</a:t>
                </a:r>
                <a:r>
                  <a:rPr lang="en-US" altLang="ko-KR" sz="650" dirty="0">
                    <a:solidFill>
                      <a:srgbClr val="F66362"/>
                    </a:solidFill>
                    <a:latin typeface="나눔스퀘어OTF ExtraBold"/>
                    <a:ea typeface="나눔스퀘어OTF ExtraBold"/>
                  </a:rPr>
                  <a:t>Experience Profile</a:t>
                </a:r>
                <a:r>
                  <a:rPr kumimoji="0" lang="ko-KR" altLang="en-US" sz="600" b="0" i="0" u="none" strike="noStrike" kern="1200" cap="none" spc="0" normalizeH="0" baseline="0" dirty="0" err="1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ㅣ</a:t>
                </a:r>
                <a:r>
                  <a:rPr kumimoji="0" lang="en-US" altLang="ko-KR" sz="500" b="0" i="0" u="none" strike="noStrike" kern="1200" cap="none" spc="0" normalizeH="0" baseline="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Sentence completion game</a:t>
                </a:r>
                <a:endParaRPr kumimoji="0" lang="ko-KR" altLang="en-US" sz="6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endParaRPr>
              </a:p>
            </p:txBody>
          </p:sp>
          <p:pic>
            <p:nvPicPr>
              <p:cNvPr id="344" name="그림 1332">
                <a:extLst>
                  <a:ext uri="{FF2B5EF4-FFF2-40B4-BE49-F238E27FC236}">
                    <a16:creationId xmlns:a16="http://schemas.microsoft.com/office/drawing/2014/main" id="{4CFBB8CF-1EEA-385A-48F8-16D3C7A53829}"/>
                  </a:ext>
                </a:extLst>
              </p:cNvPr>
              <p:cNvPicPr/>
              <p:nvPr/>
            </p:nvPicPr>
            <p:blipFill rotWithShape="1">
              <a:blip r:embed="rId9">
                <a:biLevel thresh="75000"/>
                <a:lum/>
              </a:blip>
              <a:stretch>
                <a:fillRect/>
              </a:stretch>
            </p:blipFill>
            <p:spPr>
              <a:xfrm>
                <a:off x="6596398" y="2917608"/>
                <a:ext cx="177752" cy="149517"/>
              </a:xfrm>
              <a:prstGeom prst="rect">
                <a:avLst/>
              </a:prstGeom>
              <a:solidFill>
                <a:srgbClr val="F2F2F2"/>
              </a:solidFill>
            </p:spPr>
          </p:pic>
          <p:grpSp>
            <p:nvGrpSpPr>
              <p:cNvPr id="345" name="그룹 344">
                <a:extLst>
                  <a:ext uri="{FF2B5EF4-FFF2-40B4-BE49-F238E27FC236}">
                    <a16:creationId xmlns:a16="http://schemas.microsoft.com/office/drawing/2014/main" id="{1ACA7EFB-49B3-B770-9C76-E577DCC5464C}"/>
                  </a:ext>
                </a:extLst>
              </p:cNvPr>
              <p:cNvGrpSpPr/>
              <p:nvPr/>
            </p:nvGrpSpPr>
            <p:grpSpPr>
              <a:xfrm>
                <a:off x="6591519" y="3161591"/>
                <a:ext cx="1960509" cy="793606"/>
                <a:chOff x="6400050" y="2942473"/>
                <a:chExt cx="2491226" cy="843757"/>
              </a:xfrm>
            </p:grpSpPr>
            <p:sp>
              <p:nvSpPr>
                <p:cNvPr id="524" name="가로 글상자 458">
                  <a:extLst>
                    <a:ext uri="{FF2B5EF4-FFF2-40B4-BE49-F238E27FC236}">
                      <a16:creationId xmlns:a16="http://schemas.microsoft.com/office/drawing/2014/main" id="{20969F71-263F-8F6B-1ED4-FC061336C2C7}"/>
                    </a:ext>
                  </a:extLst>
                </p:cNvPr>
                <p:cNvSpPr txBox="1"/>
                <p:nvPr/>
              </p:nvSpPr>
              <p:spPr>
                <a:xfrm>
                  <a:off x="6400050" y="2942473"/>
                  <a:ext cx="2491226" cy="843757"/>
                </a:xfrm>
                <a:prstGeom prst="rect">
                  <a:avLst/>
                </a:prstGeom>
              </p:spPr>
              <p:txBody>
                <a:bodyPr wrap="square" tIns="36000" bIns="36000">
                  <a:spAutoFit/>
                </a:bodyPr>
                <a:lstStyle/>
                <a:p>
                  <a:pPr lvl="0" defTabSz="914400" rtl="0" eaLnBrk="1" latinLnBrk="1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ko-KR" altLang="en-US" sz="800" b="1" dirty="0">
                      <a:latin typeface="나눔스퀘어OTF ExtraBold"/>
                      <a:ea typeface="나눔스퀘어OTF ExtraBold"/>
                    </a:rPr>
                    <a:t>● </a:t>
                  </a:r>
                  <a:r>
                    <a:rPr kumimoji="0" lang="en-US" altLang="ko-KR" sz="800" b="1" i="0" strike="noStrike" kern="1200" cap="none" spc="0" normalizeH="0" baseline="0" dirty="0">
                      <a:latin typeface="나눔스퀘어OTF ExtraBold"/>
                      <a:ea typeface="나눔스퀘어OTF ExtraBold"/>
                    </a:rPr>
                    <a:t>The thing that bothers me the most is that there's nothing I can do better than I thought, and I can't predict what I can live on</a:t>
                  </a:r>
                  <a:endParaRPr kumimoji="0" lang="en-US" altLang="ko-KR" sz="800" b="0" i="0" u="none" strike="noStrike" kern="1200" cap="none" spc="0" normalizeH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스퀘어OTF ExtraBold"/>
                    <a:ea typeface="나눔스퀘어OTF ExtraBold"/>
                  </a:endParaRPr>
                </a:p>
              </p:txBody>
            </p:sp>
            <p:cxnSp>
              <p:nvCxnSpPr>
                <p:cNvPr id="525" name="직선 연결선 524">
                  <a:extLst>
                    <a:ext uri="{FF2B5EF4-FFF2-40B4-BE49-F238E27FC236}">
                      <a16:creationId xmlns:a16="http://schemas.microsoft.com/office/drawing/2014/main" id="{E5FE4C3E-F3C0-4A2E-8B0D-611F247198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48750" y="3364352"/>
                  <a:ext cx="133717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6" name="직선 연결선 525">
                  <a:extLst>
                    <a:ext uri="{FF2B5EF4-FFF2-40B4-BE49-F238E27FC236}">
                      <a16:creationId xmlns:a16="http://schemas.microsoft.com/office/drawing/2014/main" id="{AB951459-B854-37CE-0BC8-88CCC68F7A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19185" y="3565040"/>
                  <a:ext cx="135114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6" name="직선 연결선 345">
                <a:extLst>
                  <a:ext uri="{FF2B5EF4-FFF2-40B4-BE49-F238E27FC236}">
                    <a16:creationId xmlns:a16="http://schemas.microsoft.com/office/drawing/2014/main" id="{B2A71174-0F1E-3CEE-BE33-261356D150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74620" y="3935578"/>
                <a:ext cx="367289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47" name="그룹 346">
                <a:extLst>
                  <a:ext uri="{FF2B5EF4-FFF2-40B4-BE49-F238E27FC236}">
                    <a16:creationId xmlns:a16="http://schemas.microsoft.com/office/drawing/2014/main" id="{79A8F1F7-7534-F3BC-D17F-B1CF913FB1DA}"/>
                  </a:ext>
                </a:extLst>
              </p:cNvPr>
              <p:cNvGrpSpPr/>
              <p:nvPr/>
            </p:nvGrpSpPr>
            <p:grpSpPr>
              <a:xfrm>
                <a:off x="6313641" y="5832252"/>
                <a:ext cx="2657413" cy="687737"/>
                <a:chOff x="3328794" y="5882751"/>
                <a:chExt cx="2657413" cy="687737"/>
              </a:xfrm>
            </p:grpSpPr>
            <p:cxnSp>
              <p:nvCxnSpPr>
                <p:cNvPr id="349" name="선 65">
                  <a:extLst>
                    <a:ext uri="{FF2B5EF4-FFF2-40B4-BE49-F238E27FC236}">
                      <a16:creationId xmlns:a16="http://schemas.microsoft.com/office/drawing/2014/main" id="{BF91B3B2-5F81-92D8-4331-651255748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28794" y="5882751"/>
                  <a:ext cx="2513028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E1E1E1">
                      <a:alpha val="100000"/>
                    </a:srgbClr>
                  </a:solidFill>
                  <a:prstDash val="solid"/>
                </a:ln>
              </p:spPr>
            </p:cxnSp>
            <p:grpSp>
              <p:nvGrpSpPr>
                <p:cNvPr id="350" name="그룹 373">
                  <a:extLst>
                    <a:ext uri="{FF2B5EF4-FFF2-40B4-BE49-F238E27FC236}">
                      <a16:creationId xmlns:a16="http://schemas.microsoft.com/office/drawing/2014/main" id="{35FF0212-88B3-1B57-2485-503CB5993CA5}"/>
                    </a:ext>
                  </a:extLst>
                </p:cNvPr>
                <p:cNvGrpSpPr/>
                <p:nvPr/>
              </p:nvGrpSpPr>
              <p:grpSpPr>
                <a:xfrm>
                  <a:off x="3951834" y="6004223"/>
                  <a:ext cx="273953" cy="235507"/>
                  <a:chOff x="1794747" y="5249044"/>
                  <a:chExt cx="252032" cy="247502"/>
                </a:xfrm>
              </p:grpSpPr>
              <p:cxnSp>
                <p:nvCxnSpPr>
                  <p:cNvPr id="521" name="선 22">
                    <a:extLst>
                      <a:ext uri="{FF2B5EF4-FFF2-40B4-BE49-F238E27FC236}">
                        <a16:creationId xmlns:a16="http://schemas.microsoft.com/office/drawing/2014/main" id="{556F9D55-C04A-B3AE-00C8-202D534EDD78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680554" y="5372794"/>
                    <a:ext cx="247499" cy="0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929292">
                        <a:alpha val="100000"/>
                      </a:srgbClr>
                    </a:solidFill>
                    <a:prstDash val="solid"/>
                  </a:ln>
                </p:spPr>
              </p:cxnSp>
              <p:cxnSp>
                <p:nvCxnSpPr>
                  <p:cNvPr id="522" name="선 23">
                    <a:extLst>
                      <a:ext uri="{FF2B5EF4-FFF2-40B4-BE49-F238E27FC236}">
                        <a16:creationId xmlns:a16="http://schemas.microsoft.com/office/drawing/2014/main" id="{A3D26777-FB6C-9FEF-9F4A-A09A6314F740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1794747" y="5496546"/>
                    <a:ext cx="252032" cy="0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929292">
                        <a:alpha val="100000"/>
                      </a:srgbClr>
                    </a:solidFill>
                    <a:prstDash val="solid"/>
                  </a:ln>
                </p:spPr>
              </p:cxnSp>
              <p:sp>
                <p:nvSpPr>
                  <p:cNvPr id="523" name="자유형 24">
                    <a:extLst>
                      <a:ext uri="{FF2B5EF4-FFF2-40B4-BE49-F238E27FC236}">
                        <a16:creationId xmlns:a16="http://schemas.microsoft.com/office/drawing/2014/main" id="{9AB6C955-D006-C452-B00D-FF6202DC6E16}"/>
                      </a:ext>
                    </a:extLst>
                  </p:cNvPr>
                  <p:cNvSpPr/>
                  <p:nvPr/>
                </p:nvSpPr>
                <p:spPr>
                  <a:xfrm rot="20553588">
                    <a:off x="1818074" y="5287429"/>
                    <a:ext cx="180022" cy="145550"/>
                  </a:xfrm>
                  <a:custGeom>
                    <a:avLst/>
                    <a:gdLst>
                      <a:gd name="connsiteX0" fmla="*/ -1938 w 1517302"/>
                      <a:gd name="connsiteY0" fmla="*/ 837596 h 836965"/>
                      <a:gd name="connsiteX1" fmla="*/ 560561 w 1517302"/>
                      <a:gd name="connsiteY1" fmla="*/ 410097 h 836965"/>
                      <a:gd name="connsiteX2" fmla="*/ 1100562 w 1517302"/>
                      <a:gd name="connsiteY2" fmla="*/ 537596 h 836965"/>
                      <a:gd name="connsiteX3" fmla="*/ 1490562 w 1517302"/>
                      <a:gd name="connsiteY3" fmla="*/ 35096 h 836965"/>
                      <a:gd name="connsiteX4" fmla="*/ 1475561 w 1517302"/>
                      <a:gd name="connsiteY4" fmla="*/ 42596 h 8369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17302" h="836965">
                        <a:moveTo>
                          <a:pt x="-1938" y="837596"/>
                        </a:moveTo>
                        <a:cubicBezTo>
                          <a:pt x="91812" y="766346"/>
                          <a:pt x="376811" y="460096"/>
                          <a:pt x="560561" y="410097"/>
                        </a:cubicBezTo>
                        <a:cubicBezTo>
                          <a:pt x="744311" y="360096"/>
                          <a:pt x="945561" y="600096"/>
                          <a:pt x="1100562" y="537596"/>
                        </a:cubicBezTo>
                        <a:cubicBezTo>
                          <a:pt x="1255561" y="475096"/>
                          <a:pt x="1428061" y="117596"/>
                          <a:pt x="1490562" y="35096"/>
                        </a:cubicBezTo>
                        <a:cubicBezTo>
                          <a:pt x="1553061" y="-47403"/>
                          <a:pt x="1478061" y="41346"/>
                          <a:pt x="1475561" y="42596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rgbClr val="848484">
                        <a:alpha val="100000"/>
                      </a:srgbClr>
                    </a:solidFill>
                    <a:prstDash val="solid"/>
                  </a:ln>
                </p:spPr>
                <p:txBody>
                  <a:bodyPr anchor="ctr"/>
                  <a:lstStyle/>
                  <a:p>
                    <a:pPr marL="0" lvl="0" indent="0" algn="ctr" defTabSz="914400" rtl="0" eaLnBrk="1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defRPr/>
                    </a:pPr>
                    <a:endParaRPr kumimoji="0" lang="ko-KR" altLang="en-US" sz="1800" b="0" i="0" u="none" strike="noStrike" kern="1200" cap="none" spc="0" normalizeH="0" baseline="0">
                      <a:solidFill>
                        <a:srgbClr val="FFFFFF"/>
                      </a:solidFill>
                      <a:latin typeface="Calibri"/>
                      <a:ea typeface="맑은 고딕"/>
                      <a:cs typeface="맑은 고딕"/>
                    </a:endParaRPr>
                  </a:p>
                </p:txBody>
              </p:sp>
            </p:grpSp>
            <p:grpSp>
              <p:nvGrpSpPr>
                <p:cNvPr id="421" name="그룹 377">
                  <a:extLst>
                    <a:ext uri="{FF2B5EF4-FFF2-40B4-BE49-F238E27FC236}">
                      <a16:creationId xmlns:a16="http://schemas.microsoft.com/office/drawing/2014/main" id="{E9F15DFF-A7BC-6E9C-ED48-294CEA2ABE6C}"/>
                    </a:ext>
                  </a:extLst>
                </p:cNvPr>
                <p:cNvGrpSpPr/>
                <p:nvPr/>
              </p:nvGrpSpPr>
              <p:grpSpPr>
                <a:xfrm>
                  <a:off x="4466523" y="6027755"/>
                  <a:ext cx="273949" cy="196225"/>
                  <a:chOff x="4022055" y="4998622"/>
                  <a:chExt cx="288032" cy="220875"/>
                </a:xfrm>
              </p:grpSpPr>
              <p:sp>
                <p:nvSpPr>
                  <p:cNvPr id="519" name="모서리가 둥근 사각형 설명선 26">
                    <a:extLst>
                      <a:ext uri="{FF2B5EF4-FFF2-40B4-BE49-F238E27FC236}">
                        <a16:creationId xmlns:a16="http://schemas.microsoft.com/office/drawing/2014/main" id="{5D5E479C-7132-319B-5EDB-AEFE0E7280C9}"/>
                      </a:ext>
                    </a:extLst>
                  </p:cNvPr>
                  <p:cNvSpPr/>
                  <p:nvPr/>
                </p:nvSpPr>
                <p:spPr>
                  <a:xfrm>
                    <a:off x="4059984" y="4998622"/>
                    <a:ext cx="250103" cy="166181"/>
                  </a:xfrm>
                  <a:prstGeom prst="wedgeRoundRectCallout">
                    <a:avLst>
                      <a:gd name="adj1" fmla="val -20833"/>
                      <a:gd name="adj2" fmla="val 62500"/>
                      <a:gd name="adj3" fmla="val 16667"/>
                    </a:avLst>
                  </a:prstGeom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marL="0" lvl="0" indent="0" algn="ctr" defTabSz="914400" rtl="0" eaLnBrk="1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defRPr/>
                    </a:pPr>
                    <a:endParaRPr kumimoji="0" lang="ko-KR" altLang="en-US" sz="1800" b="0" i="0" u="none" strike="noStrike" kern="1200" cap="none" spc="0" normalizeH="0" baseline="0">
                      <a:solidFill>
                        <a:srgbClr val="FFFFFF"/>
                      </a:solidFill>
                      <a:latin typeface="Calibri"/>
                      <a:ea typeface="맑은 고딕"/>
                      <a:cs typeface="맑은 고딕"/>
                    </a:endParaRPr>
                  </a:p>
                </p:txBody>
              </p:sp>
              <p:sp>
                <p:nvSpPr>
                  <p:cNvPr id="520" name="모서리가 둥근 사각형 설명선 29">
                    <a:extLst>
                      <a:ext uri="{FF2B5EF4-FFF2-40B4-BE49-F238E27FC236}">
                        <a16:creationId xmlns:a16="http://schemas.microsoft.com/office/drawing/2014/main" id="{F9AE9972-21D5-FC07-C29D-FA62CBDCEC6D}"/>
                      </a:ext>
                    </a:extLst>
                  </p:cNvPr>
                  <p:cNvSpPr/>
                  <p:nvPr/>
                </p:nvSpPr>
                <p:spPr>
                  <a:xfrm>
                    <a:off x="4022055" y="5053318"/>
                    <a:ext cx="250103" cy="166179"/>
                  </a:xfrm>
                  <a:prstGeom prst="wedgeRoundRectCallout">
                    <a:avLst>
                      <a:gd name="adj1" fmla="val -20833"/>
                      <a:gd name="adj2" fmla="val 62500"/>
                      <a:gd name="adj3" fmla="val 16667"/>
                    </a:avLst>
                  </a:prstGeom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marL="0" lvl="0" indent="0" algn="ctr" defTabSz="914400" rtl="0" eaLnBrk="1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defRPr/>
                    </a:pPr>
                    <a:endParaRPr kumimoji="0" lang="ko-KR" altLang="en-US" sz="1800" b="0" i="0" u="none" strike="noStrike" kern="1200" cap="none" spc="0" normalizeH="0" baseline="0">
                      <a:solidFill>
                        <a:srgbClr val="FFFFFF"/>
                      </a:solidFill>
                      <a:latin typeface="Calibri"/>
                      <a:ea typeface="맑은 고딕"/>
                      <a:cs typeface="맑은 고딕"/>
                    </a:endParaRPr>
                  </a:p>
                </p:txBody>
              </p:sp>
            </p:grpSp>
            <p:pic>
              <p:nvPicPr>
                <p:cNvPr id="422" name="그림 520">
                  <a:extLst>
                    <a:ext uri="{FF2B5EF4-FFF2-40B4-BE49-F238E27FC236}">
                      <a16:creationId xmlns:a16="http://schemas.microsoft.com/office/drawing/2014/main" id="{7B5E5FC2-1FD5-55B4-AF11-3111D09E62F4}"/>
                    </a:ext>
                  </a:extLst>
                </p:cNvPr>
                <p:cNvPicPr/>
                <p:nvPr/>
              </p:nvPicPr>
              <p:blipFill rotWithShape="1">
                <a:blip r:embed="rId10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saturation sat="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84093" y="5930484"/>
                  <a:ext cx="391363" cy="372886"/>
                </a:xfrm>
                <a:prstGeom prst="rect">
                  <a:avLst/>
                </a:prstGeom>
              </p:spPr>
            </p:pic>
            <p:pic>
              <p:nvPicPr>
                <p:cNvPr id="512" name="그림 522">
                  <a:extLst>
                    <a:ext uri="{FF2B5EF4-FFF2-40B4-BE49-F238E27FC236}">
                      <a16:creationId xmlns:a16="http://schemas.microsoft.com/office/drawing/2014/main" id="{4C580424-F851-24BA-EFCE-91D685E51B35}"/>
                    </a:ext>
                  </a:extLst>
                </p:cNvPr>
                <p:cNvPicPr/>
                <p:nvPr/>
              </p:nvPicPr>
              <p:blipFill rotWithShape="1">
                <a:blip r:embed="rId12"/>
                <a:stretch>
                  <a:fillRect/>
                </a:stretch>
              </p:blipFill>
              <p:spPr>
                <a:xfrm>
                  <a:off x="3413744" y="5941988"/>
                  <a:ext cx="371794" cy="353260"/>
                </a:xfrm>
                <a:prstGeom prst="rect">
                  <a:avLst/>
                </a:prstGeom>
              </p:spPr>
            </p:pic>
            <p:sp>
              <p:nvSpPr>
                <p:cNvPr id="513" name="가로 글상자 904">
                  <a:extLst>
                    <a:ext uri="{FF2B5EF4-FFF2-40B4-BE49-F238E27FC236}">
                      <a16:creationId xmlns:a16="http://schemas.microsoft.com/office/drawing/2014/main" id="{FF6FC323-4EF9-0B99-F041-FB2DEE8DFAD3}"/>
                    </a:ext>
                  </a:extLst>
                </p:cNvPr>
                <p:cNvSpPr txBox="1"/>
                <p:nvPr/>
              </p:nvSpPr>
              <p:spPr>
                <a:xfrm>
                  <a:off x="3364753" y="6252312"/>
                  <a:ext cx="481905" cy="21544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r>
                    <a:rPr lang="en-US" altLang="ko-KR" sz="800" dirty="0">
                      <a:solidFill>
                        <a:srgbClr val="797979"/>
                      </a:solidFill>
                      <a:latin typeface="나눔스퀘어OTF Bold"/>
                      <a:ea typeface="나눔스퀘어OTF Bold"/>
                    </a:rPr>
                    <a:t>Home</a:t>
                  </a:r>
                  <a:endParaRPr kumimoji="0" lang="ko-KR" altLang="en-US" sz="8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endParaRPr>
                </a:p>
              </p:txBody>
            </p:sp>
            <p:sp>
              <p:nvSpPr>
                <p:cNvPr id="514" name="가로 글상자 905">
                  <a:extLst>
                    <a:ext uri="{FF2B5EF4-FFF2-40B4-BE49-F238E27FC236}">
                      <a16:creationId xmlns:a16="http://schemas.microsoft.com/office/drawing/2014/main" id="{C742A994-6487-014C-35B3-755C54013624}"/>
                    </a:ext>
                  </a:extLst>
                </p:cNvPr>
                <p:cNvSpPr txBox="1"/>
                <p:nvPr/>
              </p:nvSpPr>
              <p:spPr>
                <a:xfrm>
                  <a:off x="3755104" y="6262711"/>
                  <a:ext cx="6463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r>
                    <a:rPr kumimoji="0" lang="en-US" altLang="ko-KR" sz="700" b="0" i="0" u="none" strike="noStrike" kern="1200" cap="none" spc="0" normalizeH="0" baseline="0" dirty="0">
                      <a:solidFill>
                        <a:srgbClr val="797979"/>
                      </a:solidFill>
                      <a:latin typeface="나눔스퀘어OTF Bold"/>
                      <a:ea typeface="나눔스퀘어OTF Bold"/>
                    </a:rPr>
                    <a:t>Experience data</a:t>
                  </a:r>
                  <a:endParaRPr kumimoji="0" lang="ko-KR" altLang="en-US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endParaRPr>
                </a:p>
              </p:txBody>
            </p:sp>
            <p:sp>
              <p:nvSpPr>
                <p:cNvPr id="515" name="가로 글상자 906">
                  <a:extLst>
                    <a:ext uri="{FF2B5EF4-FFF2-40B4-BE49-F238E27FC236}">
                      <a16:creationId xmlns:a16="http://schemas.microsoft.com/office/drawing/2014/main" id="{1338D8A4-61FD-E916-8DFF-4AA1CF67FF47}"/>
                    </a:ext>
                  </a:extLst>
                </p:cNvPr>
                <p:cNvSpPr txBox="1"/>
                <p:nvPr/>
              </p:nvSpPr>
              <p:spPr>
                <a:xfrm>
                  <a:off x="4793946" y="6264739"/>
                  <a:ext cx="568377" cy="20005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r>
                    <a:rPr kumimoji="0" lang="en-US" altLang="ko-KR" sz="700" b="0" i="0" u="none" strike="noStrike" kern="1200" cap="none" spc="0" normalizeH="0" baseline="0" dirty="0">
                      <a:solidFill>
                        <a:srgbClr val="797979"/>
                      </a:solidFill>
                      <a:latin typeface="나눔스퀘어OTF Bold"/>
                      <a:ea typeface="나눔스퀘어OTF Bold"/>
                    </a:rPr>
                    <a:t> essay</a:t>
                  </a:r>
                  <a:endParaRPr kumimoji="0" lang="ko-KR" altLang="en-US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endParaRPr>
                </a:p>
              </p:txBody>
            </p:sp>
            <p:sp>
              <p:nvSpPr>
                <p:cNvPr id="516" name="가로 글상자 907">
                  <a:extLst>
                    <a:ext uri="{FF2B5EF4-FFF2-40B4-BE49-F238E27FC236}">
                      <a16:creationId xmlns:a16="http://schemas.microsoft.com/office/drawing/2014/main" id="{4BB274C3-8724-2DC3-5A5E-49BC076DDAA0}"/>
                    </a:ext>
                  </a:extLst>
                </p:cNvPr>
                <p:cNvSpPr txBox="1"/>
                <p:nvPr/>
              </p:nvSpPr>
              <p:spPr>
                <a:xfrm>
                  <a:off x="5165106" y="6265500"/>
                  <a:ext cx="821101" cy="20005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r>
                    <a:rPr kumimoji="0" lang="en-US" altLang="ko-KR" sz="700" b="0" i="0" u="none" strike="noStrike" kern="1200" cap="none" spc="0" normalizeH="0" baseline="0" dirty="0">
                      <a:solidFill>
                        <a:srgbClr val="797979"/>
                      </a:solidFill>
                      <a:latin typeface="나눔스퀘어OTF Bold"/>
                      <a:ea typeface="나눔스퀘어OTF Bold"/>
                    </a:rPr>
                    <a:t>My Page</a:t>
                  </a:r>
                  <a:endParaRPr kumimoji="0" lang="ko-KR" altLang="en-US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endParaRPr>
                </a:p>
              </p:txBody>
            </p:sp>
            <p:sp>
              <p:nvSpPr>
                <p:cNvPr id="517" name="가로 글상자 908">
                  <a:extLst>
                    <a:ext uri="{FF2B5EF4-FFF2-40B4-BE49-F238E27FC236}">
                      <a16:creationId xmlns:a16="http://schemas.microsoft.com/office/drawing/2014/main" id="{6F1C3C73-1618-E91F-39D8-32E6D740A0B9}"/>
                    </a:ext>
                  </a:extLst>
                </p:cNvPr>
                <p:cNvSpPr txBox="1"/>
                <p:nvPr/>
              </p:nvSpPr>
              <p:spPr>
                <a:xfrm>
                  <a:off x="4205386" y="6268177"/>
                  <a:ext cx="821101" cy="20005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r>
                    <a:rPr kumimoji="0" lang="en-US" altLang="ko-KR" sz="700" b="0" i="0" u="none" strike="noStrike" kern="1200" cap="none" spc="0" normalizeH="0" baseline="0" dirty="0">
                      <a:solidFill>
                        <a:srgbClr val="797979"/>
                      </a:solidFill>
                      <a:latin typeface="나눔스퀘어OTF Bold"/>
                      <a:ea typeface="나눔스퀘어OTF Bold"/>
                    </a:rPr>
                    <a:t>Community</a:t>
                  </a:r>
                  <a:endParaRPr kumimoji="0" lang="ko-KR" altLang="en-US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endParaRPr>
                </a:p>
              </p:txBody>
            </p:sp>
            <p:pic>
              <p:nvPicPr>
                <p:cNvPr id="518" name="그림 1076">
                  <a:extLst>
                    <a:ext uri="{FF2B5EF4-FFF2-40B4-BE49-F238E27FC236}">
                      <a16:creationId xmlns:a16="http://schemas.microsoft.com/office/drawing/2014/main" id="{10DAC7F4-2CEC-F74B-741F-8B1ACB2D9A3C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13"/>
                <a:stretch>
                  <a:fillRect/>
                </a:stretch>
              </p:blipFill>
              <p:spPr>
                <a:xfrm>
                  <a:off x="4897284" y="5940010"/>
                  <a:ext cx="384343" cy="394139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484" name="그룹 483">
            <a:extLst>
              <a:ext uri="{FF2B5EF4-FFF2-40B4-BE49-F238E27FC236}">
                <a16:creationId xmlns:a16="http://schemas.microsoft.com/office/drawing/2014/main" id="{B2855617-794F-52DE-31B1-E82FE7E2D912}"/>
              </a:ext>
            </a:extLst>
          </p:cNvPr>
          <p:cNvGrpSpPr/>
          <p:nvPr/>
        </p:nvGrpSpPr>
        <p:grpSpPr>
          <a:xfrm>
            <a:off x="2682581" y="2637316"/>
            <a:ext cx="4218091" cy="3492565"/>
            <a:chOff x="2262525" y="1531275"/>
            <a:chExt cx="5181258" cy="3492565"/>
          </a:xfrm>
        </p:grpSpPr>
        <p:cxnSp>
          <p:nvCxnSpPr>
            <p:cNvPr id="487" name="연결선: 꺾임 486">
              <a:extLst>
                <a:ext uri="{FF2B5EF4-FFF2-40B4-BE49-F238E27FC236}">
                  <a16:creationId xmlns:a16="http://schemas.microsoft.com/office/drawing/2014/main" id="{0F6AD33A-F645-ED7A-16E1-50683DF1E2FD}"/>
                </a:ext>
              </a:extLst>
            </p:cNvPr>
            <p:cNvCxnSpPr>
              <a:cxnSpLocks/>
              <a:endCxn id="486" idx="0"/>
            </p:cNvCxnSpPr>
            <p:nvPr/>
          </p:nvCxnSpPr>
          <p:spPr>
            <a:xfrm flipV="1">
              <a:off x="2262525" y="1531275"/>
              <a:ext cx="3186180" cy="692460"/>
            </a:xfrm>
            <a:prstGeom prst="bentConnector4">
              <a:avLst>
                <a:gd name="adj1" fmla="val 18692"/>
                <a:gd name="adj2" fmla="val 133013"/>
              </a:avLst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86" name="사각형: 둥근 모서리 485">
              <a:extLst>
                <a:ext uri="{FF2B5EF4-FFF2-40B4-BE49-F238E27FC236}">
                  <a16:creationId xmlns:a16="http://schemas.microsoft.com/office/drawing/2014/main" id="{D077E828-4394-BA96-6898-AC89CFFEBEAB}"/>
                </a:ext>
              </a:extLst>
            </p:cNvPr>
            <p:cNvSpPr/>
            <p:nvPr/>
          </p:nvSpPr>
          <p:spPr>
            <a:xfrm>
              <a:off x="3453627" y="1531275"/>
              <a:ext cx="3990156" cy="349256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5400000" sx="101000" sy="101000" algn="t" rotWithShape="0">
                <a:schemeClr val="tx1">
                  <a:alpha val="21000"/>
                </a:scheme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anchor="ctr"/>
            <a:lstStyle/>
            <a:p>
              <a:pPr fontAlgn="base"/>
              <a:r>
                <a:rPr lang="en-US" altLang="ko-KR" sz="2400" b="1" i="0" dirty="0">
                  <a:solidFill>
                    <a:srgbClr val="424242"/>
                  </a:solidFill>
                  <a:effectLst/>
                  <a:latin typeface="-apple-system"/>
                </a:rPr>
                <a:t>Get experience data </a:t>
              </a:r>
              <a:r>
                <a:rPr lang="en-US" altLang="ko-KR" sz="2400" b="0" i="0" dirty="0">
                  <a:solidFill>
                    <a:srgbClr val="424242"/>
                  </a:solidFill>
                  <a:effectLst/>
                  <a:latin typeface="-apple-system"/>
                </a:rPr>
                <a:t>information for each topic of writing</a:t>
              </a:r>
            </a:p>
            <a:p>
              <a:pPr fontAlgn="base"/>
              <a:br>
                <a:rPr lang="en-US" altLang="ko-KR" sz="2400" b="1" i="0" u="none" strike="noStrike" dirty="0">
                  <a:solidFill>
                    <a:srgbClr val="000000"/>
                  </a:solidFill>
                  <a:effectLst/>
                  <a:latin typeface="나눔스퀘어_ac"/>
                  <a:ea typeface="나눔스퀘어_ac" panose="020B0600000101010101" pitchFamily="50" charset="-127"/>
                </a:rPr>
              </a:br>
              <a:r>
                <a:rPr lang="en-US" altLang="ko-KR" sz="2400" b="1" i="0" u="none" strike="noStrike" dirty="0">
                  <a:solidFill>
                    <a:srgbClr val="000000"/>
                  </a:solidFill>
                  <a:effectLst/>
                  <a:latin typeface="나눔스퀘어_ac"/>
                  <a:ea typeface="나눔스퀘어_ac" panose="020B0600000101010101" pitchFamily="50" charset="-127"/>
                  <a:sym typeface="Wingdings" panose="05000000000000000000" pitchFamily="2" charset="2"/>
                </a:rPr>
                <a:t> </a:t>
              </a:r>
              <a:r>
                <a:rPr lang="en-US" altLang="ko-KR" sz="2400" b="1" i="0" u="sng" strike="noStrike" dirty="0">
                  <a:solidFill>
                    <a:srgbClr val="000000"/>
                  </a:solidFill>
                  <a:effectLst/>
                  <a:latin typeface="나눔스퀘어_ac"/>
                  <a:ea typeface="나눔스퀘어_ac" panose="020B0600000101010101" pitchFamily="50" charset="-127"/>
                  <a:sym typeface="Wingdings" panose="05000000000000000000" pitchFamily="2" charset="2"/>
                </a:rPr>
                <a:t>Organize resources </a:t>
              </a:r>
              <a:r>
                <a:rPr lang="en-US" altLang="ko-KR" sz="2400" b="1" i="0" u="none" strike="noStrike" dirty="0">
                  <a:solidFill>
                    <a:srgbClr val="000000"/>
                  </a:solidFill>
                  <a:effectLst/>
                  <a:latin typeface="나눔스퀘어_ac"/>
                  <a:ea typeface="나눔스퀘어_ac" panose="020B0600000101010101" pitchFamily="50" charset="-127"/>
                  <a:sym typeface="Wingdings" panose="05000000000000000000" pitchFamily="2" charset="2"/>
                </a:rPr>
                <a:t>for easy writing</a:t>
              </a:r>
              <a:endParaRPr lang="en-US" altLang="ko-KR" sz="2400" b="1" i="0" u="none" strike="noStrike" dirty="0">
                <a:solidFill>
                  <a:srgbClr val="000000"/>
                </a:solidFill>
                <a:effectLst/>
                <a:latin typeface="나눔스퀘어_ac"/>
                <a:ea typeface="나눔스퀘어_ac" panose="020B0600000101010101" pitchFamily="50" charset="-127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14B854C-0A7C-B1B2-954C-E69ED0FCF412}"/>
              </a:ext>
            </a:extLst>
          </p:cNvPr>
          <p:cNvSpPr txBox="1"/>
          <p:nvPr/>
        </p:nvSpPr>
        <p:spPr>
          <a:xfrm>
            <a:off x="3568798" y="1247768"/>
            <a:ext cx="8075356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2400" b="1" dirty="0">
                <a:solidFill>
                  <a:srgbClr val="9C19E0"/>
                </a:solidFill>
                <a:latin typeface="나눔스퀘어_ac Bold"/>
                <a:ea typeface="나눔스퀘어_ac Bold"/>
              </a:rPr>
              <a:t>④ </a:t>
            </a:r>
            <a:r>
              <a:rPr lang="en-US" altLang="ko-KR" sz="2400" b="1" dirty="0">
                <a:solidFill>
                  <a:srgbClr val="9C19E0"/>
                </a:solidFill>
                <a:latin typeface="나눔스퀘어_ac Bold"/>
                <a:ea typeface="나눔스퀘어_ac Bold"/>
              </a:rPr>
              <a:t>Autobiography planning: </a:t>
            </a:r>
            <a:r>
              <a:rPr lang="en-US" altLang="ko-KR" sz="2000" dirty="0">
                <a:solidFill>
                  <a:srgbClr val="9C19E0"/>
                </a:solidFill>
                <a:latin typeface="나눔스퀘어_ac Bold"/>
                <a:ea typeface="나눔스퀘어_ac Bold"/>
              </a:rPr>
              <a:t>Analyze cumulative experience data and organize data customization by topic</a:t>
            </a:r>
            <a:endParaRPr lang="ko-KR" altLang="en-US" sz="2000" dirty="0">
              <a:solidFill>
                <a:srgbClr val="9C19E0"/>
              </a:solidFill>
              <a:latin typeface="나눔스퀘어_ac Bold" panose="020B0600000101010101" pitchFamily="50" charset="-127"/>
              <a:ea typeface="나눔스퀘어_ac Bold"/>
            </a:endParaRPr>
          </a:p>
        </p:txBody>
      </p: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4E8CA362-AAA8-27EB-3FF8-6587D708F87E}"/>
              </a:ext>
            </a:extLst>
          </p:cNvPr>
          <p:cNvCxnSpPr>
            <a:cxnSpLocks/>
          </p:cNvCxnSpPr>
          <p:nvPr/>
        </p:nvCxnSpPr>
        <p:spPr>
          <a:xfrm>
            <a:off x="7609298" y="2401824"/>
            <a:ext cx="0" cy="3937430"/>
          </a:xfrm>
          <a:prstGeom prst="line">
            <a:avLst/>
          </a:prstGeom>
          <a:ln w="15875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8" name="TextBox 447">
            <a:extLst>
              <a:ext uri="{FF2B5EF4-FFF2-40B4-BE49-F238E27FC236}">
                <a16:creationId xmlns:a16="http://schemas.microsoft.com/office/drawing/2014/main" id="{14623E71-5723-33DF-B701-8EB1AC6B5F50}"/>
              </a:ext>
            </a:extLst>
          </p:cNvPr>
          <p:cNvSpPr txBox="1"/>
          <p:nvPr/>
        </p:nvSpPr>
        <p:spPr>
          <a:xfrm>
            <a:off x="7806634" y="2514011"/>
            <a:ext cx="36029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u="sng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Value that customers receive</a:t>
            </a:r>
          </a:p>
        </p:txBody>
      </p:sp>
      <p:grpSp>
        <p:nvGrpSpPr>
          <p:cNvPr id="449" name="그룹 448">
            <a:extLst>
              <a:ext uri="{FF2B5EF4-FFF2-40B4-BE49-F238E27FC236}">
                <a16:creationId xmlns:a16="http://schemas.microsoft.com/office/drawing/2014/main" id="{21146115-B332-4255-761E-EE9B4AF67BFA}"/>
              </a:ext>
            </a:extLst>
          </p:cNvPr>
          <p:cNvGrpSpPr/>
          <p:nvPr/>
        </p:nvGrpSpPr>
        <p:grpSpPr>
          <a:xfrm>
            <a:off x="7870121" y="3686824"/>
            <a:ext cx="3541638" cy="1922703"/>
            <a:chOff x="8810443" y="5245642"/>
            <a:chExt cx="3029980" cy="3410727"/>
          </a:xfrm>
        </p:grpSpPr>
        <p:sp>
          <p:nvSpPr>
            <p:cNvPr id="450" name="사각형: 둥근 모서리 449">
              <a:extLst>
                <a:ext uri="{FF2B5EF4-FFF2-40B4-BE49-F238E27FC236}">
                  <a16:creationId xmlns:a16="http://schemas.microsoft.com/office/drawing/2014/main" id="{AA94A2E9-1A43-9E94-492B-A535DAE968E0}"/>
                </a:ext>
              </a:extLst>
            </p:cNvPr>
            <p:cNvSpPr/>
            <p:nvPr/>
          </p:nvSpPr>
          <p:spPr>
            <a:xfrm>
              <a:off x="8810443" y="5245642"/>
              <a:ext cx="3029980" cy="3410727"/>
            </a:xfrm>
            <a:prstGeom prst="roundRect">
              <a:avLst/>
            </a:prstGeom>
            <a:solidFill>
              <a:srgbClr val="F8EE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1" name="TextBox 450">
              <a:extLst>
                <a:ext uri="{FF2B5EF4-FFF2-40B4-BE49-F238E27FC236}">
                  <a16:creationId xmlns:a16="http://schemas.microsoft.com/office/drawing/2014/main" id="{4744C051-B791-CAE1-2773-6CD47B924A04}"/>
                </a:ext>
              </a:extLst>
            </p:cNvPr>
            <p:cNvSpPr txBox="1"/>
            <p:nvPr/>
          </p:nvSpPr>
          <p:spPr>
            <a:xfrm>
              <a:off x="8888955" y="5462934"/>
              <a:ext cx="2914168" cy="28936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dirty="0">
                  <a:latin typeface="서평원 꺾깎체 TTF" panose="020B0600000101010101" pitchFamily="50" charset="-127"/>
                  <a:ea typeface="서평원 꺾깎체 TTF" panose="020B0600000101010101" pitchFamily="50" charset="-127"/>
                </a:rPr>
                <a:t>You can write using existing experience data</a:t>
              </a:r>
            </a:p>
            <a:p>
              <a:pPr algn="ctr"/>
              <a:endParaRPr lang="en-US" altLang="ko-KR" sz="2000" dirty="0">
                <a:latin typeface="서평원 꺾깎체 TTF" panose="020B0600000101010101" pitchFamily="50" charset="-127"/>
                <a:ea typeface="서평원 꺾깎체 TTF" panose="020B0600000101010101" pitchFamily="50" charset="-127"/>
              </a:endParaRPr>
            </a:p>
            <a:p>
              <a:pPr algn="ctr"/>
              <a:r>
                <a:rPr lang="en-US" altLang="ko-KR" sz="2000" dirty="0">
                  <a:latin typeface="서평원 꺾깎체 TTF" panose="020B0600000101010101" pitchFamily="50" charset="-127"/>
                  <a:ea typeface="서평원 꺾깎체 TTF" panose="020B0600000101010101" pitchFamily="50" charset="-127"/>
                </a:rPr>
                <a:t>Ability to write life-intensive essay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693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09"/>
    </mc:Choice>
    <mc:Fallback xmlns="">
      <p:transition spd="slow" advTm="34209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201CF6-B89B-8463-0D8E-C972B751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F5B7E7B-670E-CE12-80DC-C68F893BD550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02</a:t>
            </a:r>
            <a:endParaRPr lang="ko-KR" altLang="en-US" sz="300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EAD752-300F-7053-E11C-F270413B163B}"/>
              </a:ext>
            </a:extLst>
          </p:cNvPr>
          <p:cNvSpPr txBox="1"/>
          <p:nvPr/>
        </p:nvSpPr>
        <p:spPr>
          <a:xfrm>
            <a:off x="908601" y="271363"/>
            <a:ext cx="8711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Solution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402BA-0B99-9441-02B5-3F366C0B6ED0}"/>
              </a:ext>
            </a:extLst>
          </p:cNvPr>
          <p:cNvSpPr txBox="1"/>
          <p:nvPr/>
        </p:nvSpPr>
        <p:spPr>
          <a:xfrm>
            <a:off x="2635158" y="292106"/>
            <a:ext cx="10120966" cy="4462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2300" dirty="0">
                <a:solidFill>
                  <a:srgbClr val="9C19E0"/>
                </a:solidFill>
                <a:latin typeface="나눔스퀘어_ac Bold"/>
                <a:ea typeface="나눔스퀘어_ac Bold"/>
              </a:rPr>
              <a:t>④ </a:t>
            </a:r>
            <a:r>
              <a:rPr lang="en-US" altLang="ko-KR" sz="2300" dirty="0">
                <a:solidFill>
                  <a:srgbClr val="9C19E0"/>
                </a:solidFill>
                <a:latin typeface="나눔스퀘어_ac Bold"/>
                <a:ea typeface="나눔스퀘어_ac Bold"/>
              </a:rPr>
              <a:t>Writing autobiographical essays and publishing them in practice</a:t>
            </a:r>
            <a:endParaRPr lang="ko-KR" altLang="en-US" sz="2300" dirty="0">
              <a:solidFill>
                <a:srgbClr val="9C19E0"/>
              </a:solidFill>
              <a:latin typeface="나눔스퀘어_ac Bold" panose="020B0600000101010101" pitchFamily="50" charset="-127"/>
              <a:ea typeface="나눔스퀘어_ac Bold"/>
            </a:endParaRPr>
          </a:p>
        </p:txBody>
      </p:sp>
      <p:grpSp>
        <p:nvGrpSpPr>
          <p:cNvPr id="326" name="그룹 325">
            <a:extLst>
              <a:ext uri="{FF2B5EF4-FFF2-40B4-BE49-F238E27FC236}">
                <a16:creationId xmlns:a16="http://schemas.microsoft.com/office/drawing/2014/main" id="{60AD4A8C-6EE4-28F0-18B7-92B488B057F4}"/>
              </a:ext>
            </a:extLst>
          </p:cNvPr>
          <p:cNvGrpSpPr/>
          <p:nvPr/>
        </p:nvGrpSpPr>
        <p:grpSpPr>
          <a:xfrm>
            <a:off x="363664" y="1850383"/>
            <a:ext cx="3634458" cy="1824743"/>
            <a:chOff x="3918520" y="1356374"/>
            <a:chExt cx="3634458" cy="1824743"/>
          </a:xfrm>
        </p:grpSpPr>
        <p:sp>
          <p:nvSpPr>
            <p:cNvPr id="497" name="TextBox 496">
              <a:extLst>
                <a:ext uri="{FF2B5EF4-FFF2-40B4-BE49-F238E27FC236}">
                  <a16:creationId xmlns:a16="http://schemas.microsoft.com/office/drawing/2014/main" id="{83C2B714-6185-27C3-A887-9CC404F5C95F}"/>
                </a:ext>
              </a:extLst>
            </p:cNvPr>
            <p:cNvSpPr txBox="1"/>
            <p:nvPr/>
          </p:nvSpPr>
          <p:spPr>
            <a:xfrm>
              <a:off x="3953835" y="2165454"/>
              <a:ext cx="359914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Complete an autobiographical essay with your own philosophy of life</a:t>
              </a:r>
            </a:p>
          </p:txBody>
        </p:sp>
        <p:grpSp>
          <p:nvGrpSpPr>
            <p:cNvPr id="498" name="그룹 497">
              <a:extLst>
                <a:ext uri="{FF2B5EF4-FFF2-40B4-BE49-F238E27FC236}">
                  <a16:creationId xmlns:a16="http://schemas.microsoft.com/office/drawing/2014/main" id="{FCB20EC0-66A6-9E42-B29F-62792199FAE1}"/>
                </a:ext>
              </a:extLst>
            </p:cNvPr>
            <p:cNvGrpSpPr/>
            <p:nvPr/>
          </p:nvGrpSpPr>
          <p:grpSpPr>
            <a:xfrm>
              <a:off x="3918520" y="1356374"/>
              <a:ext cx="3438156" cy="714613"/>
              <a:chOff x="8784210" y="5238916"/>
              <a:chExt cx="2914168" cy="714613"/>
            </a:xfrm>
          </p:grpSpPr>
          <p:sp>
            <p:nvSpPr>
              <p:cNvPr id="499" name="사각형: 둥근 모서리 498">
                <a:extLst>
                  <a:ext uri="{FF2B5EF4-FFF2-40B4-BE49-F238E27FC236}">
                    <a16:creationId xmlns:a16="http://schemas.microsoft.com/office/drawing/2014/main" id="{1F3AF7E6-E477-ED48-B93D-1A78DB75A76B}"/>
                  </a:ext>
                </a:extLst>
              </p:cNvPr>
              <p:cNvSpPr/>
              <p:nvPr/>
            </p:nvSpPr>
            <p:spPr>
              <a:xfrm>
                <a:off x="8810443" y="5245643"/>
                <a:ext cx="2808151" cy="707886"/>
              </a:xfrm>
              <a:prstGeom prst="roundRect">
                <a:avLst/>
              </a:prstGeom>
              <a:solidFill>
                <a:srgbClr val="F8EE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00" name="TextBox 499">
                <a:extLst>
                  <a:ext uri="{FF2B5EF4-FFF2-40B4-BE49-F238E27FC236}">
                    <a16:creationId xmlns:a16="http://schemas.microsoft.com/office/drawing/2014/main" id="{6ED45DFF-9483-88AB-3FDF-C6FF96F15767}"/>
                  </a:ext>
                </a:extLst>
              </p:cNvPr>
              <p:cNvSpPr txBox="1"/>
              <p:nvPr/>
            </p:nvSpPr>
            <p:spPr>
              <a:xfrm>
                <a:off x="8784210" y="5238916"/>
                <a:ext cx="291416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000" dirty="0"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Put my philosophy of life once a day</a:t>
                </a:r>
              </a:p>
            </p:txBody>
          </p:sp>
        </p:grpSp>
      </p:grpSp>
      <p:grpSp>
        <p:nvGrpSpPr>
          <p:cNvPr id="507" name="그룹 1007">
            <a:extLst>
              <a:ext uri="{FF2B5EF4-FFF2-40B4-BE49-F238E27FC236}">
                <a16:creationId xmlns:a16="http://schemas.microsoft.com/office/drawing/2014/main" id="{0F0EBA8B-FC55-AE92-3F26-3CAC14F0DD25}"/>
              </a:ext>
            </a:extLst>
          </p:cNvPr>
          <p:cNvGrpSpPr/>
          <p:nvPr/>
        </p:nvGrpSpPr>
        <p:grpSpPr>
          <a:xfrm>
            <a:off x="5390134" y="-773685"/>
            <a:ext cx="6542515" cy="7231100"/>
            <a:chOff x="-849365" y="4321502"/>
            <a:chExt cx="6163768" cy="6791279"/>
          </a:xfrm>
        </p:grpSpPr>
        <p:pic>
          <p:nvPicPr>
            <p:cNvPr id="508" name="Object 23">
              <a:extLst>
                <a:ext uri="{FF2B5EF4-FFF2-40B4-BE49-F238E27FC236}">
                  <a16:creationId xmlns:a16="http://schemas.microsoft.com/office/drawing/2014/main" id="{25D5105C-A82B-80F7-1230-93650750A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849365" y="4321502"/>
              <a:ext cx="6163768" cy="6791279"/>
            </a:xfrm>
            <a:prstGeom prst="rect">
              <a:avLst/>
            </a:prstGeom>
          </p:spPr>
        </p:pic>
        <p:pic>
          <p:nvPicPr>
            <p:cNvPr id="509" name="Object 24">
              <a:extLst>
                <a:ext uri="{FF2B5EF4-FFF2-40B4-BE49-F238E27FC236}">
                  <a16:creationId xmlns:a16="http://schemas.microsoft.com/office/drawing/2014/main" id="{701F0C50-5720-677A-3417-E55B8DF10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4235" y="5901979"/>
              <a:ext cx="3081884" cy="3395640"/>
            </a:xfrm>
            <a:prstGeom prst="rect">
              <a:avLst/>
            </a:prstGeom>
          </p:spPr>
        </p:pic>
      </p:grpSp>
      <p:grpSp>
        <p:nvGrpSpPr>
          <p:cNvPr id="325" name="그룹 324">
            <a:extLst>
              <a:ext uri="{FF2B5EF4-FFF2-40B4-BE49-F238E27FC236}">
                <a16:creationId xmlns:a16="http://schemas.microsoft.com/office/drawing/2014/main" id="{0796A2AB-2190-918A-953D-A72B82E7232C}"/>
              </a:ext>
            </a:extLst>
          </p:cNvPr>
          <p:cNvGrpSpPr/>
          <p:nvPr/>
        </p:nvGrpSpPr>
        <p:grpSpPr>
          <a:xfrm>
            <a:off x="6940817" y="4718454"/>
            <a:ext cx="5423543" cy="1755850"/>
            <a:chOff x="4380889" y="3790002"/>
            <a:chExt cx="5423543" cy="1755850"/>
          </a:xfrm>
        </p:grpSpPr>
        <p:grpSp>
          <p:nvGrpSpPr>
            <p:cNvPr id="321" name="그룹 320">
              <a:extLst>
                <a:ext uri="{FF2B5EF4-FFF2-40B4-BE49-F238E27FC236}">
                  <a16:creationId xmlns:a16="http://schemas.microsoft.com/office/drawing/2014/main" id="{1288CCA1-1F9E-4C6C-96F1-AF823153E629}"/>
                </a:ext>
              </a:extLst>
            </p:cNvPr>
            <p:cNvGrpSpPr/>
            <p:nvPr/>
          </p:nvGrpSpPr>
          <p:grpSpPr>
            <a:xfrm>
              <a:off x="4380889" y="3790002"/>
              <a:ext cx="3376936" cy="719235"/>
              <a:chOff x="8887384" y="5234295"/>
              <a:chExt cx="3445213" cy="719235"/>
            </a:xfrm>
          </p:grpSpPr>
          <p:sp>
            <p:nvSpPr>
              <p:cNvPr id="322" name="사각형: 둥근 모서리 321">
                <a:extLst>
                  <a:ext uri="{FF2B5EF4-FFF2-40B4-BE49-F238E27FC236}">
                    <a16:creationId xmlns:a16="http://schemas.microsoft.com/office/drawing/2014/main" id="{25CE52EB-A122-1D74-BB95-92E30FC53120}"/>
                  </a:ext>
                </a:extLst>
              </p:cNvPr>
              <p:cNvSpPr/>
              <p:nvPr/>
            </p:nvSpPr>
            <p:spPr>
              <a:xfrm>
                <a:off x="8899288" y="5245644"/>
                <a:ext cx="3433309" cy="707886"/>
              </a:xfrm>
              <a:prstGeom prst="roundRect">
                <a:avLst/>
              </a:prstGeom>
              <a:solidFill>
                <a:srgbClr val="F8EE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3" name="TextBox 322">
                <a:extLst>
                  <a:ext uri="{FF2B5EF4-FFF2-40B4-BE49-F238E27FC236}">
                    <a16:creationId xmlns:a16="http://schemas.microsoft.com/office/drawing/2014/main" id="{283B8104-BFE3-19A5-A7A4-8CEB59FCC0BF}"/>
                  </a:ext>
                </a:extLst>
              </p:cNvPr>
              <p:cNvSpPr txBox="1"/>
              <p:nvPr/>
            </p:nvSpPr>
            <p:spPr>
              <a:xfrm>
                <a:off x="8887384" y="5234295"/>
                <a:ext cx="344521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000" dirty="0">
                    <a:latin typeface="서평원 꺾깎체 TTF" panose="020B0600000101010101" pitchFamily="50" charset="-127"/>
                    <a:ea typeface="서평원 꺾깎체 TTF" panose="020B0600000101010101" pitchFamily="50" charset="-127"/>
                  </a:rPr>
                  <a:t>Completion of an autobiographical essay</a:t>
                </a:r>
              </a:p>
            </p:txBody>
          </p:sp>
        </p:grp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3F50B396-8C76-8269-2287-460AC9BDAE0F}"/>
                </a:ext>
              </a:extLst>
            </p:cNvPr>
            <p:cNvSpPr txBox="1"/>
            <p:nvPr/>
          </p:nvSpPr>
          <p:spPr>
            <a:xfrm>
              <a:off x="4408698" y="4530189"/>
              <a:ext cx="539573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Completion of a </a:t>
              </a:r>
              <a:r>
                <a:rPr lang="en-US" altLang="ko-KR" sz="2000" b="1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philosophical autobiographical essay </a:t>
              </a:r>
              <a:r>
                <a:rPr lang="en-US" altLang="ko-KR" sz="20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containing the narrative of my life and my philosophy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A7095E86-984F-D5BC-C754-D997A73E05AC}"/>
              </a:ext>
            </a:extLst>
          </p:cNvPr>
          <p:cNvGrpSpPr/>
          <p:nvPr/>
        </p:nvGrpSpPr>
        <p:grpSpPr>
          <a:xfrm>
            <a:off x="2835181" y="817294"/>
            <a:ext cx="4981084" cy="6222013"/>
            <a:chOff x="8081731" y="658065"/>
            <a:chExt cx="4981084" cy="6222013"/>
          </a:xfrm>
        </p:grpSpPr>
        <p:pic>
          <p:nvPicPr>
            <p:cNvPr id="42" name="그림 1196">
              <a:extLst>
                <a:ext uri="{FF2B5EF4-FFF2-40B4-BE49-F238E27FC236}">
                  <a16:creationId xmlns:a16="http://schemas.microsoft.com/office/drawing/2014/main" id="{BD61615D-4D8C-3B4F-8664-507EE03A1197}"/>
                </a:ext>
              </a:extLst>
            </p:cNvPr>
            <p:cNvPicPr>
              <a:picLocks/>
            </p:cNvPicPr>
            <p:nvPr/>
          </p:nvPicPr>
          <p:blipFill rotWithShape="1">
            <a:blip r:embed="rId5"/>
            <a:stretch>
              <a:fillRect/>
            </a:stretch>
          </p:blipFill>
          <p:spPr>
            <a:xfrm>
              <a:off x="8081731" y="658065"/>
              <a:ext cx="4981084" cy="6222013"/>
            </a:xfrm>
            <a:prstGeom prst="rect">
              <a:avLst/>
            </a:prstGeom>
            <a:noFill/>
          </p:spPr>
        </p:pic>
        <p:cxnSp>
          <p:nvCxnSpPr>
            <p:cNvPr id="58" name="선 794">
              <a:extLst>
                <a:ext uri="{FF2B5EF4-FFF2-40B4-BE49-F238E27FC236}">
                  <a16:creationId xmlns:a16="http://schemas.microsoft.com/office/drawing/2014/main" id="{3FCC5CF4-1ADC-C706-03A3-2EE69C27EDE0}"/>
                </a:ext>
              </a:extLst>
            </p:cNvPr>
            <p:cNvCxnSpPr>
              <a:cxnSpLocks/>
            </p:cNvCxnSpPr>
            <p:nvPr/>
          </p:nvCxnSpPr>
          <p:spPr>
            <a:xfrm>
              <a:off x="9278673" y="1668663"/>
              <a:ext cx="2536663" cy="0"/>
            </a:xfrm>
            <a:prstGeom prst="line">
              <a:avLst/>
            </a:prstGeom>
            <a:noFill/>
            <a:ln w="12700" cap="flat" cmpd="sng" algn="ctr">
              <a:solidFill>
                <a:srgbClr val="E1E1E1">
                  <a:alpha val="100000"/>
                </a:srgbClr>
              </a:solidFill>
              <a:prstDash val="solid"/>
            </a:ln>
          </p:spPr>
        </p:cxnSp>
        <p:sp>
          <p:nvSpPr>
            <p:cNvPr id="448" name="가로 글상자 796">
              <a:extLst>
                <a:ext uri="{FF2B5EF4-FFF2-40B4-BE49-F238E27FC236}">
                  <a16:creationId xmlns:a16="http://schemas.microsoft.com/office/drawing/2014/main" id="{13FB923E-6154-F4A3-8D5E-4A6BDD412F68}"/>
                </a:ext>
              </a:extLst>
            </p:cNvPr>
            <p:cNvSpPr txBox="1">
              <a:spLocks/>
            </p:cNvSpPr>
            <p:nvPr/>
          </p:nvSpPr>
          <p:spPr>
            <a:xfrm>
              <a:off x="9616297" y="1308368"/>
              <a:ext cx="1647627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1300" b="0" i="0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Making an essay</a:t>
              </a:r>
              <a:endParaRPr kumimoji="0" lang="ko-KR" altLang="en-US" sz="1300" b="0" i="0" strike="noStrike" kern="1200" cap="none" spc="0" normalizeH="0" baseline="0" dirty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</p:txBody>
        </p:sp>
        <p:pic>
          <p:nvPicPr>
            <p:cNvPr id="449" name="그림 797">
              <a:extLst>
                <a:ext uri="{FF2B5EF4-FFF2-40B4-BE49-F238E27FC236}">
                  <a16:creationId xmlns:a16="http://schemas.microsoft.com/office/drawing/2014/main" id="{E4A8DD3F-CD6E-DA75-D4D0-08F396213D64}"/>
                </a:ext>
              </a:extLst>
            </p:cNvPr>
            <p:cNvPicPr>
              <a:picLocks/>
            </p:cNvPicPr>
            <p:nvPr/>
          </p:nvPicPr>
          <p:blipFill rotWithShape="1">
            <a:blip r:embed="rId6"/>
            <a:stretch>
              <a:fillRect/>
            </a:stretch>
          </p:blipFill>
          <p:spPr>
            <a:xfrm>
              <a:off x="11426471" y="1312355"/>
              <a:ext cx="288256" cy="295604"/>
            </a:xfrm>
            <a:prstGeom prst="rect">
              <a:avLst/>
            </a:prstGeom>
          </p:spPr>
        </p:pic>
        <p:grpSp>
          <p:nvGrpSpPr>
            <p:cNvPr id="450" name="그룹 798">
              <a:extLst>
                <a:ext uri="{FF2B5EF4-FFF2-40B4-BE49-F238E27FC236}">
                  <a16:creationId xmlns:a16="http://schemas.microsoft.com/office/drawing/2014/main" id="{1580DF78-E283-FE6B-D369-3DB324F144CE}"/>
                </a:ext>
              </a:extLst>
            </p:cNvPr>
            <p:cNvGrpSpPr>
              <a:grpSpLocks/>
            </p:cNvGrpSpPr>
            <p:nvPr/>
          </p:nvGrpSpPr>
          <p:grpSpPr>
            <a:xfrm rot="20400000">
              <a:off x="11115879" y="1377864"/>
              <a:ext cx="153737" cy="216776"/>
              <a:chOff x="8188500" y="2559000"/>
              <a:chExt cx="174009" cy="235949"/>
            </a:xfrm>
            <a:noFill/>
          </p:grpSpPr>
          <p:sp>
            <p:nvSpPr>
              <p:cNvPr id="504" name="타원 89">
                <a:extLst>
                  <a:ext uri="{FF2B5EF4-FFF2-40B4-BE49-F238E27FC236}">
                    <a16:creationId xmlns:a16="http://schemas.microsoft.com/office/drawing/2014/main" id="{0D44CB57-C2C2-F3FB-EBD3-DE951A43947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188500" y="2559000"/>
                <a:ext cx="144018" cy="144018"/>
              </a:xfrm>
              <a:prstGeom prst="ellipse">
                <a:avLst/>
              </a:prstGeom>
              <a:noFill/>
              <a:ln w="19050" cap="flat" cmpd="sng" algn="ctr">
                <a:solidFill>
                  <a:srgbClr val="BEBEBE">
                    <a:alpha val="10000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cxnSp>
            <p:nvCxnSpPr>
              <p:cNvPr id="505" name="선 90">
                <a:extLst>
                  <a:ext uri="{FF2B5EF4-FFF2-40B4-BE49-F238E27FC236}">
                    <a16:creationId xmlns:a16="http://schemas.microsoft.com/office/drawing/2014/main" id="{9826C85E-C768-E14C-75BD-138C0B11E8F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8277899" y="2710339"/>
                <a:ext cx="97212" cy="72008"/>
              </a:xfrm>
              <a:prstGeom prst="line">
                <a:avLst/>
              </a:prstGeom>
              <a:noFill/>
              <a:ln w="12700" cap="flat" cmpd="sng" algn="ctr">
                <a:solidFill>
                  <a:srgbClr val="BEBEBE">
                    <a:alpha val="100000"/>
                  </a:srgbClr>
                </a:solidFill>
                <a:prstDash val="solid"/>
              </a:ln>
            </p:spPr>
          </p:cxnSp>
        </p:grpSp>
        <p:sp>
          <p:nvSpPr>
            <p:cNvPr id="451" name="가로 글상자 822">
              <a:extLst>
                <a:ext uri="{FF2B5EF4-FFF2-40B4-BE49-F238E27FC236}">
                  <a16:creationId xmlns:a16="http://schemas.microsoft.com/office/drawing/2014/main" id="{59564B3F-AFEC-9DE3-7A3A-F6AF7E27367D}"/>
                </a:ext>
              </a:extLst>
            </p:cNvPr>
            <p:cNvSpPr txBox="1">
              <a:spLocks/>
            </p:cNvSpPr>
            <p:nvPr/>
          </p:nvSpPr>
          <p:spPr>
            <a:xfrm>
              <a:off x="9726401" y="1736617"/>
              <a:ext cx="1834031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1000" b="0" i="0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STEP5</a:t>
              </a:r>
            </a:p>
          </p:txBody>
        </p:sp>
        <p:pic>
          <p:nvPicPr>
            <p:cNvPr id="452" name="Object 2">
              <a:extLst>
                <a:ext uri="{FF2B5EF4-FFF2-40B4-BE49-F238E27FC236}">
                  <a16:creationId xmlns:a16="http://schemas.microsoft.com/office/drawing/2014/main" id="{A9B6AA5A-1A5B-092D-3C5B-BE154BD78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biLevel thresh="25000"/>
            </a:blip>
            <a:stretch>
              <a:fillRect/>
            </a:stretch>
          </p:blipFill>
          <p:spPr>
            <a:xfrm>
              <a:off x="8542050" y="1949558"/>
              <a:ext cx="4060446" cy="3590450"/>
            </a:xfrm>
            <a:prstGeom prst="rect">
              <a:avLst/>
            </a:prstGeom>
          </p:spPr>
        </p:pic>
        <p:pic>
          <p:nvPicPr>
            <p:cNvPr id="453" name="그림 821">
              <a:extLst>
                <a:ext uri="{FF2B5EF4-FFF2-40B4-BE49-F238E27FC236}">
                  <a16:creationId xmlns:a16="http://schemas.microsoft.com/office/drawing/2014/main" id="{6F058904-045D-B1F0-F9F2-27C0C104C479}"/>
                </a:ext>
              </a:extLst>
            </p:cNvPr>
            <p:cNvPicPr>
              <a:picLocks/>
            </p:cNvPicPr>
            <p:nvPr/>
          </p:nvPicPr>
          <p:blipFill rotWithShape="1">
            <a:blip r:embed="rId8"/>
            <a:stretch>
              <a:fillRect/>
            </a:stretch>
          </p:blipFill>
          <p:spPr>
            <a:xfrm>
              <a:off x="9450651" y="1714024"/>
              <a:ext cx="307474" cy="315311"/>
            </a:xfrm>
            <a:prstGeom prst="rect">
              <a:avLst/>
            </a:prstGeom>
          </p:spPr>
        </p:pic>
        <p:sp>
          <p:nvSpPr>
            <p:cNvPr id="454" name="가로 글상자 1070">
              <a:extLst>
                <a:ext uri="{FF2B5EF4-FFF2-40B4-BE49-F238E27FC236}">
                  <a16:creationId xmlns:a16="http://schemas.microsoft.com/office/drawing/2014/main" id="{328D07A8-C393-5CCC-CBAC-F13886194579}"/>
                </a:ext>
              </a:extLst>
            </p:cNvPr>
            <p:cNvSpPr txBox="1">
              <a:spLocks/>
            </p:cNvSpPr>
            <p:nvPr/>
          </p:nvSpPr>
          <p:spPr>
            <a:xfrm>
              <a:off x="9357670" y="1295704"/>
              <a:ext cx="416157" cy="3449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ko-KR" altLang="en-US" sz="1700" b="0" i="0" u="none" strike="noStrike" kern="1200" cap="none" spc="0" normalizeH="0" baseline="0">
                  <a:solidFill>
                    <a:srgbClr val="595959"/>
                  </a:solidFill>
                  <a:latin typeface="나눔스퀘어OTF ExtraBold"/>
                  <a:ea typeface="나눔스퀘어OTF ExtraBold"/>
                  <a:cs typeface="Calibri"/>
                </a:rPr>
                <a:t>←</a:t>
              </a:r>
            </a:p>
          </p:txBody>
        </p:sp>
        <p:grpSp>
          <p:nvGrpSpPr>
            <p:cNvPr id="455" name="그룹 816">
              <a:extLst>
                <a:ext uri="{FF2B5EF4-FFF2-40B4-BE49-F238E27FC236}">
                  <a16:creationId xmlns:a16="http://schemas.microsoft.com/office/drawing/2014/main" id="{EC7577A9-ACE0-A063-E7D0-3E86435EF744}"/>
                </a:ext>
              </a:extLst>
            </p:cNvPr>
            <p:cNvGrpSpPr>
              <a:grpSpLocks/>
            </p:cNvGrpSpPr>
            <p:nvPr/>
          </p:nvGrpSpPr>
          <p:grpSpPr>
            <a:xfrm>
              <a:off x="9393737" y="2077306"/>
              <a:ext cx="307474" cy="293024"/>
              <a:chOff x="9551114" y="3850207"/>
              <a:chExt cx="751425" cy="720090"/>
            </a:xfrm>
          </p:grpSpPr>
          <p:sp>
            <p:nvSpPr>
              <p:cNvPr id="502" name="타원 770">
                <a:extLst>
                  <a:ext uri="{FF2B5EF4-FFF2-40B4-BE49-F238E27FC236}">
                    <a16:creationId xmlns:a16="http://schemas.microsoft.com/office/drawing/2014/main" id="{5B60259B-210F-42AC-F679-06915E9D4AA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551114" y="3850207"/>
                <a:ext cx="720090" cy="720090"/>
              </a:xfrm>
              <a:prstGeom prst="ellipse">
                <a:avLst/>
              </a:prstGeom>
              <a:solidFill>
                <a:srgbClr val="DFE6F7">
                  <a:alpha val="100000"/>
                </a:srgbClr>
              </a:solidFill>
              <a:ln w="19050" cap="flat" cmpd="sng" algn="ctr">
                <a:solidFill>
                  <a:srgbClr val="D9D9D9">
                    <a:alpha val="10000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pic>
            <p:nvPicPr>
              <p:cNvPr id="503" name="그림 771">
                <a:extLst>
                  <a:ext uri="{FF2B5EF4-FFF2-40B4-BE49-F238E27FC236}">
                    <a16:creationId xmlns:a16="http://schemas.microsoft.com/office/drawing/2014/main" id="{07AD3DAE-5167-C11A-A467-23D4810E0C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tretch>
                <a:fillRect/>
              </a:stretch>
            </p:blipFill>
            <p:spPr>
              <a:xfrm>
                <a:off x="9636559" y="3853423"/>
                <a:ext cx="665980" cy="665980"/>
              </a:xfrm>
              <a:prstGeom prst="rect">
                <a:avLst/>
              </a:prstGeom>
            </p:spPr>
          </p:pic>
        </p:grpSp>
        <p:sp>
          <p:nvSpPr>
            <p:cNvPr id="456" name="가로 글상자 458">
              <a:extLst>
                <a:ext uri="{FF2B5EF4-FFF2-40B4-BE49-F238E27FC236}">
                  <a16:creationId xmlns:a16="http://schemas.microsoft.com/office/drawing/2014/main" id="{3762450E-4DE1-A2FB-B37B-1E25FB1B5DC8}"/>
                </a:ext>
              </a:extLst>
            </p:cNvPr>
            <p:cNvSpPr txBox="1">
              <a:spLocks/>
            </p:cNvSpPr>
            <p:nvPr/>
          </p:nvSpPr>
          <p:spPr>
            <a:xfrm>
              <a:off x="9628029" y="2584202"/>
              <a:ext cx="1894806" cy="21852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 rtl="0" eaLnBrk="1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i="0" u="none" strike="noStrike" kern="1200" cap="none" spc="0" normalizeH="0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Previously, I thought everything in life was uncertain and I saw it very negatively. </a:t>
              </a:r>
              <a:r>
                <a:rPr kumimoji="0" lang="en-US" altLang="ko-KR" sz="800" i="0" u="none" strike="noStrike" kern="1200" cap="none" spc="0" normalizeH="0" baseline="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Uncertainty was a pain for me. </a:t>
              </a:r>
              <a:r>
                <a:rPr kumimoji="0" lang="en-US" altLang="ko-KR" sz="800" i="0" u="none" strike="noStrike" kern="1200" cap="none" spc="0" normalizeH="0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I hated what I couldn't take the initiative in uncertain situations, and I don't expect results because everything is uncertain, and I think I tried to lower my anxiety by increasing my control a little bit.</a:t>
              </a:r>
            </a:p>
            <a:p>
              <a:pPr lvl="0" defTabSz="914400" rtl="0" eaLnBrk="1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800" i="0" u="none" strike="noStrike" kern="1200" cap="none" spc="0" normalizeH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lvl="0" defTabSz="914400" rtl="0" eaLnBrk="1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i="0" u="none" strike="noStrike" kern="1200" cap="none" spc="0" normalizeH="0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</a:t>
              </a:r>
              <a:r>
                <a:rPr kumimoji="0" lang="en-US" altLang="ko-KR" sz="800" i="0" u="none" strike="noStrike" kern="1200" cap="none" spc="0" normalizeH="0" baseline="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My thoughts are a little different now. </a:t>
              </a:r>
              <a:r>
                <a:rPr kumimoji="0" lang="en-US" altLang="ko-KR" sz="800" i="0" u="none" strike="noStrike" kern="1200" cap="none" spc="0" normalizeH="0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Still, the idea that everything in life is uncertain remains unchanged. However, now I understand the subjectivity of life from the uncertainty mentioned in existentialism.</a:t>
              </a:r>
              <a:endParaRPr kumimoji="0" lang="ko-KR" altLang="en-US" sz="800" i="0" u="none" strike="noStrike" kern="1200" cap="none" spc="0" normalizeH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457" name="가로 글상자 822">
              <a:extLst>
                <a:ext uri="{FF2B5EF4-FFF2-40B4-BE49-F238E27FC236}">
                  <a16:creationId xmlns:a16="http://schemas.microsoft.com/office/drawing/2014/main" id="{7BF112A4-9596-E6C4-CC7A-3809BDA65B70}"/>
                </a:ext>
              </a:extLst>
            </p:cNvPr>
            <p:cNvSpPr txBox="1">
              <a:spLocks/>
            </p:cNvSpPr>
            <p:nvPr/>
          </p:nvSpPr>
          <p:spPr>
            <a:xfrm>
              <a:off x="10014333" y="5139618"/>
              <a:ext cx="183403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8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already completed </a:t>
              </a:r>
              <a:r>
                <a:rPr kumimoji="0" lang="en-US" altLang="ko-KR" sz="800" b="0" i="0" u="none" strike="noStrike" kern="1200" cap="none" spc="0" normalizeH="0" baseline="0" dirty="0">
                  <a:solidFill>
                    <a:srgbClr val="FF0000"/>
                  </a:solidFill>
                  <a:latin typeface="나눔스퀘어OTF ExtraBold"/>
                  <a:ea typeface="나눔스퀘어OTF ExtraBold"/>
                </a:rPr>
                <a:t>10 articles</a:t>
              </a:r>
              <a:r>
                <a:rPr kumimoji="0" lang="en-US" altLang="ko-KR" sz="8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!</a:t>
              </a:r>
            </a:p>
          </p:txBody>
        </p:sp>
        <p:grpSp>
          <p:nvGrpSpPr>
            <p:cNvPr id="458" name="그룹 457">
              <a:extLst>
                <a:ext uri="{FF2B5EF4-FFF2-40B4-BE49-F238E27FC236}">
                  <a16:creationId xmlns:a16="http://schemas.microsoft.com/office/drawing/2014/main" id="{A81A44B6-BDC6-950A-919E-9A7ACC371FED}"/>
                </a:ext>
              </a:extLst>
            </p:cNvPr>
            <p:cNvGrpSpPr>
              <a:grpSpLocks/>
            </p:cNvGrpSpPr>
            <p:nvPr/>
          </p:nvGrpSpPr>
          <p:grpSpPr>
            <a:xfrm>
              <a:off x="9368760" y="5145352"/>
              <a:ext cx="687924" cy="620039"/>
              <a:chOff x="8310688" y="5199755"/>
              <a:chExt cx="687924" cy="620039"/>
            </a:xfrm>
          </p:grpSpPr>
          <p:grpSp>
            <p:nvGrpSpPr>
              <p:cNvPr id="494" name="그룹 1002">
                <a:extLst>
                  <a:ext uri="{FF2B5EF4-FFF2-40B4-BE49-F238E27FC236}">
                    <a16:creationId xmlns:a16="http://schemas.microsoft.com/office/drawing/2014/main" id="{EC2ED250-D039-AFDF-D048-52813CB9AF53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8366703" y="5241848"/>
                <a:ext cx="501810" cy="577946"/>
                <a:chOff x="0" y="5237288"/>
                <a:chExt cx="4365234" cy="5091429"/>
              </a:xfrm>
            </p:grpSpPr>
            <p:pic>
              <p:nvPicPr>
                <p:cNvPr id="501" name="Object 5">
                  <a:extLst>
                    <a:ext uri="{FF2B5EF4-FFF2-40B4-BE49-F238E27FC236}">
                      <a16:creationId xmlns:a16="http://schemas.microsoft.com/office/drawing/2014/main" id="{310A0BEE-6927-88BE-1435-5CE440D1D5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0" y="5237288"/>
                  <a:ext cx="4365234" cy="5091429"/>
                </a:xfrm>
                <a:prstGeom prst="rect">
                  <a:avLst/>
                </a:prstGeom>
              </p:spPr>
            </p:pic>
          </p:grpSp>
          <p:pic>
            <p:nvPicPr>
              <p:cNvPr id="495" name="그림 771">
                <a:extLst>
                  <a:ext uri="{FF2B5EF4-FFF2-40B4-BE49-F238E27FC236}">
                    <a16:creationId xmlns:a16="http://schemas.microsoft.com/office/drawing/2014/main" id="{532A1338-504B-A3B4-E9B9-CE9B700791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tretch>
                <a:fillRect/>
              </a:stretch>
            </p:blipFill>
            <p:spPr>
              <a:xfrm>
                <a:off x="8432273" y="5199755"/>
                <a:ext cx="214982" cy="214318"/>
              </a:xfrm>
              <a:prstGeom prst="rect">
                <a:avLst/>
              </a:prstGeom>
            </p:spPr>
          </p:pic>
          <p:sp>
            <p:nvSpPr>
              <p:cNvPr id="496" name="가로 글상자 822">
                <a:extLst>
                  <a:ext uri="{FF2B5EF4-FFF2-40B4-BE49-F238E27FC236}">
                    <a16:creationId xmlns:a16="http://schemas.microsoft.com/office/drawing/2014/main" id="{3FA0A12A-8A41-8108-D437-F0F55C4DDD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10688" y="5536673"/>
                <a:ext cx="687924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800" dirty="0">
                    <a:solidFill>
                      <a:srgbClr val="000000"/>
                    </a:solidFill>
                    <a:latin typeface="나눔스퀘어OTF ExtraBold"/>
                    <a:ea typeface="나눔스퀘어OTF ExtraBold"/>
                  </a:rPr>
                  <a:t>essay</a:t>
                </a:r>
                <a:endParaRPr kumimoji="0" lang="en-US" altLang="ko-KR" sz="8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endParaRPr>
              </a:p>
            </p:txBody>
          </p:sp>
        </p:grpSp>
        <p:grpSp>
          <p:nvGrpSpPr>
            <p:cNvPr id="459" name="그룹 458">
              <a:extLst>
                <a:ext uri="{FF2B5EF4-FFF2-40B4-BE49-F238E27FC236}">
                  <a16:creationId xmlns:a16="http://schemas.microsoft.com/office/drawing/2014/main" id="{247C5278-A744-2DE3-5812-2444F8945D8E}"/>
                </a:ext>
              </a:extLst>
            </p:cNvPr>
            <p:cNvGrpSpPr>
              <a:grpSpLocks/>
            </p:cNvGrpSpPr>
            <p:nvPr/>
          </p:nvGrpSpPr>
          <p:grpSpPr>
            <a:xfrm>
              <a:off x="11113151" y="2126501"/>
              <a:ext cx="662656" cy="200055"/>
              <a:chOff x="10128057" y="2219879"/>
              <a:chExt cx="662656" cy="200055"/>
            </a:xfrm>
          </p:grpSpPr>
          <p:grpSp>
            <p:nvGrpSpPr>
              <p:cNvPr id="486" name="그룹 485">
                <a:extLst>
                  <a:ext uri="{FF2B5EF4-FFF2-40B4-BE49-F238E27FC236}">
                    <a16:creationId xmlns:a16="http://schemas.microsoft.com/office/drawing/2014/main" id="{506D5749-7027-1193-DAB4-2063AAC6FAD8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0179920" y="2250967"/>
                <a:ext cx="610793" cy="149591"/>
                <a:chOff x="8780348" y="2438212"/>
                <a:chExt cx="610793" cy="149591"/>
              </a:xfrm>
            </p:grpSpPr>
            <p:sp>
              <p:nvSpPr>
                <p:cNvPr id="492" name="모서리가 둥근 직사각형 1241">
                  <a:extLst>
                    <a:ext uri="{FF2B5EF4-FFF2-40B4-BE49-F238E27FC236}">
                      <a16:creationId xmlns:a16="http://schemas.microsoft.com/office/drawing/2014/main" id="{89B4ACFF-AA93-E646-E1C0-05D9481A572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8780348" y="2441107"/>
                  <a:ext cx="504070" cy="131784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CEDED">
                    <a:alpha val="69804"/>
                  </a:srgbClr>
                </a:solidFill>
                <a:ln w="19050" cap="flat" cmpd="sng" algn="ctr">
                  <a:noFill/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 dirty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  <p:pic>
              <p:nvPicPr>
                <p:cNvPr id="493" name="그래픽 492" descr="연필 단색으로 채워진">
                  <a:extLst>
                    <a:ext uri="{FF2B5EF4-FFF2-40B4-BE49-F238E27FC236}">
                      <a16:creationId xmlns:a16="http://schemas.microsoft.com/office/drawing/2014/main" id="{B9AB4BCC-1163-660F-C30F-C4F9AE00CA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241550" y="2438212"/>
                  <a:ext cx="149591" cy="149591"/>
                </a:xfrm>
                <a:prstGeom prst="rect">
                  <a:avLst/>
                </a:prstGeom>
              </p:spPr>
            </p:pic>
          </p:grpSp>
          <p:sp>
            <p:nvSpPr>
              <p:cNvPr id="487" name="가로 글상자 1240">
                <a:extLst>
                  <a:ext uri="{FF2B5EF4-FFF2-40B4-BE49-F238E27FC236}">
                    <a16:creationId xmlns:a16="http://schemas.microsoft.com/office/drawing/2014/main" id="{51090FAD-EE18-DF83-7A5E-1357DAD342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28057" y="2219879"/>
                <a:ext cx="617843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700" dirty="0">
                    <a:solidFill>
                      <a:srgbClr val="000000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complete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000000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grpSp>
          <p:nvGrpSpPr>
            <p:cNvPr id="460" name="그룹 459">
              <a:extLst>
                <a:ext uri="{FF2B5EF4-FFF2-40B4-BE49-F238E27FC236}">
                  <a16:creationId xmlns:a16="http://schemas.microsoft.com/office/drawing/2014/main" id="{B447D676-1A11-6A70-EE00-6D821CA855B2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552592" y="4742339"/>
              <a:ext cx="1101263" cy="200055"/>
              <a:chOff x="10128057" y="2219879"/>
              <a:chExt cx="617843" cy="200055"/>
            </a:xfrm>
          </p:grpSpPr>
          <p:sp>
            <p:nvSpPr>
              <p:cNvPr id="483" name="모서리가 둥근 직사각형 1241">
                <a:extLst>
                  <a:ext uri="{FF2B5EF4-FFF2-40B4-BE49-F238E27FC236}">
                    <a16:creationId xmlns:a16="http://schemas.microsoft.com/office/drawing/2014/main" id="{2D5C08FD-492E-B418-4634-04CEC28BE84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179924" y="2253862"/>
                <a:ext cx="504070" cy="131784"/>
              </a:xfrm>
              <a:prstGeom prst="roundRect">
                <a:avLst>
                  <a:gd name="adj" fmla="val 16667"/>
                </a:avLst>
              </a:prstGeom>
              <a:solidFill>
                <a:srgbClr val="F2F2F2">
                  <a:alpha val="69804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kumimoji="0" lang="ko-KR" altLang="en-US" sz="1800" b="0" i="0" u="none" strike="noStrike" kern="1200" cap="none" spc="0" normalizeH="0" baseline="0" dirty="0">
                  <a:solidFill>
                    <a:srgbClr val="FFFFFF"/>
                  </a:solidFill>
                  <a:latin typeface="Calibri"/>
                  <a:ea typeface="맑은 고딕"/>
                  <a:cs typeface="맑은 고딕"/>
                </a:endParaRPr>
              </a:p>
            </p:txBody>
          </p:sp>
          <p:sp>
            <p:nvSpPr>
              <p:cNvPr id="484" name="가로 글상자 1240">
                <a:extLst>
                  <a:ext uri="{FF2B5EF4-FFF2-40B4-BE49-F238E27FC236}">
                    <a16:creationId xmlns:a16="http://schemas.microsoft.com/office/drawing/2014/main" id="{E012C27A-89AD-666C-5C06-C6622D1FED6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28057" y="2219879"/>
                <a:ext cx="617843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0" indent="0" algn="l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700" dirty="0">
                    <a:solidFill>
                      <a:srgbClr val="000000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 2023.03.01.23:52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000000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grpSp>
          <p:nvGrpSpPr>
            <p:cNvPr id="461" name="그룹 460">
              <a:extLst>
                <a:ext uri="{FF2B5EF4-FFF2-40B4-BE49-F238E27FC236}">
                  <a16:creationId xmlns:a16="http://schemas.microsoft.com/office/drawing/2014/main" id="{84A7288E-F860-0B69-CC59-D8F870D01712}"/>
                </a:ext>
              </a:extLst>
            </p:cNvPr>
            <p:cNvGrpSpPr/>
            <p:nvPr/>
          </p:nvGrpSpPr>
          <p:grpSpPr>
            <a:xfrm>
              <a:off x="9316492" y="5820903"/>
              <a:ext cx="2657413" cy="687737"/>
              <a:chOff x="3328794" y="5882751"/>
              <a:chExt cx="2657413" cy="687737"/>
            </a:xfrm>
          </p:grpSpPr>
          <p:cxnSp>
            <p:nvCxnSpPr>
              <p:cNvPr id="467" name="선 65">
                <a:extLst>
                  <a:ext uri="{FF2B5EF4-FFF2-40B4-BE49-F238E27FC236}">
                    <a16:creationId xmlns:a16="http://schemas.microsoft.com/office/drawing/2014/main" id="{70630D88-BFF4-2DF7-94C2-60580276DC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8794" y="5882751"/>
                <a:ext cx="2513028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E1E1E1">
                    <a:alpha val="100000"/>
                  </a:srgbClr>
                </a:solidFill>
                <a:prstDash val="solid"/>
              </a:ln>
            </p:spPr>
          </p:cxnSp>
          <p:grpSp>
            <p:nvGrpSpPr>
              <p:cNvPr id="468" name="그룹 373">
                <a:extLst>
                  <a:ext uri="{FF2B5EF4-FFF2-40B4-BE49-F238E27FC236}">
                    <a16:creationId xmlns:a16="http://schemas.microsoft.com/office/drawing/2014/main" id="{F48A5218-2718-F372-01E7-11C78E43B913}"/>
                  </a:ext>
                </a:extLst>
              </p:cNvPr>
              <p:cNvGrpSpPr/>
              <p:nvPr/>
            </p:nvGrpSpPr>
            <p:grpSpPr>
              <a:xfrm>
                <a:off x="3951834" y="6004223"/>
                <a:ext cx="273953" cy="235507"/>
                <a:chOff x="1794747" y="5249044"/>
                <a:chExt cx="252032" cy="247502"/>
              </a:xfrm>
            </p:grpSpPr>
            <p:cxnSp>
              <p:nvCxnSpPr>
                <p:cNvPr id="480" name="선 22">
                  <a:extLst>
                    <a:ext uri="{FF2B5EF4-FFF2-40B4-BE49-F238E27FC236}">
                      <a16:creationId xmlns:a16="http://schemas.microsoft.com/office/drawing/2014/main" id="{3729853E-8A42-41D0-749C-B7B9FB1595D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680554" y="5372794"/>
                  <a:ext cx="247499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29292">
                      <a:alpha val="100000"/>
                    </a:srgbClr>
                  </a:solidFill>
                  <a:prstDash val="solid"/>
                </a:ln>
              </p:spPr>
            </p:cxnSp>
            <p:cxnSp>
              <p:nvCxnSpPr>
                <p:cNvPr id="481" name="선 23">
                  <a:extLst>
                    <a:ext uri="{FF2B5EF4-FFF2-40B4-BE49-F238E27FC236}">
                      <a16:creationId xmlns:a16="http://schemas.microsoft.com/office/drawing/2014/main" id="{03F57C4A-F669-0F8D-CCC1-7AC25DF590C6}"/>
                    </a:ext>
                  </a:extLst>
                </p:cNvPr>
                <p:cNvCxnSpPr/>
                <p:nvPr/>
              </p:nvCxnSpPr>
              <p:spPr>
                <a:xfrm rot="10800000">
                  <a:off x="1794747" y="5496546"/>
                  <a:ext cx="252032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29292">
                      <a:alpha val="100000"/>
                    </a:srgbClr>
                  </a:solidFill>
                  <a:prstDash val="solid"/>
                </a:ln>
              </p:spPr>
            </p:cxnSp>
            <p:sp>
              <p:nvSpPr>
                <p:cNvPr id="482" name="자유형 24">
                  <a:extLst>
                    <a:ext uri="{FF2B5EF4-FFF2-40B4-BE49-F238E27FC236}">
                      <a16:creationId xmlns:a16="http://schemas.microsoft.com/office/drawing/2014/main" id="{62131EEF-0A9A-0A29-4EFD-35852DEEF3A4}"/>
                    </a:ext>
                  </a:extLst>
                </p:cNvPr>
                <p:cNvSpPr/>
                <p:nvPr/>
              </p:nvSpPr>
              <p:spPr>
                <a:xfrm rot="20553588">
                  <a:off x="1818074" y="5287429"/>
                  <a:ext cx="180022" cy="145550"/>
                </a:xfrm>
                <a:custGeom>
                  <a:avLst/>
                  <a:gdLst>
                    <a:gd name="connsiteX0" fmla="*/ -1938 w 1517302"/>
                    <a:gd name="connsiteY0" fmla="*/ 837596 h 836965"/>
                    <a:gd name="connsiteX1" fmla="*/ 560561 w 1517302"/>
                    <a:gd name="connsiteY1" fmla="*/ 410097 h 836965"/>
                    <a:gd name="connsiteX2" fmla="*/ 1100562 w 1517302"/>
                    <a:gd name="connsiteY2" fmla="*/ 537596 h 836965"/>
                    <a:gd name="connsiteX3" fmla="*/ 1490562 w 1517302"/>
                    <a:gd name="connsiteY3" fmla="*/ 35096 h 836965"/>
                    <a:gd name="connsiteX4" fmla="*/ 1475561 w 1517302"/>
                    <a:gd name="connsiteY4" fmla="*/ 42596 h 83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17302" h="836965">
                      <a:moveTo>
                        <a:pt x="-1938" y="837596"/>
                      </a:moveTo>
                      <a:cubicBezTo>
                        <a:pt x="91812" y="766346"/>
                        <a:pt x="376811" y="460096"/>
                        <a:pt x="560561" y="410097"/>
                      </a:cubicBezTo>
                      <a:cubicBezTo>
                        <a:pt x="744311" y="360096"/>
                        <a:pt x="945561" y="600096"/>
                        <a:pt x="1100562" y="537596"/>
                      </a:cubicBezTo>
                      <a:cubicBezTo>
                        <a:pt x="1255561" y="475096"/>
                        <a:pt x="1428061" y="117596"/>
                        <a:pt x="1490562" y="35096"/>
                      </a:cubicBezTo>
                      <a:cubicBezTo>
                        <a:pt x="1553061" y="-47403"/>
                        <a:pt x="1478061" y="41346"/>
                        <a:pt x="1475561" y="42596"/>
                      </a:cubicBezTo>
                    </a:path>
                  </a:pathLst>
                </a:custGeom>
                <a:noFill/>
                <a:ln w="19050" cap="flat" cmpd="sng" algn="ctr">
                  <a:solidFill>
                    <a:srgbClr val="848484">
                      <a:alpha val="100000"/>
                    </a:srgbClr>
                  </a:solidFill>
                  <a:prstDash val="solid"/>
                </a:ln>
              </p:spPr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</p:grpSp>
          <p:grpSp>
            <p:nvGrpSpPr>
              <p:cNvPr id="469" name="그룹 377">
                <a:extLst>
                  <a:ext uri="{FF2B5EF4-FFF2-40B4-BE49-F238E27FC236}">
                    <a16:creationId xmlns:a16="http://schemas.microsoft.com/office/drawing/2014/main" id="{BB44CAF5-8C03-1DD6-4140-9FDFDB73D7FE}"/>
                  </a:ext>
                </a:extLst>
              </p:cNvPr>
              <p:cNvGrpSpPr/>
              <p:nvPr/>
            </p:nvGrpSpPr>
            <p:grpSpPr>
              <a:xfrm>
                <a:off x="4466523" y="6027755"/>
                <a:ext cx="273949" cy="196225"/>
                <a:chOff x="4022055" y="4998622"/>
                <a:chExt cx="288032" cy="220875"/>
              </a:xfrm>
            </p:grpSpPr>
            <p:sp>
              <p:nvSpPr>
                <p:cNvPr id="478" name="모서리가 둥근 사각형 설명선 26">
                  <a:extLst>
                    <a:ext uri="{FF2B5EF4-FFF2-40B4-BE49-F238E27FC236}">
                      <a16:creationId xmlns:a16="http://schemas.microsoft.com/office/drawing/2014/main" id="{FA61E9BD-E8BA-FEC4-9AB6-487620B893FF}"/>
                    </a:ext>
                  </a:extLst>
                </p:cNvPr>
                <p:cNvSpPr/>
                <p:nvPr/>
              </p:nvSpPr>
              <p:spPr>
                <a:xfrm>
                  <a:off x="4059984" y="4998622"/>
                  <a:ext cx="250103" cy="166181"/>
                </a:xfrm>
                <a:prstGeom prst="wedgeRoundRectCallout">
                  <a:avLst>
                    <a:gd name="adj1" fmla="val -20833"/>
                    <a:gd name="adj2" fmla="val 62500"/>
                    <a:gd name="adj3" fmla="val 16667"/>
                  </a:avLst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  <p:sp>
              <p:nvSpPr>
                <p:cNvPr id="479" name="모서리가 둥근 사각형 설명선 29">
                  <a:extLst>
                    <a:ext uri="{FF2B5EF4-FFF2-40B4-BE49-F238E27FC236}">
                      <a16:creationId xmlns:a16="http://schemas.microsoft.com/office/drawing/2014/main" id="{EA083216-A593-7502-C87E-2B3AC38D1F5F}"/>
                    </a:ext>
                  </a:extLst>
                </p:cNvPr>
                <p:cNvSpPr/>
                <p:nvPr/>
              </p:nvSpPr>
              <p:spPr>
                <a:xfrm>
                  <a:off x="4022055" y="5053318"/>
                  <a:ext cx="250103" cy="166179"/>
                </a:xfrm>
                <a:prstGeom prst="wedgeRoundRectCallout">
                  <a:avLst>
                    <a:gd name="adj1" fmla="val -20833"/>
                    <a:gd name="adj2" fmla="val 62500"/>
                    <a:gd name="adj3" fmla="val 16667"/>
                  </a:avLst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marL="0" lvl="0" indent="0" algn="ctr" defTabSz="914400" rtl="0" eaLnBrk="1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/>
                  </a:pPr>
                  <a:endParaRPr kumimoji="0" lang="ko-KR" altLang="en-US" sz="1800" b="0" i="0" u="none" strike="noStrike" kern="1200" cap="none" spc="0" normalizeH="0" baseline="0">
                    <a:solidFill>
                      <a:srgbClr val="FFFFFF"/>
                    </a:solidFill>
                    <a:latin typeface="Calibri"/>
                    <a:ea typeface="맑은 고딕"/>
                    <a:cs typeface="맑은 고딕"/>
                  </a:endParaRPr>
                </a:p>
              </p:txBody>
            </p:sp>
          </p:grpSp>
          <p:pic>
            <p:nvPicPr>
              <p:cNvPr id="470" name="그림 520">
                <a:extLst>
                  <a:ext uri="{FF2B5EF4-FFF2-40B4-BE49-F238E27FC236}">
                    <a16:creationId xmlns:a16="http://schemas.microsoft.com/office/drawing/2014/main" id="{08A8DEF7-CCBF-2349-E9D9-CEF2BC25E608}"/>
                  </a:ext>
                </a:extLst>
              </p:cNvPr>
              <p:cNvPicPr/>
              <p:nvPr/>
            </p:nvPicPr>
            <p:blipFill rotWithShape="1"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384093" y="5930484"/>
                <a:ext cx="391363" cy="372886"/>
              </a:xfrm>
              <a:prstGeom prst="rect">
                <a:avLst/>
              </a:prstGeom>
            </p:spPr>
          </p:pic>
          <p:pic>
            <p:nvPicPr>
              <p:cNvPr id="471" name="그림 522">
                <a:extLst>
                  <a:ext uri="{FF2B5EF4-FFF2-40B4-BE49-F238E27FC236}">
                    <a16:creationId xmlns:a16="http://schemas.microsoft.com/office/drawing/2014/main" id="{F6745C28-310A-3A17-2F54-40E2163552D4}"/>
                  </a:ext>
                </a:extLst>
              </p:cNvPr>
              <p:cNvPicPr/>
              <p:nvPr/>
            </p:nvPicPr>
            <p:blipFill rotWithShape="1">
              <a:blip r:embed="rId15"/>
              <a:stretch>
                <a:fillRect/>
              </a:stretch>
            </p:blipFill>
            <p:spPr>
              <a:xfrm>
                <a:off x="3413744" y="5941988"/>
                <a:ext cx="371794" cy="353260"/>
              </a:xfrm>
              <a:prstGeom prst="rect">
                <a:avLst/>
              </a:prstGeom>
            </p:spPr>
          </p:pic>
          <p:sp>
            <p:nvSpPr>
              <p:cNvPr id="472" name="가로 글상자 904">
                <a:extLst>
                  <a:ext uri="{FF2B5EF4-FFF2-40B4-BE49-F238E27FC236}">
                    <a16:creationId xmlns:a16="http://schemas.microsoft.com/office/drawing/2014/main" id="{EB22037E-C78C-274A-E7A4-AFCA9E8868C2}"/>
                  </a:ext>
                </a:extLst>
              </p:cNvPr>
              <p:cNvSpPr txBox="1"/>
              <p:nvPr/>
            </p:nvSpPr>
            <p:spPr>
              <a:xfrm>
                <a:off x="3364753" y="6252312"/>
                <a:ext cx="481905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80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Home</a:t>
                </a:r>
                <a:endParaRPr kumimoji="0" lang="ko-KR" altLang="en-US" sz="8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473" name="가로 글상자 905">
                <a:extLst>
                  <a:ext uri="{FF2B5EF4-FFF2-40B4-BE49-F238E27FC236}">
                    <a16:creationId xmlns:a16="http://schemas.microsoft.com/office/drawing/2014/main" id="{0BD67424-4C84-DD07-EEFA-F1D09BE9E686}"/>
                  </a:ext>
                </a:extLst>
              </p:cNvPr>
              <p:cNvSpPr txBox="1"/>
              <p:nvPr/>
            </p:nvSpPr>
            <p:spPr>
              <a:xfrm>
                <a:off x="3755104" y="6262711"/>
                <a:ext cx="64635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Experience data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474" name="가로 글상자 906">
                <a:extLst>
                  <a:ext uri="{FF2B5EF4-FFF2-40B4-BE49-F238E27FC236}">
                    <a16:creationId xmlns:a16="http://schemas.microsoft.com/office/drawing/2014/main" id="{5F416488-629E-9987-4947-B69F5ACFA370}"/>
                  </a:ext>
                </a:extLst>
              </p:cNvPr>
              <p:cNvSpPr txBox="1"/>
              <p:nvPr/>
            </p:nvSpPr>
            <p:spPr>
              <a:xfrm>
                <a:off x="4793946" y="6264739"/>
                <a:ext cx="568377" cy="2000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 essay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475" name="가로 글상자 907">
                <a:extLst>
                  <a:ext uri="{FF2B5EF4-FFF2-40B4-BE49-F238E27FC236}">
                    <a16:creationId xmlns:a16="http://schemas.microsoft.com/office/drawing/2014/main" id="{61E6305B-04DA-D9D1-6D65-05BC25109DB9}"/>
                  </a:ext>
                </a:extLst>
              </p:cNvPr>
              <p:cNvSpPr txBox="1"/>
              <p:nvPr/>
            </p:nvSpPr>
            <p:spPr>
              <a:xfrm>
                <a:off x="5165106" y="6265500"/>
                <a:ext cx="821101" cy="2000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My Page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476" name="가로 글상자 908">
                <a:extLst>
                  <a:ext uri="{FF2B5EF4-FFF2-40B4-BE49-F238E27FC236}">
                    <a16:creationId xmlns:a16="http://schemas.microsoft.com/office/drawing/2014/main" id="{F7383C7A-8653-5227-35B9-F6BA39E42D13}"/>
                  </a:ext>
                </a:extLst>
              </p:cNvPr>
              <p:cNvSpPr txBox="1"/>
              <p:nvPr/>
            </p:nvSpPr>
            <p:spPr>
              <a:xfrm>
                <a:off x="4205386" y="6268177"/>
                <a:ext cx="821101" cy="2000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ctr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kumimoji="0" lang="en-US" altLang="ko-KR" sz="700" b="0" i="0" u="none" strike="noStrike" kern="1200" cap="none" spc="0" normalizeH="0" baseline="0" dirty="0">
                    <a:solidFill>
                      <a:srgbClr val="797979"/>
                    </a:solidFill>
                    <a:latin typeface="나눔스퀘어OTF Bold"/>
                    <a:ea typeface="나눔스퀘어OTF Bold"/>
                  </a:rPr>
                  <a:t>Community</a:t>
                </a:r>
                <a:endParaRPr kumimoji="0" lang="ko-KR" altLang="en-US" sz="700" b="0" i="0" u="none" strike="noStrike" kern="1200" cap="none" spc="0" normalizeH="0" baseline="0" dirty="0">
                  <a:solidFill>
                    <a:srgbClr val="797979"/>
                  </a:solidFill>
                  <a:latin typeface="나눔스퀘어OTF Bold"/>
                  <a:ea typeface="나눔스퀘어OTF Bold"/>
                </a:endParaRPr>
              </a:p>
            </p:txBody>
          </p:sp>
          <p:pic>
            <p:nvPicPr>
              <p:cNvPr id="477" name="그림 1076">
                <a:extLst>
                  <a:ext uri="{FF2B5EF4-FFF2-40B4-BE49-F238E27FC236}">
                    <a16:creationId xmlns:a16="http://schemas.microsoft.com/office/drawing/2014/main" id="{82225948-1F7F-4BF7-8B0A-D1FDC74F9643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16"/>
              <a:stretch>
                <a:fillRect/>
              </a:stretch>
            </p:blipFill>
            <p:spPr>
              <a:xfrm>
                <a:off x="4897284" y="5940010"/>
                <a:ext cx="384343" cy="394139"/>
              </a:xfrm>
              <a:prstGeom prst="rect">
                <a:avLst/>
              </a:prstGeom>
            </p:spPr>
          </p:pic>
        </p:grpSp>
        <p:sp>
          <p:nvSpPr>
            <p:cNvPr id="462" name="가로 글상자 825">
              <a:extLst>
                <a:ext uri="{FF2B5EF4-FFF2-40B4-BE49-F238E27FC236}">
                  <a16:creationId xmlns:a16="http://schemas.microsoft.com/office/drawing/2014/main" id="{34D650DA-61EC-401C-2E22-817B6F01BEF6}"/>
                </a:ext>
              </a:extLst>
            </p:cNvPr>
            <p:cNvSpPr txBox="1"/>
            <p:nvPr/>
          </p:nvSpPr>
          <p:spPr>
            <a:xfrm>
              <a:off x="9636753" y="2123252"/>
              <a:ext cx="15749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7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About</a:t>
              </a:r>
              <a:r>
                <a:rPr kumimoji="0" lang="en-US" altLang="ko-KR" sz="8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 "</a:t>
              </a:r>
              <a:r>
                <a:rPr kumimoji="0" lang="en-US" altLang="ko-KR" sz="800" b="0" i="0" u="none" strike="noStrike" kern="1200" cap="none" spc="0" normalizeH="0" baseline="0" dirty="0">
                  <a:solidFill>
                    <a:srgbClr val="FF0000"/>
                  </a:solidFill>
                  <a:latin typeface="나눔스퀘어OTF ExtraBold"/>
                  <a:ea typeface="나눔스퀘어OTF ExtraBold"/>
                </a:rPr>
                <a:t>Uncertainty and Life</a:t>
              </a:r>
              <a:r>
                <a:rPr kumimoji="0" lang="en-US" altLang="ko-KR" sz="800" b="0" i="0" u="none" strike="noStrike" kern="1200" cap="none" spc="0" normalizeH="0" baseline="0" dirty="0">
                  <a:solidFill>
                    <a:srgbClr val="000000"/>
                  </a:solidFill>
                  <a:latin typeface="나눔스퀘어OTF ExtraBold"/>
                  <a:ea typeface="나눔스퀘어OTF ExtraBold"/>
                </a:rPr>
                <a:t>"</a:t>
              </a:r>
              <a:endParaRPr kumimoji="0" lang="ko-KR" altLang="en-US" sz="800" b="0" i="0" u="none" strike="noStrike" kern="1200" cap="none" spc="0" normalizeH="0" baseline="0" dirty="0">
                <a:solidFill>
                  <a:srgbClr val="000000"/>
                </a:solidFill>
                <a:latin typeface="나눔스퀘어OTF ExtraBold"/>
                <a:ea typeface="나눔스퀘어OTF ExtraBold"/>
              </a:endParaRPr>
            </a:p>
          </p:txBody>
        </p:sp>
        <p:grpSp>
          <p:nvGrpSpPr>
            <p:cNvPr id="463" name="그룹 462">
              <a:extLst>
                <a:ext uri="{FF2B5EF4-FFF2-40B4-BE49-F238E27FC236}">
                  <a16:creationId xmlns:a16="http://schemas.microsoft.com/office/drawing/2014/main" id="{23D91C6F-FEEE-51D1-5196-24EF6E0DEF64}"/>
                </a:ext>
              </a:extLst>
            </p:cNvPr>
            <p:cNvGrpSpPr/>
            <p:nvPr/>
          </p:nvGrpSpPr>
          <p:grpSpPr>
            <a:xfrm>
              <a:off x="10097417" y="5348046"/>
              <a:ext cx="1528799" cy="374673"/>
              <a:chOff x="12991175" y="5450876"/>
              <a:chExt cx="1528799" cy="374673"/>
            </a:xfrm>
          </p:grpSpPr>
          <p:sp>
            <p:nvSpPr>
              <p:cNvPr id="465" name="모서리가 둥근 직사각형 1252">
                <a:extLst>
                  <a:ext uri="{FF2B5EF4-FFF2-40B4-BE49-F238E27FC236}">
                    <a16:creationId xmlns:a16="http://schemas.microsoft.com/office/drawing/2014/main" id="{7B00E586-FFD5-BEFC-7AC4-1EE3C9E3ED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2991175" y="5450876"/>
                <a:ext cx="1528798" cy="172270"/>
              </a:xfrm>
              <a:prstGeom prst="roundRect">
                <a:avLst>
                  <a:gd name="adj" fmla="val 16667"/>
                </a:avLst>
              </a:prstGeom>
              <a:solidFill>
                <a:srgbClr val="939393">
                  <a:alpha val="1451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700" dirty="0">
                    <a:latin typeface="나눔스퀘어OTF Bold"/>
                    <a:ea typeface="나눔스퀘어OTF Bold"/>
                  </a:rPr>
                  <a:t>Trying to write a new article</a:t>
                </a:r>
                <a:endParaRPr kumimoji="0" lang="ko-KR" altLang="en-US" sz="700" b="0" i="0" u="none" strike="noStrike" kern="1200" cap="none" spc="0" normalizeH="0" baseline="0" dirty="0">
                  <a:latin typeface="나눔스퀘어OTF Bold"/>
                  <a:ea typeface="나눔스퀘어OTF Bold"/>
                </a:endParaRPr>
              </a:p>
            </p:txBody>
          </p:sp>
          <p:sp>
            <p:nvSpPr>
              <p:cNvPr id="466" name="모서리가 둥근 직사각형 1252">
                <a:extLst>
                  <a:ext uri="{FF2B5EF4-FFF2-40B4-BE49-F238E27FC236}">
                    <a16:creationId xmlns:a16="http://schemas.microsoft.com/office/drawing/2014/main" id="{FFBE3D53-20AF-569A-C8A2-E75666B4030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2991176" y="5644746"/>
                <a:ext cx="1528798" cy="180803"/>
              </a:xfrm>
              <a:prstGeom prst="roundRect">
                <a:avLst>
                  <a:gd name="adj" fmla="val 16667"/>
                </a:avLst>
              </a:prstGeom>
              <a:solidFill>
                <a:srgbClr val="939393">
                  <a:alpha val="14510"/>
                </a:srgbClr>
              </a:solidFill>
              <a:ln w="19050" cap="flat" cmpd="sng" algn="ctr">
                <a:noFill/>
                <a:prstDash val="solid"/>
              </a:ln>
            </p:spPr>
            <p:txBody>
              <a:bodyPr anchor="ctr"/>
              <a:lstStyle/>
              <a:p>
                <a:pPr marL="0" lvl="0" indent="0" defTabSz="91440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US" altLang="ko-KR" sz="700" dirty="0">
                    <a:latin typeface="나눔스퀘어OTF Bold"/>
                    <a:ea typeface="나눔스퀘어OTF Bold"/>
                  </a:rPr>
                  <a:t>Go to modify an existing article</a:t>
                </a:r>
                <a:endParaRPr kumimoji="0" lang="ko-KR" altLang="en-US" sz="700" b="0" i="0" u="none" strike="noStrike" kern="1200" cap="none" spc="0" normalizeH="0" baseline="0" dirty="0">
                  <a:latin typeface="나눔스퀘어OTF Bold"/>
                  <a:ea typeface="나눔스퀘어OTF Bold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9871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74"/>
    </mc:Choice>
    <mc:Fallback xmlns="">
      <p:transition spd="slow" advTm="1437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8246423-5C9C-FF8F-71D4-5AC6AF1AD738}"/>
              </a:ext>
            </a:extLst>
          </p:cNvPr>
          <p:cNvCxnSpPr>
            <a:cxnSpLocks/>
          </p:cNvCxnSpPr>
          <p:nvPr/>
        </p:nvCxnSpPr>
        <p:spPr>
          <a:xfrm>
            <a:off x="468856" y="6613263"/>
            <a:ext cx="11371567" cy="0"/>
          </a:xfrm>
          <a:prstGeom prst="line">
            <a:avLst/>
          </a:prstGeom>
          <a:ln w="222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201CF6-B89B-8463-0D8E-C972B751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5CD4075-A702-F47B-0701-6371567ACF31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03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8C7EC99-0155-B10F-59A3-08556194E4E8}"/>
              </a:ext>
            </a:extLst>
          </p:cNvPr>
          <p:cNvSpPr txBox="1"/>
          <p:nvPr/>
        </p:nvSpPr>
        <p:spPr>
          <a:xfrm>
            <a:off x="908601" y="271363"/>
            <a:ext cx="8711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Market opportunity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C36237F-6909-6BB3-26DC-51D46CCAD49D}"/>
              </a:ext>
            </a:extLst>
          </p:cNvPr>
          <p:cNvSpPr txBox="1"/>
          <p:nvPr/>
        </p:nvSpPr>
        <p:spPr>
          <a:xfrm>
            <a:off x="494522" y="842875"/>
            <a:ext cx="9125339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16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Market Size</a:t>
            </a:r>
            <a:endParaRPr lang="ko-KR" altLang="en-US" sz="16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EC3C9F-A3D5-819A-0442-19ACCEAED93C}"/>
              </a:ext>
            </a:extLst>
          </p:cNvPr>
          <p:cNvSpPr txBox="1"/>
          <p:nvPr/>
        </p:nvSpPr>
        <p:spPr>
          <a:xfrm>
            <a:off x="543831" y="5278111"/>
            <a:ext cx="112706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0" i="0" dirty="0">
                <a:solidFill>
                  <a:srgbClr val="222222"/>
                </a:solidFill>
                <a:effectLst/>
                <a:latin typeface="ChosunGothic"/>
              </a:rPr>
              <a:t>The global mental healthcare-related app market was </a:t>
            </a:r>
            <a:r>
              <a:rPr lang="en-US" altLang="ko-KR" sz="2400" b="1" i="0" dirty="0">
                <a:solidFill>
                  <a:srgbClr val="222222"/>
                </a:solidFill>
                <a:effectLst/>
                <a:latin typeface="ChosunGothic"/>
              </a:rPr>
              <a:t>$4.2 billion </a:t>
            </a:r>
            <a:r>
              <a:rPr lang="en-US" altLang="ko-KR" b="0" i="0" dirty="0">
                <a:solidFill>
                  <a:srgbClr val="222222"/>
                </a:solidFill>
                <a:effectLst/>
                <a:latin typeface="ChosunGothic"/>
              </a:rPr>
              <a:t>(about 5.29 trillion won) in 2021, </a:t>
            </a:r>
          </a:p>
          <a:p>
            <a:pPr algn="ctr"/>
            <a:r>
              <a:rPr lang="en-US" altLang="ko-KR" b="0" i="0" dirty="0">
                <a:solidFill>
                  <a:srgbClr val="222222"/>
                </a:solidFill>
                <a:effectLst/>
                <a:latin typeface="ChosunGothic"/>
              </a:rPr>
              <a:t>up </a:t>
            </a:r>
            <a:r>
              <a:rPr lang="en-US" altLang="ko-KR" sz="2400" b="1" i="0" dirty="0">
                <a:solidFill>
                  <a:srgbClr val="222222"/>
                </a:solidFill>
                <a:effectLst/>
                <a:latin typeface="ChosunGothic"/>
              </a:rPr>
              <a:t>55% from 2019 </a:t>
            </a:r>
            <a:r>
              <a:rPr lang="en-US" altLang="ko-KR" b="0" i="0" dirty="0">
                <a:solidFill>
                  <a:srgbClr val="222222"/>
                </a:solidFill>
                <a:effectLst/>
                <a:latin typeface="ChosunGothic"/>
              </a:rPr>
              <a:t>(2.7 billion dollars).</a:t>
            </a:r>
          </a:p>
          <a:p>
            <a:pPr algn="ctr"/>
            <a:endParaRPr lang="en-US" altLang="ko-KR" dirty="0">
              <a:solidFill>
                <a:srgbClr val="222222"/>
              </a:solidFill>
              <a:latin typeface="ChosunGothic"/>
            </a:endParaRPr>
          </a:p>
          <a:p>
            <a:pPr algn="ctr"/>
            <a:r>
              <a:rPr lang="en-US" altLang="ko-KR" sz="1400" dirty="0"/>
              <a:t>Grand View Research, a U.S. market research firm</a:t>
            </a:r>
            <a:endParaRPr lang="ko-KR" altLang="en-US" sz="1400" dirty="0"/>
          </a:p>
        </p:txBody>
      </p:sp>
      <p:pic>
        <p:nvPicPr>
          <p:cNvPr id="11" name="그림 10" descr="텍스트, 스크린샷, 도표, 폰트이(가) 표시된 사진&#10;&#10;자동 생성된 설명">
            <a:extLst>
              <a:ext uri="{FF2B5EF4-FFF2-40B4-BE49-F238E27FC236}">
                <a16:creationId xmlns:a16="http://schemas.microsoft.com/office/drawing/2014/main" id="{16575190-48EA-E193-DBE8-F636392DD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908" y="1010409"/>
            <a:ext cx="8138182" cy="408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4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289"/>
    </mc:Choice>
    <mc:Fallback xmlns="">
      <p:transition spd="slow" advTm="94289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8246423-5C9C-FF8F-71D4-5AC6AF1AD738}"/>
              </a:ext>
            </a:extLst>
          </p:cNvPr>
          <p:cNvCxnSpPr>
            <a:cxnSpLocks/>
          </p:cNvCxnSpPr>
          <p:nvPr/>
        </p:nvCxnSpPr>
        <p:spPr>
          <a:xfrm>
            <a:off x="468856" y="6613263"/>
            <a:ext cx="11371567" cy="0"/>
          </a:xfrm>
          <a:prstGeom prst="line">
            <a:avLst/>
          </a:prstGeom>
          <a:ln w="222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201CF6-B89B-8463-0D8E-C972B751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5CD4075-A702-F47B-0701-6371567ACF31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04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8C7EC99-0155-B10F-59A3-08556194E4E8}"/>
              </a:ext>
            </a:extLst>
          </p:cNvPr>
          <p:cNvSpPr txBox="1"/>
          <p:nvPr/>
        </p:nvSpPr>
        <p:spPr>
          <a:xfrm>
            <a:off x="908601" y="271363"/>
            <a:ext cx="8711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Business Model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C36237F-6909-6BB3-26DC-51D46CCAD49D}"/>
              </a:ext>
            </a:extLst>
          </p:cNvPr>
          <p:cNvSpPr txBox="1"/>
          <p:nvPr/>
        </p:nvSpPr>
        <p:spPr>
          <a:xfrm>
            <a:off x="494522" y="842875"/>
            <a:ext cx="9125339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16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Stakeholder engagement strategy </a:t>
            </a:r>
            <a:endParaRPr lang="ko-KR" altLang="en-US" sz="16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pic>
        <p:nvPicPr>
          <p:cNvPr id="94" name="그림 93" descr="텍스트이(가) 표시된 사진&#10;&#10;자동 생성된 설명">
            <a:extLst>
              <a:ext uri="{FF2B5EF4-FFF2-40B4-BE49-F238E27FC236}">
                <a16:creationId xmlns:a16="http://schemas.microsoft.com/office/drawing/2014/main" id="{02359F61-F6D1-29D6-3766-6DE6CE84AA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45" y="998314"/>
            <a:ext cx="11697478" cy="531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01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289"/>
    </mc:Choice>
    <mc:Fallback>
      <p:transition spd="slow" advTm="94289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A2D1E87-BA00-8CAA-A577-63EF393D4B63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/>
              </a:rPr>
              <a:t>05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F52F07-0610-C3F3-5E7D-A96ACF740FBD}"/>
              </a:ext>
            </a:extLst>
          </p:cNvPr>
          <p:cNvSpPr txBox="1"/>
          <p:nvPr/>
        </p:nvSpPr>
        <p:spPr>
          <a:xfrm>
            <a:off x="908601" y="288877"/>
            <a:ext cx="8711260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/>
              </a:rPr>
              <a:t>A differentiated strategy</a:t>
            </a:r>
            <a:endParaRPr lang="ko-KR" altLang="en-US" sz="3000" dirty="0">
              <a:latin typeface="나눔스퀘어_ac Bold" panose="020B0600000101010101" pitchFamily="50" charset="-127"/>
              <a:ea typeface="나눔스퀘어_ac 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A242BE-B859-15CD-2A4C-CD6510D4E8A3}"/>
              </a:ext>
            </a:extLst>
          </p:cNvPr>
          <p:cNvSpPr txBox="1"/>
          <p:nvPr/>
        </p:nvSpPr>
        <p:spPr>
          <a:xfrm>
            <a:off x="6149299" y="280242"/>
            <a:ext cx="627066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800" b="1" dirty="0">
                <a:latin typeface="나눔스퀘어_ac"/>
                <a:ea typeface="나눔스퀘어_ac"/>
              </a:rPr>
              <a:t>current solution landscape </a:t>
            </a:r>
            <a:endParaRPr lang="ko-KR" altLang="en-US" sz="2800" b="1" dirty="0">
              <a:latin typeface="나눔스퀘어_ac"/>
              <a:ea typeface="나눔스퀘어_ac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8246423-5C9C-FF8F-71D4-5AC6AF1AD738}"/>
              </a:ext>
            </a:extLst>
          </p:cNvPr>
          <p:cNvCxnSpPr>
            <a:cxnSpLocks/>
          </p:cNvCxnSpPr>
          <p:nvPr/>
        </p:nvCxnSpPr>
        <p:spPr>
          <a:xfrm>
            <a:off x="468856" y="6613263"/>
            <a:ext cx="11371567" cy="0"/>
          </a:xfrm>
          <a:prstGeom prst="line">
            <a:avLst/>
          </a:prstGeom>
          <a:ln w="222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201CF6-B89B-8463-0D8E-C972B751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D48514C-9C0D-44D9-9554-7C490D5684D7}" type="slidenum">
              <a:rPr lang="ko-KR" altLang="en-US" smtClean="0"/>
              <a:t>17</a:t>
            </a:fld>
            <a:endParaRPr lang="ko-KR" altLang="en-US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BF294E19-E09B-FC44-B62C-EB5BAF6B4074}"/>
              </a:ext>
            </a:extLst>
          </p:cNvPr>
          <p:cNvGrpSpPr/>
          <p:nvPr/>
        </p:nvGrpSpPr>
        <p:grpSpPr>
          <a:xfrm>
            <a:off x="1324264" y="1159640"/>
            <a:ext cx="9660749" cy="5171733"/>
            <a:chOff x="1102418" y="105268"/>
            <a:chExt cx="10383566" cy="6668755"/>
          </a:xfrm>
        </p:grpSpPr>
        <p:sp>
          <p:nvSpPr>
            <p:cNvPr id="4" name="순서도: 대체 처리 3">
              <a:extLst>
                <a:ext uri="{FF2B5EF4-FFF2-40B4-BE49-F238E27FC236}">
                  <a16:creationId xmlns:a16="http://schemas.microsoft.com/office/drawing/2014/main" id="{979AA266-27E2-51D3-9F5A-44FEF45988B7}"/>
                </a:ext>
              </a:extLst>
            </p:cNvPr>
            <p:cNvSpPr>
              <a:spLocks/>
            </p:cNvSpPr>
            <p:nvPr/>
          </p:nvSpPr>
          <p:spPr>
            <a:xfrm>
              <a:off x="1102418" y="105268"/>
              <a:ext cx="10383566" cy="6668755"/>
            </a:xfrm>
            <a:prstGeom prst="flowChartAlternateProcess">
              <a:avLst/>
            </a:prstGeom>
            <a:solidFill>
              <a:srgbClr val="DDCDEB">
                <a:alpha val="24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12" name="순서도: 대체 처리 11">
              <a:extLst>
                <a:ext uri="{FF2B5EF4-FFF2-40B4-BE49-F238E27FC236}">
                  <a16:creationId xmlns:a16="http://schemas.microsoft.com/office/drawing/2014/main" id="{A2E0F97C-BA12-B800-C295-9386ACF71950}"/>
                </a:ext>
              </a:extLst>
            </p:cNvPr>
            <p:cNvSpPr/>
            <p:nvPr/>
          </p:nvSpPr>
          <p:spPr>
            <a:xfrm>
              <a:off x="1450167" y="978298"/>
              <a:ext cx="1426663" cy="552672"/>
            </a:xfrm>
            <a:prstGeom prst="flowChartAlternateProcess">
              <a:avLst/>
            </a:prstGeom>
            <a:solidFill>
              <a:srgbClr val="DFD0EC">
                <a:alpha val="66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PRICE</a:t>
              </a:r>
              <a:endParaRPr lang="ko-KR" altLang="en-US" sz="1600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14" name="순서도: 대체 처리 13">
              <a:extLst>
                <a:ext uri="{FF2B5EF4-FFF2-40B4-BE49-F238E27FC236}">
                  <a16:creationId xmlns:a16="http://schemas.microsoft.com/office/drawing/2014/main" id="{6CF2A7CD-68FE-5019-39EB-290783A04291}"/>
                </a:ext>
              </a:extLst>
            </p:cNvPr>
            <p:cNvSpPr/>
            <p:nvPr/>
          </p:nvSpPr>
          <p:spPr>
            <a:xfrm>
              <a:off x="1450167" y="1661140"/>
              <a:ext cx="1426663" cy="552672"/>
            </a:xfrm>
            <a:prstGeom prst="flowChartAlternateProcess">
              <a:avLst/>
            </a:prstGeom>
            <a:solidFill>
              <a:srgbClr val="DFD0EC">
                <a:alpha val="66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Record</a:t>
              </a:r>
              <a:endParaRPr lang="ko-KR" altLang="en-US" sz="1600" b="1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15" name="순서도: 대체 처리 14">
              <a:extLst>
                <a:ext uri="{FF2B5EF4-FFF2-40B4-BE49-F238E27FC236}">
                  <a16:creationId xmlns:a16="http://schemas.microsoft.com/office/drawing/2014/main" id="{E42AFB27-59E3-2A46-C256-B7FDA55B808A}"/>
                </a:ext>
              </a:extLst>
            </p:cNvPr>
            <p:cNvSpPr/>
            <p:nvPr/>
          </p:nvSpPr>
          <p:spPr>
            <a:xfrm>
              <a:off x="1450167" y="2344276"/>
              <a:ext cx="1426663" cy="552672"/>
            </a:xfrm>
            <a:prstGeom prst="flowChartAlternateProcess">
              <a:avLst/>
            </a:prstGeom>
            <a:solidFill>
              <a:srgbClr val="DFD0EC">
                <a:alpha val="66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Community</a:t>
              </a:r>
              <a:endParaRPr lang="ko-KR" altLang="en-US" sz="1600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16" name="순서도: 대체 처리 15">
              <a:extLst>
                <a:ext uri="{FF2B5EF4-FFF2-40B4-BE49-F238E27FC236}">
                  <a16:creationId xmlns:a16="http://schemas.microsoft.com/office/drawing/2014/main" id="{E93FE529-FFDB-D2AC-3A39-1C0DE5AB2C6A}"/>
                </a:ext>
              </a:extLst>
            </p:cNvPr>
            <p:cNvSpPr/>
            <p:nvPr/>
          </p:nvSpPr>
          <p:spPr>
            <a:xfrm>
              <a:off x="1450167" y="3027118"/>
              <a:ext cx="1426663" cy="552672"/>
            </a:xfrm>
            <a:prstGeom prst="flowChartAlternateProcess">
              <a:avLst/>
            </a:prstGeom>
            <a:solidFill>
              <a:srgbClr val="DFD0EC">
                <a:alpha val="66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Discussion</a:t>
              </a:r>
              <a:endParaRPr lang="ko-KR" altLang="en-US" sz="1600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17" name="순서도: 대체 처리 16">
              <a:extLst>
                <a:ext uri="{FF2B5EF4-FFF2-40B4-BE49-F238E27FC236}">
                  <a16:creationId xmlns:a16="http://schemas.microsoft.com/office/drawing/2014/main" id="{42E12138-0419-8002-1B79-4C6AD7FF8669}"/>
                </a:ext>
              </a:extLst>
            </p:cNvPr>
            <p:cNvSpPr/>
            <p:nvPr/>
          </p:nvSpPr>
          <p:spPr>
            <a:xfrm>
              <a:off x="3075488" y="297170"/>
              <a:ext cx="1426663" cy="552672"/>
            </a:xfrm>
            <a:prstGeom prst="flowChartAlternateProcess">
              <a:avLst/>
            </a:prstGeom>
            <a:solidFill>
              <a:srgbClr val="D899D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SIMJI</a:t>
              </a:r>
              <a:endParaRPr lang="ko-KR" altLang="en-US" sz="1600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18" name="순서도: 대체 처리 17">
              <a:extLst>
                <a:ext uri="{FF2B5EF4-FFF2-40B4-BE49-F238E27FC236}">
                  <a16:creationId xmlns:a16="http://schemas.microsoft.com/office/drawing/2014/main" id="{B1A494BD-960C-06A9-ACC8-0A42706E0FF0}"/>
                </a:ext>
              </a:extLst>
            </p:cNvPr>
            <p:cNvSpPr/>
            <p:nvPr/>
          </p:nvSpPr>
          <p:spPr>
            <a:xfrm>
              <a:off x="4696343" y="297170"/>
              <a:ext cx="1426663" cy="552672"/>
            </a:xfrm>
            <a:prstGeom prst="flowChartAlternateProcess">
              <a:avLst/>
            </a:prstGeom>
            <a:solidFill>
              <a:srgbClr val="EACCEC">
                <a:alpha val="63922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err="1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밑미</a:t>
              </a:r>
              <a:endParaRPr lang="ko-KR" altLang="en-US" sz="1600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26" name="순서도: 대체 처리 25">
              <a:extLst>
                <a:ext uri="{FF2B5EF4-FFF2-40B4-BE49-F238E27FC236}">
                  <a16:creationId xmlns:a16="http://schemas.microsoft.com/office/drawing/2014/main" id="{0025AB39-8CAB-E697-F820-863F5489BF79}"/>
                </a:ext>
              </a:extLst>
            </p:cNvPr>
            <p:cNvSpPr/>
            <p:nvPr/>
          </p:nvSpPr>
          <p:spPr>
            <a:xfrm>
              <a:off x="6288462" y="297170"/>
              <a:ext cx="1426663" cy="552672"/>
            </a:xfrm>
            <a:prstGeom prst="flowChartAlternateProcess">
              <a:avLst/>
            </a:prstGeom>
            <a:solidFill>
              <a:srgbClr val="EACCEC">
                <a:alpha val="63922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err="1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스텐드랩</a:t>
              </a:r>
              <a:endParaRPr lang="ko-KR" altLang="en-US" sz="1600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27" name="순서도: 대체 처리 26">
              <a:extLst>
                <a:ext uri="{FF2B5EF4-FFF2-40B4-BE49-F238E27FC236}">
                  <a16:creationId xmlns:a16="http://schemas.microsoft.com/office/drawing/2014/main" id="{AADC5EDD-6F8C-EACC-99B5-4AC5766390BB}"/>
                </a:ext>
              </a:extLst>
            </p:cNvPr>
            <p:cNvSpPr/>
            <p:nvPr/>
          </p:nvSpPr>
          <p:spPr>
            <a:xfrm>
              <a:off x="7913783" y="297170"/>
              <a:ext cx="1426663" cy="552672"/>
            </a:xfrm>
            <a:prstGeom prst="flowChartAlternateProcess">
              <a:avLst/>
            </a:prstGeom>
            <a:solidFill>
              <a:srgbClr val="EACCEC">
                <a:alpha val="63922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로드 투 </a:t>
              </a:r>
              <a:endParaRPr lang="en-US" altLang="ko-KR" sz="1600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pPr algn="ctr"/>
              <a:r>
                <a:rPr lang="ko-KR" altLang="en-US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커리어</a:t>
              </a:r>
            </a:p>
          </p:txBody>
        </p:sp>
        <p:sp>
          <p:nvSpPr>
            <p:cNvPr id="28" name="순서도: 대체 처리 27">
              <a:extLst>
                <a:ext uri="{FF2B5EF4-FFF2-40B4-BE49-F238E27FC236}">
                  <a16:creationId xmlns:a16="http://schemas.microsoft.com/office/drawing/2014/main" id="{27875FBB-BC62-AC26-BCF7-84623718DE39}"/>
                </a:ext>
              </a:extLst>
            </p:cNvPr>
            <p:cNvSpPr/>
            <p:nvPr/>
          </p:nvSpPr>
          <p:spPr>
            <a:xfrm>
              <a:off x="9534638" y="297170"/>
              <a:ext cx="1426663" cy="552672"/>
            </a:xfrm>
            <a:prstGeom prst="flowChartAlternateProcess">
              <a:avLst/>
            </a:prstGeom>
            <a:solidFill>
              <a:srgbClr val="EACCEC">
                <a:alpha val="63922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미션캠프</a:t>
              </a:r>
            </a:p>
          </p:txBody>
        </p:sp>
        <p:sp>
          <p:nvSpPr>
            <p:cNvPr id="29" name="순서도: 대체 처리 28">
              <a:extLst>
                <a:ext uri="{FF2B5EF4-FFF2-40B4-BE49-F238E27FC236}">
                  <a16:creationId xmlns:a16="http://schemas.microsoft.com/office/drawing/2014/main" id="{F9137E1C-5A8A-85C5-64C5-030261829AC3}"/>
                </a:ext>
              </a:extLst>
            </p:cNvPr>
            <p:cNvSpPr/>
            <p:nvPr/>
          </p:nvSpPr>
          <p:spPr>
            <a:xfrm>
              <a:off x="3075488" y="977237"/>
              <a:ext cx="1426663" cy="552672"/>
            </a:xfrm>
            <a:prstGeom prst="flowChartAlternateProcess">
              <a:avLst/>
            </a:prstGeom>
            <a:solidFill>
              <a:schemeClr val="bg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rgbClr val="C00000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4,900</a:t>
              </a:r>
              <a:r>
                <a:rPr lang="ko-KR" altLang="en-US" sz="1600" dirty="0">
                  <a:solidFill>
                    <a:srgbClr val="C00000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원</a:t>
              </a:r>
            </a:p>
          </p:txBody>
        </p:sp>
        <p:sp>
          <p:nvSpPr>
            <p:cNvPr id="30" name="순서도: 대체 처리 29">
              <a:extLst>
                <a:ext uri="{FF2B5EF4-FFF2-40B4-BE49-F238E27FC236}">
                  <a16:creationId xmlns:a16="http://schemas.microsoft.com/office/drawing/2014/main" id="{2CAD53A7-1DE5-EFF0-F500-B4F528AD6215}"/>
                </a:ext>
              </a:extLst>
            </p:cNvPr>
            <p:cNvSpPr/>
            <p:nvPr/>
          </p:nvSpPr>
          <p:spPr>
            <a:xfrm>
              <a:off x="4696343" y="977237"/>
              <a:ext cx="1426663" cy="552672"/>
            </a:xfrm>
            <a:prstGeom prst="flowChartAlternateProcess">
              <a:avLst/>
            </a:prstGeom>
            <a:solidFill>
              <a:schemeClr val="bg2"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90,000</a:t>
              </a:r>
              <a:r>
                <a:rPr lang="ko-KR" altLang="en-US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원</a:t>
              </a:r>
            </a:p>
          </p:txBody>
        </p:sp>
        <p:sp>
          <p:nvSpPr>
            <p:cNvPr id="31" name="순서도: 대체 처리 30">
              <a:extLst>
                <a:ext uri="{FF2B5EF4-FFF2-40B4-BE49-F238E27FC236}">
                  <a16:creationId xmlns:a16="http://schemas.microsoft.com/office/drawing/2014/main" id="{21BAAE3A-31CF-FBA8-0193-E1CCCF69A1FD}"/>
                </a:ext>
              </a:extLst>
            </p:cNvPr>
            <p:cNvSpPr/>
            <p:nvPr/>
          </p:nvSpPr>
          <p:spPr>
            <a:xfrm>
              <a:off x="6288462" y="977237"/>
              <a:ext cx="1426663" cy="552672"/>
            </a:xfrm>
            <a:prstGeom prst="flowChartAlternateProcess">
              <a:avLst/>
            </a:prstGeom>
            <a:solidFill>
              <a:schemeClr val="bg2"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8,900</a:t>
              </a:r>
              <a:r>
                <a:rPr lang="ko-KR" altLang="en-US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원</a:t>
              </a:r>
            </a:p>
          </p:txBody>
        </p:sp>
        <p:sp>
          <p:nvSpPr>
            <p:cNvPr id="32" name="순서도: 대체 처리 31">
              <a:extLst>
                <a:ext uri="{FF2B5EF4-FFF2-40B4-BE49-F238E27FC236}">
                  <a16:creationId xmlns:a16="http://schemas.microsoft.com/office/drawing/2014/main" id="{D3CFFDAD-5355-73F0-A558-8D7198785CF0}"/>
                </a:ext>
              </a:extLst>
            </p:cNvPr>
            <p:cNvSpPr/>
            <p:nvPr/>
          </p:nvSpPr>
          <p:spPr>
            <a:xfrm>
              <a:off x="7913783" y="977237"/>
              <a:ext cx="1426663" cy="552672"/>
            </a:xfrm>
            <a:prstGeom prst="flowChartAlternateProcess">
              <a:avLst/>
            </a:prstGeom>
            <a:solidFill>
              <a:schemeClr val="bg2"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60,000</a:t>
              </a:r>
              <a:r>
                <a:rPr lang="ko-KR" altLang="en-US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원</a:t>
              </a:r>
            </a:p>
          </p:txBody>
        </p:sp>
        <p:sp>
          <p:nvSpPr>
            <p:cNvPr id="33" name="순서도: 대체 처리 32">
              <a:extLst>
                <a:ext uri="{FF2B5EF4-FFF2-40B4-BE49-F238E27FC236}">
                  <a16:creationId xmlns:a16="http://schemas.microsoft.com/office/drawing/2014/main" id="{F6657B23-065D-18B3-7ADC-3E35D6E5AC14}"/>
                </a:ext>
              </a:extLst>
            </p:cNvPr>
            <p:cNvSpPr/>
            <p:nvPr/>
          </p:nvSpPr>
          <p:spPr>
            <a:xfrm>
              <a:off x="9534638" y="977237"/>
              <a:ext cx="1426663" cy="552672"/>
            </a:xfrm>
            <a:prstGeom prst="flowChartAlternateProcess">
              <a:avLst/>
            </a:prstGeom>
            <a:solidFill>
              <a:schemeClr val="bg2"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300,000</a:t>
              </a:r>
              <a:r>
                <a:rPr lang="ko-KR" altLang="en-US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원</a:t>
              </a:r>
            </a:p>
          </p:txBody>
        </p:sp>
        <p:sp>
          <p:nvSpPr>
            <p:cNvPr id="34" name="순서도: 대체 처리 33">
              <a:extLst>
                <a:ext uri="{FF2B5EF4-FFF2-40B4-BE49-F238E27FC236}">
                  <a16:creationId xmlns:a16="http://schemas.microsoft.com/office/drawing/2014/main" id="{407CA98F-1C63-F849-E1B8-5EAD8B0D75A9}"/>
                </a:ext>
              </a:extLst>
            </p:cNvPr>
            <p:cNvSpPr/>
            <p:nvPr/>
          </p:nvSpPr>
          <p:spPr>
            <a:xfrm>
              <a:off x="3075488" y="1661140"/>
              <a:ext cx="1426663" cy="552672"/>
            </a:xfrm>
            <a:prstGeom prst="flowChartAlternateProcess">
              <a:avLst/>
            </a:prstGeom>
            <a:solidFill>
              <a:schemeClr val="bg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O</a:t>
              </a:r>
              <a:endParaRPr lang="ko-KR" altLang="en-US" sz="16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35" name="순서도: 대체 처리 34">
              <a:extLst>
                <a:ext uri="{FF2B5EF4-FFF2-40B4-BE49-F238E27FC236}">
                  <a16:creationId xmlns:a16="http://schemas.microsoft.com/office/drawing/2014/main" id="{F9A20D5F-9348-F5E6-F45A-93C3253394D2}"/>
                </a:ext>
              </a:extLst>
            </p:cNvPr>
            <p:cNvSpPr/>
            <p:nvPr/>
          </p:nvSpPr>
          <p:spPr>
            <a:xfrm>
              <a:off x="4696343" y="1661140"/>
              <a:ext cx="1426663" cy="552672"/>
            </a:xfrm>
            <a:prstGeom prst="flowChartAlternateProcess">
              <a:avLst/>
            </a:prstGeom>
            <a:solidFill>
              <a:schemeClr val="bg2"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X</a:t>
              </a:r>
              <a:endParaRPr lang="ko-KR" altLang="en-US" sz="16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36" name="순서도: 대체 처리 35">
              <a:extLst>
                <a:ext uri="{FF2B5EF4-FFF2-40B4-BE49-F238E27FC236}">
                  <a16:creationId xmlns:a16="http://schemas.microsoft.com/office/drawing/2014/main" id="{59C6F372-D2C7-2CE4-6CC2-76BA4FCDCCA8}"/>
                </a:ext>
              </a:extLst>
            </p:cNvPr>
            <p:cNvSpPr/>
            <p:nvPr/>
          </p:nvSpPr>
          <p:spPr>
            <a:xfrm>
              <a:off x="6288462" y="1661140"/>
              <a:ext cx="1426663" cy="552672"/>
            </a:xfrm>
            <a:prstGeom prst="flowChartAlternateProcess">
              <a:avLst/>
            </a:prstGeom>
            <a:solidFill>
              <a:schemeClr val="bg2"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O</a:t>
              </a:r>
              <a:endParaRPr lang="ko-KR" altLang="en-US" sz="1600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37" name="순서도: 대체 처리 36">
              <a:extLst>
                <a:ext uri="{FF2B5EF4-FFF2-40B4-BE49-F238E27FC236}">
                  <a16:creationId xmlns:a16="http://schemas.microsoft.com/office/drawing/2014/main" id="{A1520B5E-DEB3-0425-172B-ADE16C3E4E27}"/>
                </a:ext>
              </a:extLst>
            </p:cNvPr>
            <p:cNvSpPr/>
            <p:nvPr/>
          </p:nvSpPr>
          <p:spPr>
            <a:xfrm>
              <a:off x="7913783" y="1661140"/>
              <a:ext cx="1426663" cy="552672"/>
            </a:xfrm>
            <a:prstGeom prst="flowChartAlternateProcess">
              <a:avLst/>
            </a:prstGeom>
            <a:solidFill>
              <a:schemeClr val="bg2"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O</a:t>
              </a:r>
              <a:endParaRPr lang="ko-KR" altLang="en-US" sz="16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38" name="순서도: 대체 처리 37">
              <a:extLst>
                <a:ext uri="{FF2B5EF4-FFF2-40B4-BE49-F238E27FC236}">
                  <a16:creationId xmlns:a16="http://schemas.microsoft.com/office/drawing/2014/main" id="{90C538F0-C8F4-2607-F9FA-36237A96C34C}"/>
                </a:ext>
              </a:extLst>
            </p:cNvPr>
            <p:cNvSpPr/>
            <p:nvPr/>
          </p:nvSpPr>
          <p:spPr>
            <a:xfrm>
              <a:off x="9534638" y="1661140"/>
              <a:ext cx="1426663" cy="552672"/>
            </a:xfrm>
            <a:prstGeom prst="flowChartAlternateProcess">
              <a:avLst/>
            </a:prstGeom>
            <a:solidFill>
              <a:schemeClr val="bg2"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O</a:t>
              </a:r>
              <a:endParaRPr lang="ko-KR" altLang="en-US" sz="16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39" name="순서도: 대체 처리 38">
              <a:extLst>
                <a:ext uri="{FF2B5EF4-FFF2-40B4-BE49-F238E27FC236}">
                  <a16:creationId xmlns:a16="http://schemas.microsoft.com/office/drawing/2014/main" id="{28363A0D-E5F6-3796-3D27-7008B3FF88E6}"/>
                </a:ext>
              </a:extLst>
            </p:cNvPr>
            <p:cNvSpPr/>
            <p:nvPr/>
          </p:nvSpPr>
          <p:spPr>
            <a:xfrm>
              <a:off x="3075488" y="2344276"/>
              <a:ext cx="1426663" cy="552672"/>
            </a:xfrm>
            <a:prstGeom prst="flowChartAlternateProcess">
              <a:avLst/>
            </a:prstGeom>
            <a:solidFill>
              <a:schemeClr val="bg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O</a:t>
              </a:r>
              <a:endParaRPr lang="ko-KR" altLang="en-US" sz="16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40" name="순서도: 대체 처리 39">
              <a:extLst>
                <a:ext uri="{FF2B5EF4-FFF2-40B4-BE49-F238E27FC236}">
                  <a16:creationId xmlns:a16="http://schemas.microsoft.com/office/drawing/2014/main" id="{CBB27C15-BDFC-50A7-056A-247777AB51D8}"/>
                </a:ext>
              </a:extLst>
            </p:cNvPr>
            <p:cNvSpPr/>
            <p:nvPr/>
          </p:nvSpPr>
          <p:spPr>
            <a:xfrm>
              <a:off x="4696343" y="2344276"/>
              <a:ext cx="1426663" cy="552672"/>
            </a:xfrm>
            <a:prstGeom prst="flowChartAlternateProcess">
              <a:avLst/>
            </a:prstGeom>
            <a:solidFill>
              <a:schemeClr val="bg2"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O</a:t>
              </a:r>
              <a:endParaRPr lang="ko-KR" altLang="en-US" sz="16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41" name="순서도: 대체 처리 40">
              <a:extLst>
                <a:ext uri="{FF2B5EF4-FFF2-40B4-BE49-F238E27FC236}">
                  <a16:creationId xmlns:a16="http://schemas.microsoft.com/office/drawing/2014/main" id="{32002E19-8492-272A-4362-187BCA21CCFE}"/>
                </a:ext>
              </a:extLst>
            </p:cNvPr>
            <p:cNvSpPr/>
            <p:nvPr/>
          </p:nvSpPr>
          <p:spPr>
            <a:xfrm>
              <a:off x="6288462" y="2344276"/>
              <a:ext cx="1426663" cy="552672"/>
            </a:xfrm>
            <a:prstGeom prst="flowChartAlternateProcess">
              <a:avLst/>
            </a:prstGeom>
            <a:solidFill>
              <a:schemeClr val="bg2"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X</a:t>
              </a:r>
              <a:endParaRPr lang="ko-KR" altLang="en-US" sz="16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84" name="순서도: 대체 처리 83">
              <a:extLst>
                <a:ext uri="{FF2B5EF4-FFF2-40B4-BE49-F238E27FC236}">
                  <a16:creationId xmlns:a16="http://schemas.microsoft.com/office/drawing/2014/main" id="{D2FA4573-F47C-2DC7-D59B-343C740D8C3D}"/>
                </a:ext>
              </a:extLst>
            </p:cNvPr>
            <p:cNvSpPr/>
            <p:nvPr/>
          </p:nvSpPr>
          <p:spPr>
            <a:xfrm>
              <a:off x="7913783" y="2344276"/>
              <a:ext cx="1426663" cy="552672"/>
            </a:xfrm>
            <a:prstGeom prst="flowChartAlternateProcess">
              <a:avLst/>
            </a:prstGeom>
            <a:solidFill>
              <a:schemeClr val="bg2"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X</a:t>
              </a:r>
              <a:endParaRPr lang="ko-KR" altLang="en-US" sz="16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85" name="순서도: 대체 처리 84">
              <a:extLst>
                <a:ext uri="{FF2B5EF4-FFF2-40B4-BE49-F238E27FC236}">
                  <a16:creationId xmlns:a16="http://schemas.microsoft.com/office/drawing/2014/main" id="{75C23CCB-DC5A-EFE8-DEB8-86DB5DC89398}"/>
                </a:ext>
              </a:extLst>
            </p:cNvPr>
            <p:cNvSpPr/>
            <p:nvPr/>
          </p:nvSpPr>
          <p:spPr>
            <a:xfrm>
              <a:off x="9534638" y="2344276"/>
              <a:ext cx="1426663" cy="552672"/>
            </a:xfrm>
            <a:prstGeom prst="flowChartAlternateProcess">
              <a:avLst/>
            </a:prstGeom>
            <a:solidFill>
              <a:schemeClr val="bg2"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X</a:t>
              </a:r>
              <a:endParaRPr lang="ko-KR" altLang="en-US" sz="16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86" name="순서도: 대체 처리 85">
              <a:extLst>
                <a:ext uri="{FF2B5EF4-FFF2-40B4-BE49-F238E27FC236}">
                  <a16:creationId xmlns:a16="http://schemas.microsoft.com/office/drawing/2014/main" id="{912E5420-379F-93DA-B51E-500D67E32256}"/>
                </a:ext>
              </a:extLst>
            </p:cNvPr>
            <p:cNvSpPr/>
            <p:nvPr/>
          </p:nvSpPr>
          <p:spPr>
            <a:xfrm>
              <a:off x="3075488" y="3021332"/>
              <a:ext cx="1426663" cy="552672"/>
            </a:xfrm>
            <a:prstGeom prst="flowChartAlternateProcess">
              <a:avLst/>
            </a:prstGeom>
            <a:solidFill>
              <a:schemeClr val="bg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O</a:t>
              </a:r>
              <a:endParaRPr lang="ko-KR" altLang="en-US" sz="16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87" name="순서도: 대체 처리 86">
              <a:extLst>
                <a:ext uri="{FF2B5EF4-FFF2-40B4-BE49-F238E27FC236}">
                  <a16:creationId xmlns:a16="http://schemas.microsoft.com/office/drawing/2014/main" id="{0ED4C9E6-AF68-2112-6F04-456AECDF4251}"/>
                </a:ext>
              </a:extLst>
            </p:cNvPr>
            <p:cNvSpPr/>
            <p:nvPr/>
          </p:nvSpPr>
          <p:spPr>
            <a:xfrm>
              <a:off x="4696343" y="3021332"/>
              <a:ext cx="1426663" cy="552672"/>
            </a:xfrm>
            <a:prstGeom prst="flowChartAlternateProcess">
              <a:avLst/>
            </a:prstGeom>
            <a:solidFill>
              <a:schemeClr val="bg2"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X</a:t>
              </a:r>
              <a:endParaRPr lang="ko-KR" altLang="en-US" sz="1600" dirty="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88" name="순서도: 대체 처리 87">
              <a:extLst>
                <a:ext uri="{FF2B5EF4-FFF2-40B4-BE49-F238E27FC236}">
                  <a16:creationId xmlns:a16="http://schemas.microsoft.com/office/drawing/2014/main" id="{1B88DAD1-80F3-8050-1CB2-45E9DB178511}"/>
                </a:ext>
              </a:extLst>
            </p:cNvPr>
            <p:cNvSpPr/>
            <p:nvPr/>
          </p:nvSpPr>
          <p:spPr>
            <a:xfrm>
              <a:off x="6288462" y="3021332"/>
              <a:ext cx="1426663" cy="552672"/>
            </a:xfrm>
            <a:prstGeom prst="flowChartAlternateProcess">
              <a:avLst/>
            </a:prstGeom>
            <a:solidFill>
              <a:schemeClr val="bg2"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X</a:t>
              </a:r>
              <a:endParaRPr lang="ko-KR" altLang="en-US" sz="16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89" name="순서도: 대체 처리 88">
              <a:extLst>
                <a:ext uri="{FF2B5EF4-FFF2-40B4-BE49-F238E27FC236}">
                  <a16:creationId xmlns:a16="http://schemas.microsoft.com/office/drawing/2014/main" id="{D3C649F5-29B9-2728-AF0B-20EF928396F3}"/>
                </a:ext>
              </a:extLst>
            </p:cNvPr>
            <p:cNvSpPr/>
            <p:nvPr/>
          </p:nvSpPr>
          <p:spPr>
            <a:xfrm>
              <a:off x="7913783" y="3021332"/>
              <a:ext cx="1426663" cy="552672"/>
            </a:xfrm>
            <a:prstGeom prst="flowChartAlternateProcess">
              <a:avLst/>
            </a:prstGeom>
            <a:solidFill>
              <a:schemeClr val="bg2"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X</a:t>
              </a:r>
              <a:endParaRPr lang="ko-KR" altLang="en-US" sz="16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90" name="순서도: 대체 처리 89">
              <a:extLst>
                <a:ext uri="{FF2B5EF4-FFF2-40B4-BE49-F238E27FC236}">
                  <a16:creationId xmlns:a16="http://schemas.microsoft.com/office/drawing/2014/main" id="{F76E02BB-1FBE-C2EC-CF19-3F0B2FAB1139}"/>
                </a:ext>
              </a:extLst>
            </p:cNvPr>
            <p:cNvSpPr/>
            <p:nvPr/>
          </p:nvSpPr>
          <p:spPr>
            <a:xfrm>
              <a:off x="9534638" y="3021332"/>
              <a:ext cx="1426663" cy="552672"/>
            </a:xfrm>
            <a:prstGeom prst="flowChartAlternateProcess">
              <a:avLst/>
            </a:prstGeom>
            <a:solidFill>
              <a:schemeClr val="bg2">
                <a:alpha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X</a:t>
              </a:r>
              <a:endParaRPr lang="ko-KR" altLang="en-US" sz="16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5C60A6C5-23DF-5F2B-1C8B-5041D6568ED2}"/>
                </a:ext>
              </a:extLst>
            </p:cNvPr>
            <p:cNvGrpSpPr/>
            <p:nvPr/>
          </p:nvGrpSpPr>
          <p:grpSpPr>
            <a:xfrm>
              <a:off x="1450167" y="4388504"/>
              <a:ext cx="9511134" cy="556037"/>
              <a:chOff x="1431506" y="3929617"/>
              <a:chExt cx="9511134" cy="556037"/>
            </a:xfrm>
          </p:grpSpPr>
          <p:sp>
            <p:nvSpPr>
              <p:cNvPr id="114" name="순서도: 대체 처리 113">
                <a:extLst>
                  <a:ext uri="{FF2B5EF4-FFF2-40B4-BE49-F238E27FC236}">
                    <a16:creationId xmlns:a16="http://schemas.microsoft.com/office/drawing/2014/main" id="{C229A1A1-A380-6197-9998-1E5F767A4A41}"/>
                  </a:ext>
                </a:extLst>
              </p:cNvPr>
              <p:cNvSpPr/>
              <p:nvPr/>
            </p:nvSpPr>
            <p:spPr>
              <a:xfrm>
                <a:off x="1431506" y="3929617"/>
                <a:ext cx="1426663" cy="552672"/>
              </a:xfrm>
              <a:prstGeom prst="flowChartAlternateProcess">
                <a:avLst/>
              </a:prstGeom>
              <a:solidFill>
                <a:srgbClr val="DFD0EC">
                  <a:alpha val="66000"/>
                </a:srgb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Tool</a:t>
                </a:r>
                <a:endParaRPr lang="ko-KR" altLang="en-US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115" name="순서도: 대체 처리 114">
                <a:extLst>
                  <a:ext uri="{FF2B5EF4-FFF2-40B4-BE49-F238E27FC236}">
                    <a16:creationId xmlns:a16="http://schemas.microsoft.com/office/drawing/2014/main" id="{C7FA4D8D-E9AE-5B71-6B05-680597E1A992}"/>
                  </a:ext>
                </a:extLst>
              </p:cNvPr>
              <p:cNvSpPr/>
              <p:nvPr/>
            </p:nvSpPr>
            <p:spPr>
              <a:xfrm>
                <a:off x="3056827" y="3932982"/>
                <a:ext cx="1426663" cy="552672"/>
              </a:xfrm>
              <a:prstGeom prst="flowChartAlternateProcess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App</a:t>
                </a:r>
                <a:endParaRPr lang="ko-KR" altLang="en-US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116" name="순서도: 대체 처리 115">
                <a:extLst>
                  <a:ext uri="{FF2B5EF4-FFF2-40B4-BE49-F238E27FC236}">
                    <a16:creationId xmlns:a16="http://schemas.microsoft.com/office/drawing/2014/main" id="{FC1A1BAE-3F46-6375-0D59-A5C4ABD572C7}"/>
                  </a:ext>
                </a:extLst>
              </p:cNvPr>
              <p:cNvSpPr/>
              <p:nvPr/>
            </p:nvSpPr>
            <p:spPr>
              <a:xfrm>
                <a:off x="4677682" y="3932982"/>
                <a:ext cx="1426663" cy="552672"/>
              </a:xfrm>
              <a:prstGeom prst="flowChartAlternateProcess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Online/Offline Programs</a:t>
                </a:r>
                <a:endParaRPr lang="ko-KR" altLang="en-US" sz="14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117" name="순서도: 대체 처리 116">
                <a:extLst>
                  <a:ext uri="{FF2B5EF4-FFF2-40B4-BE49-F238E27FC236}">
                    <a16:creationId xmlns:a16="http://schemas.microsoft.com/office/drawing/2014/main" id="{E27BD326-0602-52E0-B39E-C3D6A14FF628}"/>
                  </a:ext>
                </a:extLst>
              </p:cNvPr>
              <p:cNvSpPr/>
              <p:nvPr/>
            </p:nvSpPr>
            <p:spPr>
              <a:xfrm>
                <a:off x="6269801" y="3932982"/>
                <a:ext cx="1426663" cy="552672"/>
              </a:xfrm>
              <a:prstGeom prst="flowChartAlternateProcess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books / phrases</a:t>
                </a:r>
                <a:endParaRPr lang="ko-KR" altLang="en-US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118" name="순서도: 대체 처리 117">
                <a:extLst>
                  <a:ext uri="{FF2B5EF4-FFF2-40B4-BE49-F238E27FC236}">
                    <a16:creationId xmlns:a16="http://schemas.microsoft.com/office/drawing/2014/main" id="{47E425D7-ABF1-9E7F-ABDE-22309CAB581E}"/>
                  </a:ext>
                </a:extLst>
              </p:cNvPr>
              <p:cNvSpPr/>
              <p:nvPr/>
            </p:nvSpPr>
            <p:spPr>
              <a:xfrm>
                <a:off x="7895122" y="3932982"/>
                <a:ext cx="1426663" cy="552672"/>
              </a:xfrm>
              <a:prstGeom prst="flowChartAlternateProcess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Online/Offline Programs</a:t>
                </a:r>
                <a:endParaRPr lang="ko-KR" altLang="en-US" sz="14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119" name="순서도: 대체 처리 118">
                <a:extLst>
                  <a:ext uri="{FF2B5EF4-FFF2-40B4-BE49-F238E27FC236}">
                    <a16:creationId xmlns:a16="http://schemas.microsoft.com/office/drawing/2014/main" id="{31A88115-8662-FFA7-2691-36AC3EBD20AC}"/>
                  </a:ext>
                </a:extLst>
              </p:cNvPr>
              <p:cNvSpPr/>
              <p:nvPr/>
            </p:nvSpPr>
            <p:spPr>
              <a:xfrm>
                <a:off x="9515977" y="3932982"/>
                <a:ext cx="1426663" cy="552672"/>
              </a:xfrm>
              <a:prstGeom prst="flowChartAlternateProcess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online lecture</a:t>
                </a:r>
                <a:endParaRPr lang="ko-KR" altLang="en-US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</p:grpSp>
        <p:grpSp>
          <p:nvGrpSpPr>
            <p:cNvPr id="92" name="그룹 91">
              <a:extLst>
                <a:ext uri="{FF2B5EF4-FFF2-40B4-BE49-F238E27FC236}">
                  <a16:creationId xmlns:a16="http://schemas.microsoft.com/office/drawing/2014/main" id="{2E5F1F4D-28B1-47CA-A749-0B0BFDC5431D}"/>
                </a:ext>
              </a:extLst>
            </p:cNvPr>
            <p:cNvGrpSpPr/>
            <p:nvPr/>
          </p:nvGrpSpPr>
          <p:grpSpPr>
            <a:xfrm>
              <a:off x="1452400" y="5079760"/>
              <a:ext cx="9511134" cy="558776"/>
              <a:chOff x="1431506" y="4612459"/>
              <a:chExt cx="9511134" cy="558776"/>
            </a:xfrm>
          </p:grpSpPr>
          <p:sp>
            <p:nvSpPr>
              <p:cNvPr id="108" name="순서도: 대체 처리 107">
                <a:extLst>
                  <a:ext uri="{FF2B5EF4-FFF2-40B4-BE49-F238E27FC236}">
                    <a16:creationId xmlns:a16="http://schemas.microsoft.com/office/drawing/2014/main" id="{B8DF53FE-E8DA-BF6B-6F88-BB651267BB25}"/>
                  </a:ext>
                </a:extLst>
              </p:cNvPr>
              <p:cNvSpPr/>
              <p:nvPr/>
            </p:nvSpPr>
            <p:spPr>
              <a:xfrm>
                <a:off x="1431506" y="4612459"/>
                <a:ext cx="1426663" cy="552672"/>
              </a:xfrm>
              <a:prstGeom prst="flowChartAlternateProcess">
                <a:avLst/>
              </a:prstGeom>
              <a:solidFill>
                <a:srgbClr val="DFD0EC">
                  <a:alpha val="66000"/>
                </a:srgb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Purpose</a:t>
                </a:r>
                <a:endParaRPr lang="ko-KR" altLang="en-US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109" name="순서도: 대체 처리 108">
                <a:extLst>
                  <a:ext uri="{FF2B5EF4-FFF2-40B4-BE49-F238E27FC236}">
                    <a16:creationId xmlns:a16="http://schemas.microsoft.com/office/drawing/2014/main" id="{CA142D14-B71C-8037-D81B-F2AB436864E7}"/>
                  </a:ext>
                </a:extLst>
              </p:cNvPr>
              <p:cNvSpPr/>
              <p:nvPr/>
            </p:nvSpPr>
            <p:spPr>
              <a:xfrm>
                <a:off x="3023173" y="4618563"/>
                <a:ext cx="1554908" cy="552672"/>
              </a:xfrm>
              <a:prstGeom prst="flowChartAlternateProcess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1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Developing Values and Philosophy</a:t>
                </a:r>
                <a:endParaRPr lang="ko-KR" altLang="en-US" sz="11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110" name="순서도: 대체 처리 109">
                <a:extLst>
                  <a:ext uri="{FF2B5EF4-FFF2-40B4-BE49-F238E27FC236}">
                    <a16:creationId xmlns:a16="http://schemas.microsoft.com/office/drawing/2014/main" id="{B00F804A-A54F-CA65-D518-E563EDC7EFB6}"/>
                  </a:ext>
                </a:extLst>
              </p:cNvPr>
              <p:cNvSpPr/>
              <p:nvPr/>
            </p:nvSpPr>
            <p:spPr>
              <a:xfrm>
                <a:off x="4677682" y="4615824"/>
                <a:ext cx="1426663" cy="552672"/>
              </a:xfrm>
              <a:prstGeom prst="flowChartAlternateProcess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self-growth</a:t>
                </a:r>
                <a:endParaRPr lang="ko-KR" altLang="en-US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111" name="순서도: 대체 처리 110">
                <a:extLst>
                  <a:ext uri="{FF2B5EF4-FFF2-40B4-BE49-F238E27FC236}">
                    <a16:creationId xmlns:a16="http://schemas.microsoft.com/office/drawing/2014/main" id="{F76DFDB5-ECF6-B203-623D-1D48E5FF19CB}"/>
                  </a:ext>
                </a:extLst>
              </p:cNvPr>
              <p:cNvSpPr/>
              <p:nvPr/>
            </p:nvSpPr>
            <p:spPr>
              <a:xfrm>
                <a:off x="6269801" y="4615824"/>
                <a:ext cx="1426663" cy="552672"/>
              </a:xfrm>
              <a:prstGeom prst="flowChartAlternateProcess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Solving career concerns</a:t>
                </a:r>
                <a:endParaRPr lang="ko-KR" altLang="en-US" sz="12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112" name="순서도: 대체 처리 111">
                <a:extLst>
                  <a:ext uri="{FF2B5EF4-FFF2-40B4-BE49-F238E27FC236}">
                    <a16:creationId xmlns:a16="http://schemas.microsoft.com/office/drawing/2014/main" id="{648ECB7D-3BF4-5DA3-8AF8-A8611849B666}"/>
                  </a:ext>
                </a:extLst>
              </p:cNvPr>
              <p:cNvSpPr/>
              <p:nvPr/>
            </p:nvSpPr>
            <p:spPr>
              <a:xfrm>
                <a:off x="7895122" y="4615824"/>
                <a:ext cx="1426663" cy="552672"/>
              </a:xfrm>
              <a:prstGeom prst="flowChartAlternateProcess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Finding a Career</a:t>
                </a:r>
                <a:endParaRPr lang="ko-KR" altLang="en-US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113" name="순서도: 대체 처리 112">
                <a:extLst>
                  <a:ext uri="{FF2B5EF4-FFF2-40B4-BE49-F238E27FC236}">
                    <a16:creationId xmlns:a16="http://schemas.microsoft.com/office/drawing/2014/main" id="{19A8E7E0-FBB1-BE8A-496F-AF0CE8C37598}"/>
                  </a:ext>
                </a:extLst>
              </p:cNvPr>
              <p:cNvSpPr/>
              <p:nvPr/>
            </p:nvSpPr>
            <p:spPr>
              <a:xfrm>
                <a:off x="9515977" y="4615824"/>
                <a:ext cx="1426663" cy="552672"/>
              </a:xfrm>
              <a:prstGeom prst="flowChartAlternateProcess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found a new me</a:t>
                </a:r>
              </a:p>
            </p:txBody>
          </p:sp>
        </p:grpSp>
        <p:sp>
          <p:nvSpPr>
            <p:cNvPr id="93" name="순서도: 대체 처리 92">
              <a:extLst>
                <a:ext uri="{FF2B5EF4-FFF2-40B4-BE49-F238E27FC236}">
                  <a16:creationId xmlns:a16="http://schemas.microsoft.com/office/drawing/2014/main" id="{DD833EBB-F5BF-FB4D-1D8F-D9C0574A9FBC}"/>
                </a:ext>
              </a:extLst>
            </p:cNvPr>
            <p:cNvSpPr/>
            <p:nvPr/>
          </p:nvSpPr>
          <p:spPr>
            <a:xfrm>
              <a:off x="2906956" y="175348"/>
              <a:ext cx="1725673" cy="6318758"/>
            </a:xfrm>
            <a:prstGeom prst="flowChartAlternateProcess">
              <a:avLst/>
            </a:prstGeom>
            <a:noFill/>
            <a:ln w="76200">
              <a:solidFill>
                <a:srgbClr val="AC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4B61DD3A-FC07-1CD4-BE48-B9DC3F719F83}"/>
                </a:ext>
              </a:extLst>
            </p:cNvPr>
            <p:cNvGrpSpPr/>
            <p:nvPr/>
          </p:nvGrpSpPr>
          <p:grpSpPr>
            <a:xfrm>
              <a:off x="1450167" y="3707811"/>
              <a:ext cx="9511134" cy="556037"/>
              <a:chOff x="1431506" y="4612459"/>
              <a:chExt cx="9511134" cy="556037"/>
            </a:xfrm>
          </p:grpSpPr>
          <p:sp>
            <p:nvSpPr>
              <p:cNvPr id="102" name="순서도: 대체 처리 101">
                <a:extLst>
                  <a:ext uri="{FF2B5EF4-FFF2-40B4-BE49-F238E27FC236}">
                    <a16:creationId xmlns:a16="http://schemas.microsoft.com/office/drawing/2014/main" id="{065EA55C-A222-12C3-6654-F27CC877644C}"/>
                  </a:ext>
                </a:extLst>
              </p:cNvPr>
              <p:cNvSpPr/>
              <p:nvPr/>
            </p:nvSpPr>
            <p:spPr>
              <a:xfrm>
                <a:off x="1431506" y="4612459"/>
                <a:ext cx="1426663" cy="552672"/>
              </a:xfrm>
              <a:prstGeom prst="flowChartAlternateProcess">
                <a:avLst/>
              </a:prstGeom>
              <a:solidFill>
                <a:srgbClr val="DFD0EC">
                  <a:alpha val="66000"/>
                </a:srgb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Output</a:t>
                </a:r>
                <a:endParaRPr lang="ko-KR" altLang="en-US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103" name="순서도: 대체 처리 102">
                <a:extLst>
                  <a:ext uri="{FF2B5EF4-FFF2-40B4-BE49-F238E27FC236}">
                    <a16:creationId xmlns:a16="http://schemas.microsoft.com/office/drawing/2014/main" id="{A50EDA64-1555-98BA-CBA3-F0D4F04DB68C}"/>
                  </a:ext>
                </a:extLst>
              </p:cNvPr>
              <p:cNvSpPr/>
              <p:nvPr/>
            </p:nvSpPr>
            <p:spPr>
              <a:xfrm>
                <a:off x="3056827" y="4615824"/>
                <a:ext cx="1426663" cy="552672"/>
              </a:xfrm>
              <a:prstGeom prst="flowChartAlternateProcess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Experience Data and Autobiography</a:t>
                </a:r>
                <a:endParaRPr lang="ko-KR" altLang="en-US" sz="12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104" name="순서도: 대체 처리 103">
                <a:extLst>
                  <a:ext uri="{FF2B5EF4-FFF2-40B4-BE49-F238E27FC236}">
                    <a16:creationId xmlns:a16="http://schemas.microsoft.com/office/drawing/2014/main" id="{832A1920-D243-0A4E-48FD-CA9CE4CB278A}"/>
                  </a:ext>
                </a:extLst>
              </p:cNvPr>
              <p:cNvSpPr/>
              <p:nvPr/>
            </p:nvSpPr>
            <p:spPr>
              <a:xfrm>
                <a:off x="4677682" y="4615824"/>
                <a:ext cx="1426663" cy="552672"/>
              </a:xfrm>
              <a:prstGeom prst="flowChartAlternateProcess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Meetings and Records</a:t>
                </a:r>
                <a:endParaRPr lang="ko-KR" altLang="en-US" sz="14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105" name="순서도: 대체 처리 104">
                <a:extLst>
                  <a:ext uri="{FF2B5EF4-FFF2-40B4-BE49-F238E27FC236}">
                    <a16:creationId xmlns:a16="http://schemas.microsoft.com/office/drawing/2014/main" id="{0126C1D8-83C4-9050-B166-DD53169B12FD}"/>
                  </a:ext>
                </a:extLst>
              </p:cNvPr>
              <p:cNvSpPr/>
              <p:nvPr/>
            </p:nvSpPr>
            <p:spPr>
              <a:xfrm>
                <a:off x="6269801" y="4615824"/>
                <a:ext cx="1426663" cy="552672"/>
              </a:xfrm>
              <a:prstGeom prst="flowChartAlternateProcess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Study papers and diaries</a:t>
                </a:r>
                <a:endParaRPr lang="ko-KR" altLang="en-US" sz="12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106" name="순서도: 대체 처리 105">
                <a:extLst>
                  <a:ext uri="{FF2B5EF4-FFF2-40B4-BE49-F238E27FC236}">
                    <a16:creationId xmlns:a16="http://schemas.microsoft.com/office/drawing/2014/main" id="{0887AA89-E48A-4BDC-E2CC-291C3A1CB9ED}"/>
                  </a:ext>
                </a:extLst>
              </p:cNvPr>
              <p:cNvSpPr/>
              <p:nvPr/>
            </p:nvSpPr>
            <p:spPr>
              <a:xfrm>
                <a:off x="7895122" y="4615824"/>
                <a:ext cx="1426663" cy="552672"/>
              </a:xfrm>
              <a:prstGeom prst="flowChartAlternateProcess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a career decision</a:t>
                </a:r>
                <a:endParaRPr lang="ko-KR" altLang="en-US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107" name="순서도: 대체 처리 106">
                <a:extLst>
                  <a:ext uri="{FF2B5EF4-FFF2-40B4-BE49-F238E27FC236}">
                    <a16:creationId xmlns:a16="http://schemas.microsoft.com/office/drawing/2014/main" id="{732E9466-6C11-D5D6-8510-3E542751399A}"/>
                  </a:ext>
                </a:extLst>
              </p:cNvPr>
              <p:cNvSpPr/>
              <p:nvPr/>
            </p:nvSpPr>
            <p:spPr>
              <a:xfrm>
                <a:off x="9515977" y="4615824"/>
                <a:ext cx="1426663" cy="552672"/>
              </a:xfrm>
              <a:prstGeom prst="flowChartAlternateProcess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Work paper</a:t>
                </a:r>
              </a:p>
            </p:txBody>
          </p:sp>
        </p:grpSp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45F9D98D-BC88-C38E-8AE7-8C774ED63058}"/>
                </a:ext>
              </a:extLst>
            </p:cNvPr>
            <p:cNvGrpSpPr/>
            <p:nvPr/>
          </p:nvGrpSpPr>
          <p:grpSpPr>
            <a:xfrm>
              <a:off x="1450167" y="5763192"/>
              <a:ext cx="9511134" cy="556037"/>
              <a:chOff x="1431506" y="4612459"/>
              <a:chExt cx="9511134" cy="556037"/>
            </a:xfrm>
          </p:grpSpPr>
          <p:sp>
            <p:nvSpPr>
              <p:cNvPr id="96" name="순서도: 대체 처리 95">
                <a:extLst>
                  <a:ext uri="{FF2B5EF4-FFF2-40B4-BE49-F238E27FC236}">
                    <a16:creationId xmlns:a16="http://schemas.microsoft.com/office/drawing/2014/main" id="{FDB7483B-6735-7C07-0B96-E3FE9CBFBA5C}"/>
                  </a:ext>
                </a:extLst>
              </p:cNvPr>
              <p:cNvSpPr/>
              <p:nvPr/>
            </p:nvSpPr>
            <p:spPr>
              <a:xfrm>
                <a:off x="1431506" y="4612459"/>
                <a:ext cx="1426663" cy="552672"/>
              </a:xfrm>
              <a:prstGeom prst="flowChartAlternateProcess">
                <a:avLst/>
              </a:prstGeom>
              <a:solidFill>
                <a:srgbClr val="DFD0EC">
                  <a:alpha val="66000"/>
                </a:srgb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Period</a:t>
                </a:r>
                <a:endParaRPr lang="ko-KR" altLang="en-US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97" name="순서도: 대체 처리 96">
                <a:extLst>
                  <a:ext uri="{FF2B5EF4-FFF2-40B4-BE49-F238E27FC236}">
                    <a16:creationId xmlns:a16="http://schemas.microsoft.com/office/drawing/2014/main" id="{0ECBADA9-C006-4C8B-4B1D-6266428D04D4}"/>
                  </a:ext>
                </a:extLst>
              </p:cNvPr>
              <p:cNvSpPr/>
              <p:nvPr/>
            </p:nvSpPr>
            <p:spPr>
              <a:xfrm>
                <a:off x="3056827" y="4615824"/>
                <a:ext cx="1426663" cy="552672"/>
              </a:xfrm>
              <a:prstGeom prst="flowChartAlternateProcess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Freedom</a:t>
                </a:r>
                <a:endParaRPr lang="ko-KR" altLang="en-US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98" name="순서도: 대체 처리 97">
                <a:extLst>
                  <a:ext uri="{FF2B5EF4-FFF2-40B4-BE49-F238E27FC236}">
                    <a16:creationId xmlns:a16="http://schemas.microsoft.com/office/drawing/2014/main" id="{9FB18493-CCCA-C3C3-A6D1-810D25EFD463}"/>
                  </a:ext>
                </a:extLst>
              </p:cNvPr>
              <p:cNvSpPr/>
              <p:nvPr/>
            </p:nvSpPr>
            <p:spPr>
              <a:xfrm>
                <a:off x="4677682" y="4615824"/>
                <a:ext cx="1426663" cy="552672"/>
              </a:xfrm>
              <a:prstGeom prst="flowChartAlternateProcess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3-4 weeks</a:t>
                </a:r>
                <a:endParaRPr lang="ko-KR" altLang="en-US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99" name="순서도: 대체 처리 98">
                <a:extLst>
                  <a:ext uri="{FF2B5EF4-FFF2-40B4-BE49-F238E27FC236}">
                    <a16:creationId xmlns:a16="http://schemas.microsoft.com/office/drawing/2014/main" id="{731D9330-6200-5109-2A6B-5393C9573BC5}"/>
                  </a:ext>
                </a:extLst>
              </p:cNvPr>
              <p:cNvSpPr/>
              <p:nvPr/>
            </p:nvSpPr>
            <p:spPr>
              <a:xfrm>
                <a:off x="6269801" y="4615824"/>
                <a:ext cx="1426663" cy="552672"/>
              </a:xfrm>
              <a:prstGeom prst="flowChartAlternateProcess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individual differences</a:t>
                </a:r>
                <a:endParaRPr lang="ko-KR" altLang="en-US" sz="16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100" name="순서도: 대체 처리 99">
                <a:extLst>
                  <a:ext uri="{FF2B5EF4-FFF2-40B4-BE49-F238E27FC236}">
                    <a16:creationId xmlns:a16="http://schemas.microsoft.com/office/drawing/2014/main" id="{7A6CFFE2-CC73-1DD4-70CB-EF0C47736F3C}"/>
                  </a:ext>
                </a:extLst>
              </p:cNvPr>
              <p:cNvSpPr/>
              <p:nvPr/>
            </p:nvSpPr>
            <p:spPr>
              <a:xfrm>
                <a:off x="7895122" y="4615824"/>
                <a:ext cx="1426663" cy="552672"/>
              </a:xfrm>
              <a:prstGeom prst="flowChartAlternateProcess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4-12 weeks</a:t>
                </a:r>
                <a:endParaRPr lang="ko-KR" altLang="en-US" sz="14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101" name="순서도: 대체 처리 100">
                <a:extLst>
                  <a:ext uri="{FF2B5EF4-FFF2-40B4-BE49-F238E27FC236}">
                    <a16:creationId xmlns:a16="http://schemas.microsoft.com/office/drawing/2014/main" id="{F71B59FD-C6A9-32B5-AD6E-E21164792D31}"/>
                  </a:ext>
                </a:extLst>
              </p:cNvPr>
              <p:cNvSpPr/>
              <p:nvPr/>
            </p:nvSpPr>
            <p:spPr>
              <a:xfrm>
                <a:off x="9515977" y="4615824"/>
                <a:ext cx="1426663" cy="552672"/>
              </a:xfrm>
              <a:prstGeom prst="flowChartAlternateProcess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>
                    <a:solidFill>
                      <a:schemeClr val="tx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4-5 weeks</a:t>
                </a:r>
                <a:endParaRPr lang="ko-KR" altLang="en-US" sz="1400" dirty="0">
                  <a:solidFill>
                    <a:schemeClr val="tx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23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386"/>
    </mc:Choice>
    <mc:Fallback xmlns="">
      <p:transition spd="slow" advTm="60386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FE712AEF-26B0-C916-C584-F4524BD2C77B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06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5037C66-0A51-EC97-DA08-48B57892C909}"/>
              </a:ext>
            </a:extLst>
          </p:cNvPr>
          <p:cNvSpPr txBox="1"/>
          <p:nvPr/>
        </p:nvSpPr>
        <p:spPr>
          <a:xfrm>
            <a:off x="908601" y="271363"/>
            <a:ext cx="53241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market reaction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graphicFrame>
        <p:nvGraphicFramePr>
          <p:cNvPr id="11" name="다이어그램 10">
            <a:extLst>
              <a:ext uri="{FF2B5EF4-FFF2-40B4-BE49-F238E27FC236}">
                <a16:creationId xmlns:a16="http://schemas.microsoft.com/office/drawing/2014/main" id="{08CE8032-EC61-D3BD-D049-5DCD739178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787201"/>
              </p:ext>
            </p:extLst>
          </p:nvPr>
        </p:nvGraphicFramePr>
        <p:xfrm>
          <a:off x="976249" y="620895"/>
          <a:ext cx="1027549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타원 15">
            <a:extLst>
              <a:ext uri="{FF2B5EF4-FFF2-40B4-BE49-F238E27FC236}">
                <a16:creationId xmlns:a16="http://schemas.microsoft.com/office/drawing/2014/main" id="{84F9E5B8-C57C-83E6-3B8B-883EEA06EB92}"/>
              </a:ext>
            </a:extLst>
          </p:cNvPr>
          <p:cNvSpPr/>
          <p:nvPr/>
        </p:nvSpPr>
        <p:spPr>
          <a:xfrm>
            <a:off x="8503920" y="3410372"/>
            <a:ext cx="652272" cy="65532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2C90B835-6A80-2AF0-5189-3425F03EAB1E}"/>
              </a:ext>
            </a:extLst>
          </p:cNvPr>
          <p:cNvSpPr/>
          <p:nvPr/>
        </p:nvSpPr>
        <p:spPr>
          <a:xfrm>
            <a:off x="10204114" y="2267105"/>
            <a:ext cx="652272" cy="65532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9C3746-1625-EDDB-5A40-9D73B2D837C4}"/>
              </a:ext>
            </a:extLst>
          </p:cNvPr>
          <p:cNvSpPr txBox="1"/>
          <p:nvPr/>
        </p:nvSpPr>
        <p:spPr>
          <a:xfrm>
            <a:off x="1661748" y="1007207"/>
            <a:ext cx="886850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2800" dirty="0">
                <a:solidFill>
                  <a:srgbClr val="9C19E0"/>
                </a:solidFill>
                <a:latin typeface="나눔스퀘어_ac Bold"/>
                <a:ea typeface="나눔스퀘어_ac Bold"/>
              </a:rPr>
              <a:t>Market Test Attempts and Customer Responses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CA24BB2B-30DF-06CD-784E-8D9AE94B32FC}"/>
              </a:ext>
            </a:extLst>
          </p:cNvPr>
          <p:cNvGrpSpPr/>
          <p:nvPr/>
        </p:nvGrpSpPr>
        <p:grpSpPr>
          <a:xfrm>
            <a:off x="1221479" y="5071872"/>
            <a:ext cx="3042497" cy="402336"/>
            <a:chOff x="1267967" y="5254752"/>
            <a:chExt cx="3042497" cy="402336"/>
          </a:xfrm>
        </p:grpSpPr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F05E5220-ADEA-711F-0A46-5171F377A1B0}"/>
                </a:ext>
              </a:extLst>
            </p:cNvPr>
            <p:cNvSpPr/>
            <p:nvPr/>
          </p:nvSpPr>
          <p:spPr>
            <a:xfrm>
              <a:off x="1267967" y="5254752"/>
              <a:ext cx="3011425" cy="402336"/>
            </a:xfrm>
            <a:prstGeom prst="roundRect">
              <a:avLst/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E03997E-F28F-30DB-8C8A-35073216FB26}"/>
                </a:ext>
              </a:extLst>
            </p:cNvPr>
            <p:cNvSpPr txBox="1"/>
            <p:nvPr/>
          </p:nvSpPr>
          <p:spPr>
            <a:xfrm>
              <a:off x="1267968" y="5294150"/>
              <a:ext cx="2060448" cy="3385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600" dirty="0">
                  <a:latin typeface="나눔스퀘어_ac Bold"/>
                  <a:ea typeface="나눔스퀘어_ac Bold"/>
                </a:rPr>
                <a:t>23.01.29~23.02.02</a:t>
              </a:r>
              <a:endParaRPr lang="ko-KR" altLang="en-US" sz="1600" dirty="0">
                <a:latin typeface="나눔스퀘어_ac Bold"/>
                <a:ea typeface="나눔스퀘어_ac Bold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687BC6E-60DA-5A56-3098-4635EB72CF10}"/>
                </a:ext>
              </a:extLst>
            </p:cNvPr>
            <p:cNvSpPr txBox="1"/>
            <p:nvPr/>
          </p:nvSpPr>
          <p:spPr>
            <a:xfrm>
              <a:off x="3214073" y="5286643"/>
              <a:ext cx="109639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600" dirty="0">
                  <a:solidFill>
                    <a:srgbClr val="9C19E0"/>
                  </a:solidFill>
                  <a:latin typeface="나눔스퀘어_ac Bold"/>
                  <a:ea typeface="나눔스퀘어_ac Bold"/>
                </a:rPr>
                <a:t>21people</a:t>
              </a:r>
              <a:endParaRPr lang="ko-KR" altLang="en-US" sz="1600" dirty="0">
                <a:solidFill>
                  <a:srgbClr val="9C19E0"/>
                </a:solidFill>
                <a:latin typeface="나눔스퀘어_ac Bold"/>
                <a:ea typeface="나눔스퀘어_ac Bold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DBDB313F-6E87-6EA5-ED81-AD87CEEF55A8}"/>
              </a:ext>
            </a:extLst>
          </p:cNvPr>
          <p:cNvGrpSpPr/>
          <p:nvPr/>
        </p:nvGrpSpPr>
        <p:grpSpPr>
          <a:xfrm>
            <a:off x="1221479" y="5637226"/>
            <a:ext cx="3042497" cy="402336"/>
            <a:chOff x="1267967" y="5254752"/>
            <a:chExt cx="3042497" cy="402336"/>
          </a:xfrm>
        </p:grpSpPr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AD9B6108-C7AD-26C8-F8AB-8272D85E8012}"/>
                </a:ext>
              </a:extLst>
            </p:cNvPr>
            <p:cNvSpPr/>
            <p:nvPr/>
          </p:nvSpPr>
          <p:spPr>
            <a:xfrm>
              <a:off x="1267967" y="5254752"/>
              <a:ext cx="3011425" cy="402336"/>
            </a:xfrm>
            <a:prstGeom prst="roundRect">
              <a:avLst/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6B05A2-DE8A-EC3A-2D62-2773C5B3D82B}"/>
                </a:ext>
              </a:extLst>
            </p:cNvPr>
            <p:cNvSpPr txBox="1"/>
            <p:nvPr/>
          </p:nvSpPr>
          <p:spPr>
            <a:xfrm>
              <a:off x="1267968" y="5294150"/>
              <a:ext cx="2060448" cy="3385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600" dirty="0">
                  <a:latin typeface="나눔스퀘어_ac Bold"/>
                  <a:ea typeface="나눔스퀘어_ac Bold"/>
                </a:rPr>
                <a:t>23.03.02~23.03.05</a:t>
              </a:r>
              <a:endParaRPr lang="ko-KR" altLang="en-US" sz="1600" dirty="0">
                <a:latin typeface="나눔스퀘어_ac Bold"/>
                <a:ea typeface="나눔스퀘어_ac Bold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1AA2817-07FD-B721-6B7B-7863FFE96B74}"/>
                </a:ext>
              </a:extLst>
            </p:cNvPr>
            <p:cNvSpPr txBox="1"/>
            <p:nvPr/>
          </p:nvSpPr>
          <p:spPr>
            <a:xfrm>
              <a:off x="3214073" y="5286643"/>
              <a:ext cx="109639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600" dirty="0">
                  <a:solidFill>
                    <a:srgbClr val="9C19E0"/>
                  </a:solidFill>
                  <a:latin typeface="나눔스퀘어_ac Bold"/>
                  <a:ea typeface="나눔스퀘어_ac Bold"/>
                </a:rPr>
                <a:t>51people</a:t>
              </a:r>
              <a:endParaRPr lang="ko-KR" altLang="en-US" sz="1600" dirty="0">
                <a:solidFill>
                  <a:srgbClr val="9C19E0"/>
                </a:solidFill>
                <a:latin typeface="나눔스퀘어_ac Bold"/>
                <a:ea typeface="나눔스퀘어_ac Bold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921804CE-2806-C6B8-9EE8-774E5A877A4F}"/>
              </a:ext>
            </a:extLst>
          </p:cNvPr>
          <p:cNvGrpSpPr/>
          <p:nvPr/>
        </p:nvGrpSpPr>
        <p:grpSpPr>
          <a:xfrm>
            <a:off x="4776178" y="5074694"/>
            <a:ext cx="3042497" cy="402336"/>
            <a:chOff x="1267967" y="5254752"/>
            <a:chExt cx="3042497" cy="402336"/>
          </a:xfrm>
        </p:grpSpPr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FEE00C72-A0C6-C646-40D3-E9C616656602}"/>
                </a:ext>
              </a:extLst>
            </p:cNvPr>
            <p:cNvSpPr/>
            <p:nvPr/>
          </p:nvSpPr>
          <p:spPr>
            <a:xfrm>
              <a:off x="1267967" y="5254752"/>
              <a:ext cx="3011425" cy="402336"/>
            </a:xfrm>
            <a:prstGeom prst="roundRect">
              <a:avLst/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A35FD05-8D96-C28E-DA71-E94CF6011374}"/>
                </a:ext>
              </a:extLst>
            </p:cNvPr>
            <p:cNvSpPr txBox="1"/>
            <p:nvPr/>
          </p:nvSpPr>
          <p:spPr>
            <a:xfrm>
              <a:off x="1267968" y="5294150"/>
              <a:ext cx="2060448" cy="3385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600" dirty="0">
                  <a:latin typeface="나눔스퀘어_ac Bold"/>
                  <a:ea typeface="나눔스퀘어_ac Bold"/>
                </a:rPr>
                <a:t>23.01.30~23.02.05</a:t>
              </a:r>
              <a:endParaRPr lang="ko-KR" altLang="en-US" sz="1600" dirty="0">
                <a:latin typeface="나눔스퀘어_ac Bold"/>
                <a:ea typeface="나눔스퀘어_ac Bold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6EE7D00-BA5A-8A55-72F8-72D5D535F67A}"/>
                </a:ext>
              </a:extLst>
            </p:cNvPr>
            <p:cNvSpPr txBox="1"/>
            <p:nvPr/>
          </p:nvSpPr>
          <p:spPr>
            <a:xfrm>
              <a:off x="3214073" y="5286643"/>
              <a:ext cx="109639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600" dirty="0">
                  <a:solidFill>
                    <a:srgbClr val="9C19E0"/>
                  </a:solidFill>
                  <a:latin typeface="나눔스퀘어_ac Bold"/>
                  <a:ea typeface="나눔스퀘어_ac Bold"/>
                </a:rPr>
                <a:t>5 people</a:t>
              </a:r>
              <a:endParaRPr lang="ko-KR" altLang="en-US" sz="1600" dirty="0">
                <a:solidFill>
                  <a:srgbClr val="9C19E0"/>
                </a:solidFill>
                <a:latin typeface="나눔스퀘어_ac Bold"/>
                <a:ea typeface="나눔스퀘어_ac Bold"/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132E669-52F5-C156-B18A-BCF26CF9E454}"/>
              </a:ext>
            </a:extLst>
          </p:cNvPr>
          <p:cNvGrpSpPr/>
          <p:nvPr/>
        </p:nvGrpSpPr>
        <p:grpSpPr>
          <a:xfrm>
            <a:off x="4760641" y="5537745"/>
            <a:ext cx="3042497" cy="402336"/>
            <a:chOff x="1267967" y="5254752"/>
            <a:chExt cx="3042497" cy="402336"/>
          </a:xfrm>
        </p:grpSpPr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8D9F481A-843F-CB81-C836-F1C51C17AECD}"/>
                </a:ext>
              </a:extLst>
            </p:cNvPr>
            <p:cNvSpPr/>
            <p:nvPr/>
          </p:nvSpPr>
          <p:spPr>
            <a:xfrm>
              <a:off x="1267967" y="5254752"/>
              <a:ext cx="3011425" cy="402336"/>
            </a:xfrm>
            <a:prstGeom prst="roundRect">
              <a:avLst/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4F975A1-87CF-CE51-D52F-90E66D389A90}"/>
                </a:ext>
              </a:extLst>
            </p:cNvPr>
            <p:cNvSpPr txBox="1"/>
            <p:nvPr/>
          </p:nvSpPr>
          <p:spPr>
            <a:xfrm>
              <a:off x="1267968" y="5294150"/>
              <a:ext cx="2060448" cy="3385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600" dirty="0">
                  <a:latin typeface="나눔스퀘어_ac Bold"/>
                  <a:ea typeface="나눔스퀘어_ac Bold"/>
                </a:rPr>
                <a:t>23.03.06~23.03.08</a:t>
              </a:r>
              <a:endParaRPr lang="ko-KR" altLang="en-US" sz="1600" dirty="0">
                <a:latin typeface="나눔스퀘어_ac Bold"/>
                <a:ea typeface="나눔스퀘어_ac Bold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EA7FB17-F928-A2E1-4E4A-4A07EC39F74A}"/>
                </a:ext>
              </a:extLst>
            </p:cNvPr>
            <p:cNvSpPr txBox="1"/>
            <p:nvPr/>
          </p:nvSpPr>
          <p:spPr>
            <a:xfrm>
              <a:off x="3214073" y="5286643"/>
              <a:ext cx="109639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600" dirty="0">
                  <a:solidFill>
                    <a:srgbClr val="9C19E0"/>
                  </a:solidFill>
                  <a:latin typeface="나눔스퀘어_ac Bold"/>
                  <a:ea typeface="나눔스퀘어_ac Bold"/>
                </a:rPr>
                <a:t>5 people</a:t>
              </a:r>
              <a:endParaRPr lang="ko-KR" altLang="en-US" sz="1600" dirty="0">
                <a:solidFill>
                  <a:srgbClr val="9C19E0"/>
                </a:solidFill>
                <a:latin typeface="나눔스퀘어_ac Bold"/>
                <a:ea typeface="나눔스퀘어_ac Bold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7B6B6AB8-98AD-E244-F71A-756B4379B458}"/>
              </a:ext>
            </a:extLst>
          </p:cNvPr>
          <p:cNvGrpSpPr/>
          <p:nvPr/>
        </p:nvGrpSpPr>
        <p:grpSpPr>
          <a:xfrm>
            <a:off x="4760641" y="6007671"/>
            <a:ext cx="3042497" cy="402336"/>
            <a:chOff x="1267967" y="5254752"/>
            <a:chExt cx="3042497" cy="402336"/>
          </a:xfrm>
        </p:grpSpPr>
        <p:sp>
          <p:nvSpPr>
            <p:cNvPr id="38" name="사각형: 둥근 모서리 37">
              <a:extLst>
                <a:ext uri="{FF2B5EF4-FFF2-40B4-BE49-F238E27FC236}">
                  <a16:creationId xmlns:a16="http://schemas.microsoft.com/office/drawing/2014/main" id="{44E55305-27FB-D729-AD02-B40F0E5C9C2D}"/>
                </a:ext>
              </a:extLst>
            </p:cNvPr>
            <p:cNvSpPr/>
            <p:nvPr/>
          </p:nvSpPr>
          <p:spPr>
            <a:xfrm>
              <a:off x="1267967" y="5254752"/>
              <a:ext cx="3011425" cy="402336"/>
            </a:xfrm>
            <a:prstGeom prst="roundRect">
              <a:avLst/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177FE4F-7BE7-3DDA-8D62-D87A993C0A44}"/>
                </a:ext>
              </a:extLst>
            </p:cNvPr>
            <p:cNvSpPr txBox="1"/>
            <p:nvPr/>
          </p:nvSpPr>
          <p:spPr>
            <a:xfrm>
              <a:off x="1267968" y="5294150"/>
              <a:ext cx="2060448" cy="3385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600" dirty="0">
                  <a:latin typeface="나눔스퀘어_ac Bold"/>
                  <a:ea typeface="나눔스퀘어_ac Bold"/>
                </a:rPr>
                <a:t>23.04.20~23.05.15</a:t>
              </a:r>
              <a:endParaRPr lang="ko-KR" altLang="en-US" sz="1600" dirty="0">
                <a:latin typeface="나눔스퀘어_ac Bold"/>
                <a:ea typeface="나눔스퀘어_ac Bold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90DD305-AF45-1C94-A9A6-D032B5115C70}"/>
                </a:ext>
              </a:extLst>
            </p:cNvPr>
            <p:cNvSpPr txBox="1"/>
            <p:nvPr/>
          </p:nvSpPr>
          <p:spPr>
            <a:xfrm>
              <a:off x="3214073" y="5286643"/>
              <a:ext cx="109639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600" dirty="0">
                  <a:solidFill>
                    <a:srgbClr val="9C19E0"/>
                  </a:solidFill>
                  <a:latin typeface="나눔스퀘어_ac Bold"/>
                  <a:ea typeface="나눔스퀘어_ac Bold"/>
                </a:rPr>
                <a:t>5 people</a:t>
              </a:r>
              <a:endParaRPr lang="ko-KR" altLang="en-US" sz="1600" dirty="0">
                <a:solidFill>
                  <a:srgbClr val="9C19E0"/>
                </a:solidFill>
                <a:latin typeface="나눔스퀘어_ac Bold"/>
                <a:ea typeface="나눔스퀘어_ac Bold"/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D58B6925-B318-01CC-F3F1-A741808E97F6}"/>
              </a:ext>
            </a:extLst>
          </p:cNvPr>
          <p:cNvGrpSpPr/>
          <p:nvPr/>
        </p:nvGrpSpPr>
        <p:grpSpPr>
          <a:xfrm>
            <a:off x="8328227" y="5071872"/>
            <a:ext cx="3042497" cy="402336"/>
            <a:chOff x="1267967" y="5254752"/>
            <a:chExt cx="3042497" cy="402336"/>
          </a:xfrm>
        </p:grpSpPr>
        <p:sp>
          <p:nvSpPr>
            <p:cNvPr id="42" name="사각형: 둥근 모서리 41">
              <a:extLst>
                <a:ext uri="{FF2B5EF4-FFF2-40B4-BE49-F238E27FC236}">
                  <a16:creationId xmlns:a16="http://schemas.microsoft.com/office/drawing/2014/main" id="{0E2435BB-9A65-8030-E37B-EBC3B74C3197}"/>
                </a:ext>
              </a:extLst>
            </p:cNvPr>
            <p:cNvSpPr/>
            <p:nvPr/>
          </p:nvSpPr>
          <p:spPr>
            <a:xfrm>
              <a:off x="1267967" y="5254752"/>
              <a:ext cx="3011425" cy="402336"/>
            </a:xfrm>
            <a:prstGeom prst="roundRect">
              <a:avLst/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4FD2C51-63E0-276E-84EA-35DD0CA013F9}"/>
                </a:ext>
              </a:extLst>
            </p:cNvPr>
            <p:cNvSpPr txBox="1"/>
            <p:nvPr/>
          </p:nvSpPr>
          <p:spPr>
            <a:xfrm>
              <a:off x="1267968" y="5294150"/>
              <a:ext cx="2060448" cy="3385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600" dirty="0">
                  <a:latin typeface="나눔스퀘어_ac Bold"/>
                  <a:ea typeface="나눔스퀘어_ac Bold"/>
                </a:rPr>
                <a:t>23.03.09~23.03.10</a:t>
              </a:r>
              <a:endParaRPr lang="ko-KR" altLang="en-US" sz="1600" dirty="0">
                <a:latin typeface="나눔스퀘어_ac Bold"/>
                <a:ea typeface="나눔스퀘어_ac Bold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437C1CF-C354-909C-A2AA-31AA22CF60F7}"/>
                </a:ext>
              </a:extLst>
            </p:cNvPr>
            <p:cNvSpPr txBox="1"/>
            <p:nvPr/>
          </p:nvSpPr>
          <p:spPr>
            <a:xfrm>
              <a:off x="3214073" y="5286643"/>
              <a:ext cx="109639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600" dirty="0">
                  <a:solidFill>
                    <a:srgbClr val="9C19E0"/>
                  </a:solidFill>
                  <a:latin typeface="나눔스퀘어_ac Bold"/>
                  <a:ea typeface="나눔스퀘어_ac Bold"/>
                </a:rPr>
                <a:t>5 people</a:t>
              </a:r>
              <a:endParaRPr lang="ko-KR" altLang="en-US" sz="1600" dirty="0">
                <a:solidFill>
                  <a:srgbClr val="9C19E0"/>
                </a:solidFill>
                <a:latin typeface="나눔스퀘어_ac Bold"/>
                <a:ea typeface="나눔스퀘어_ac Bold"/>
              </a:endParaRP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33E483A-CBB4-3F7A-0E8F-D6575BA3C21C}"/>
              </a:ext>
            </a:extLst>
          </p:cNvPr>
          <p:cNvGrpSpPr/>
          <p:nvPr/>
        </p:nvGrpSpPr>
        <p:grpSpPr>
          <a:xfrm>
            <a:off x="8312690" y="5621281"/>
            <a:ext cx="3042497" cy="402336"/>
            <a:chOff x="1267967" y="5254752"/>
            <a:chExt cx="3042497" cy="402336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6AC01182-A780-D824-E712-12F757DB48CB}"/>
                </a:ext>
              </a:extLst>
            </p:cNvPr>
            <p:cNvSpPr/>
            <p:nvPr/>
          </p:nvSpPr>
          <p:spPr>
            <a:xfrm>
              <a:off x="1267967" y="5254752"/>
              <a:ext cx="3011425" cy="402336"/>
            </a:xfrm>
            <a:prstGeom prst="roundRect">
              <a:avLst/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B8B593C-7C1B-989D-E0C4-5C463556000E}"/>
                </a:ext>
              </a:extLst>
            </p:cNvPr>
            <p:cNvSpPr txBox="1"/>
            <p:nvPr/>
          </p:nvSpPr>
          <p:spPr>
            <a:xfrm>
              <a:off x="1267968" y="5294150"/>
              <a:ext cx="2060448" cy="3385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600" dirty="0">
                  <a:latin typeface="나눔스퀘어_ac Bold"/>
                  <a:ea typeface="나눔스퀘어_ac Bold"/>
                </a:rPr>
                <a:t>23.04.21~23.04.28</a:t>
              </a:r>
              <a:endParaRPr lang="ko-KR" altLang="en-US" sz="1600" dirty="0">
                <a:latin typeface="나눔스퀘어_ac Bold"/>
                <a:ea typeface="나눔스퀘어_ac Bold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F49A5BA-C27F-3628-0F1F-F7A5313C3390}"/>
                </a:ext>
              </a:extLst>
            </p:cNvPr>
            <p:cNvSpPr txBox="1"/>
            <p:nvPr/>
          </p:nvSpPr>
          <p:spPr>
            <a:xfrm>
              <a:off x="3214073" y="5286643"/>
              <a:ext cx="109639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1600" dirty="0">
                  <a:solidFill>
                    <a:srgbClr val="9C19E0"/>
                  </a:solidFill>
                  <a:latin typeface="나눔스퀘어_ac Bold"/>
                  <a:ea typeface="나눔스퀘어_ac Bold"/>
                </a:rPr>
                <a:t>5 people</a:t>
              </a:r>
              <a:endParaRPr lang="ko-KR" altLang="en-US" sz="1600" dirty="0">
                <a:solidFill>
                  <a:srgbClr val="9C19E0"/>
                </a:solidFill>
                <a:latin typeface="나눔스퀘어_ac Bold"/>
                <a:ea typeface="나눔스퀘어_ac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4183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698"/>
    </mc:Choice>
    <mc:Fallback>
      <p:transition spd="slow" advTm="58698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FE712AEF-26B0-C916-C584-F4524BD2C77B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06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5037C66-0A51-EC97-DA08-48B57892C909}"/>
              </a:ext>
            </a:extLst>
          </p:cNvPr>
          <p:cNvSpPr txBox="1"/>
          <p:nvPr/>
        </p:nvSpPr>
        <p:spPr>
          <a:xfrm>
            <a:off x="908601" y="271363"/>
            <a:ext cx="53241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Market reaction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255432-16DE-5AF6-2759-BDB0F7795F2C}"/>
              </a:ext>
            </a:extLst>
          </p:cNvPr>
          <p:cNvSpPr txBox="1"/>
          <p:nvPr/>
        </p:nvSpPr>
        <p:spPr>
          <a:xfrm>
            <a:off x="4299339" y="295070"/>
            <a:ext cx="5483577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400" dirty="0">
                <a:solidFill>
                  <a:srgbClr val="9C19E0"/>
                </a:solidFill>
                <a:latin typeface="나눔스퀘어_ac Bold"/>
                <a:ea typeface="나눔스퀘어_ac Bold"/>
              </a:rPr>
              <a:t>Customer Interviews and MVP Tests</a:t>
            </a:r>
            <a:endParaRPr lang="ko-KR" altLang="en-US" sz="2400" dirty="0">
              <a:solidFill>
                <a:srgbClr val="9C19E0"/>
              </a:solidFill>
              <a:latin typeface="나눔스퀘어_ac Bold"/>
              <a:ea typeface="나눔스퀘어_ac Bold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16BB2E8-8D99-9BA8-BA4F-5478A3CD8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16" y="941335"/>
            <a:ext cx="3964459" cy="5343779"/>
          </a:xfrm>
          <a:prstGeom prst="rect">
            <a:avLst/>
          </a:prstGeom>
        </p:spPr>
      </p:pic>
      <p:pic>
        <p:nvPicPr>
          <p:cNvPr id="12" name="그림 11" descr="텍스트, 사람, 실내이(가) 표시된 사진&#10;&#10;자동 생성된 설명">
            <a:extLst>
              <a:ext uri="{FF2B5EF4-FFF2-40B4-BE49-F238E27FC236}">
                <a16:creationId xmlns:a16="http://schemas.microsoft.com/office/drawing/2014/main" id="{8F314F53-F46E-E37E-A9AA-ADD289629E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253" y="3827234"/>
            <a:ext cx="3421912" cy="2566434"/>
          </a:xfrm>
          <a:prstGeom prst="rect">
            <a:avLst/>
          </a:prstGeom>
        </p:spPr>
      </p:pic>
      <p:pic>
        <p:nvPicPr>
          <p:cNvPr id="14" name="그림 13" descr="텍스트, 실내, 벽이(가) 표시된 사진&#10;&#10;자동 생성된 설명">
            <a:extLst>
              <a:ext uri="{FF2B5EF4-FFF2-40B4-BE49-F238E27FC236}">
                <a16:creationId xmlns:a16="http://schemas.microsoft.com/office/drawing/2014/main" id="{1A5A90D3-6F29-9CBB-34D1-50B79F3666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1" t="-660" r="17478" b="3461"/>
          <a:stretch/>
        </p:blipFill>
        <p:spPr>
          <a:xfrm>
            <a:off x="4730252" y="941335"/>
            <a:ext cx="3421911" cy="2753016"/>
          </a:xfrm>
          <a:prstGeom prst="rect">
            <a:avLst/>
          </a:prstGeom>
        </p:spPr>
      </p:pic>
      <p:pic>
        <p:nvPicPr>
          <p:cNvPr id="16" name="그림 15" descr="텍스트, 편지이(가) 표시된 사진&#10;&#10;자동 생성된 설명">
            <a:extLst>
              <a:ext uri="{FF2B5EF4-FFF2-40B4-BE49-F238E27FC236}">
                <a16:creationId xmlns:a16="http://schemas.microsoft.com/office/drawing/2014/main" id="{FC5CCED9-2DB2-69F3-21FC-63CC008A55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37847" y="1887628"/>
            <a:ext cx="5452334" cy="355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97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11"/>
    </mc:Choice>
    <mc:Fallback xmlns="">
      <p:transition spd="slow" advTm="1251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FE712AEF-26B0-C916-C584-F4524BD2C77B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06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5037C66-0A51-EC97-DA08-48B57892C909}"/>
              </a:ext>
            </a:extLst>
          </p:cNvPr>
          <p:cNvSpPr txBox="1"/>
          <p:nvPr/>
        </p:nvSpPr>
        <p:spPr>
          <a:xfrm>
            <a:off x="908601" y="271363"/>
            <a:ext cx="53241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market reaction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9C3746-1625-EDDB-5A40-9D73B2D837C4}"/>
              </a:ext>
            </a:extLst>
          </p:cNvPr>
          <p:cNvSpPr txBox="1"/>
          <p:nvPr/>
        </p:nvSpPr>
        <p:spPr>
          <a:xfrm>
            <a:off x="536602" y="1054750"/>
            <a:ext cx="11066262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800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Key Insights1. If it's less than 5,000 won per month, </a:t>
            </a:r>
          </a:p>
          <a:p>
            <a:r>
              <a:rPr lang="en-US" altLang="ko-KR" sz="2800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                           I'm willing to use it for a fee</a:t>
            </a:r>
          </a:p>
        </p:txBody>
      </p: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2E66772A-33F4-6EF0-E65B-C0B4C862FBC8}"/>
              </a:ext>
            </a:extLst>
          </p:cNvPr>
          <p:cNvGrpSpPr/>
          <p:nvPr/>
        </p:nvGrpSpPr>
        <p:grpSpPr>
          <a:xfrm>
            <a:off x="546936" y="2220732"/>
            <a:ext cx="11371567" cy="4033244"/>
            <a:chOff x="546936" y="1817549"/>
            <a:chExt cx="11371567" cy="4033244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1519850E-E283-313A-D360-AF6E5EB83FC7}"/>
                </a:ext>
              </a:extLst>
            </p:cNvPr>
            <p:cNvGrpSpPr/>
            <p:nvPr/>
          </p:nvGrpSpPr>
          <p:grpSpPr>
            <a:xfrm>
              <a:off x="546936" y="1817549"/>
              <a:ext cx="11371567" cy="4033244"/>
              <a:chOff x="658794" y="336550"/>
              <a:chExt cx="26212131" cy="8686800"/>
            </a:xfrm>
          </p:grpSpPr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737C6676-ADF5-0A2D-2CAD-B488E90DF05F}"/>
                  </a:ext>
                </a:extLst>
              </p:cNvPr>
              <p:cNvGrpSpPr/>
              <p:nvPr/>
            </p:nvGrpSpPr>
            <p:grpSpPr>
              <a:xfrm>
                <a:off x="658794" y="336550"/>
                <a:ext cx="10694998" cy="8686800"/>
                <a:chOff x="689748" y="1883449"/>
                <a:chExt cx="5307002" cy="4301932"/>
              </a:xfrm>
            </p:grpSpPr>
            <p:grpSp>
              <p:nvGrpSpPr>
                <p:cNvPr id="60" name="그룹 59">
                  <a:extLst>
                    <a:ext uri="{FF2B5EF4-FFF2-40B4-BE49-F238E27FC236}">
                      <a16:creationId xmlns:a16="http://schemas.microsoft.com/office/drawing/2014/main" id="{7840DAC5-EC73-9937-305B-C1FC03A25C9E}"/>
                    </a:ext>
                  </a:extLst>
                </p:cNvPr>
                <p:cNvGrpSpPr/>
                <p:nvPr/>
              </p:nvGrpSpPr>
              <p:grpSpPr>
                <a:xfrm>
                  <a:off x="689748" y="1883449"/>
                  <a:ext cx="5307002" cy="4301932"/>
                  <a:chOff x="615985" y="2078035"/>
                  <a:chExt cx="5307002" cy="4301932"/>
                </a:xfrm>
              </p:grpSpPr>
              <p:sp>
                <p:nvSpPr>
                  <p:cNvPr id="64" name="사각형: 둥근 모서리 63">
                    <a:extLst>
                      <a:ext uri="{FF2B5EF4-FFF2-40B4-BE49-F238E27FC236}">
                        <a16:creationId xmlns:a16="http://schemas.microsoft.com/office/drawing/2014/main" id="{0F4DEF13-D061-5C5F-C9EE-8F259076A2BA}"/>
                      </a:ext>
                    </a:extLst>
                  </p:cNvPr>
                  <p:cNvSpPr/>
                  <p:nvPr/>
                </p:nvSpPr>
                <p:spPr>
                  <a:xfrm>
                    <a:off x="615985" y="2078035"/>
                    <a:ext cx="5307002" cy="4301932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52400" dist="38100" dir="5400000" sx="101000" sy="101000" algn="t" rotWithShape="0">
                      <a:prstClr val="black">
                        <a:alpha val="10000"/>
                      </a:prstClr>
                    </a:outerShdw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lvl1pPr marL="0" lvl="0" indent="0" algn="l" defTabSz="232257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 kumimoji="0" sz="1800" b="0" i="0" u="none" strike="noStrike" kern="1200" cap="none" spc="0" normalizeH="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</a:lstStyle>
                  <a:p>
                    <a:pPr lvl="0" algn="ctr">
                      <a:defRPr/>
                    </a:pPr>
                    <a:endParaRPr lang="ko-KR" altLang="en-US" sz="1600"/>
                  </a:p>
                </p:txBody>
              </p:sp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F831D54B-6F90-3A07-266B-CBF02F9073C5}"/>
                      </a:ext>
                    </a:extLst>
                  </p:cNvPr>
                  <p:cNvSpPr txBox="1"/>
                  <p:nvPr/>
                </p:nvSpPr>
                <p:spPr>
                  <a:xfrm>
                    <a:off x="842444" y="2319762"/>
                    <a:ext cx="4994235" cy="88635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600" dirty="0"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rPr>
                      <a:t>15. Would you be willing to use it for a fee </a:t>
                    </a:r>
                    <a:br>
                      <a:rPr lang="en-US" altLang="ko-KR" sz="1600" dirty="0"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rPr>
                    </a:br>
                    <a:r>
                      <a:rPr lang="en-US" altLang="ko-KR" sz="1600" dirty="0"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rPr>
                      <a:t>if you provided a service to write an autobiography based on my experience?</a:t>
                    </a:r>
                    <a:endParaRPr lang="ko-KR" altLang="en-US" sz="1600" dirty="0">
                      <a:latin typeface="나눔스퀘어_ac Bold" panose="020B0600000101010101" pitchFamily="50" charset="-127"/>
                      <a:ea typeface="나눔스퀘어_ac Bold" panose="020B0600000101010101" pitchFamily="50" charset="-127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75115C45-2FFA-CA84-D372-2B1B41089D19}"/>
                      </a:ext>
                    </a:extLst>
                  </p:cNvPr>
                  <p:cNvSpPr txBox="1"/>
                  <p:nvPr/>
                </p:nvSpPr>
                <p:spPr>
                  <a:xfrm>
                    <a:off x="3510115" y="5866361"/>
                    <a:ext cx="2012873" cy="19696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600" dirty="0"/>
                      <a:t>2023</a:t>
                    </a:r>
                    <a:r>
                      <a:rPr lang="ko-KR" altLang="en-US" sz="600" dirty="0"/>
                      <a:t>년 대학생 </a:t>
                    </a:r>
                    <a:r>
                      <a:rPr lang="en-US" altLang="ko-KR" sz="600" dirty="0"/>
                      <a:t>50</a:t>
                    </a:r>
                    <a:r>
                      <a:rPr lang="ko-KR" altLang="en-US" sz="600" dirty="0"/>
                      <a:t>명 대상 설문조사 자체 진행</a:t>
                    </a:r>
                  </a:p>
                </p:txBody>
              </p:sp>
            </p:grpSp>
            <p:pic>
              <p:nvPicPr>
                <p:cNvPr id="61" name="그림 60">
                  <a:extLst>
                    <a:ext uri="{FF2B5EF4-FFF2-40B4-BE49-F238E27FC236}">
                      <a16:creationId xmlns:a16="http://schemas.microsoft.com/office/drawing/2014/main" id="{D17883C2-2449-D555-02A0-11B9BDE8AD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harpenSoften amount="25000"/>
                          </a14:imgEffect>
                        </a14:imgLayer>
                      </a14:imgProps>
                    </a:ext>
                  </a:extLst>
                </a:blip>
                <a:srcRect r="30110"/>
                <a:stretch/>
              </p:blipFill>
              <p:spPr>
                <a:xfrm>
                  <a:off x="1034452" y="2635485"/>
                  <a:ext cx="3126261" cy="3336535"/>
                </a:xfrm>
                <a:prstGeom prst="rect">
                  <a:avLst/>
                </a:prstGeom>
              </p:spPr>
            </p:pic>
            <p:sp>
              <p:nvSpPr>
                <p:cNvPr id="62" name="액자 61">
                  <a:extLst>
                    <a:ext uri="{FF2B5EF4-FFF2-40B4-BE49-F238E27FC236}">
                      <a16:creationId xmlns:a16="http://schemas.microsoft.com/office/drawing/2014/main" id="{F6145173-D1B0-A0A9-00BA-17A260DD34E4}"/>
                    </a:ext>
                  </a:extLst>
                </p:cNvPr>
                <p:cNvSpPr/>
                <p:nvPr/>
              </p:nvSpPr>
              <p:spPr>
                <a:xfrm>
                  <a:off x="3814688" y="3777747"/>
                  <a:ext cx="1782063" cy="637554"/>
                </a:xfrm>
                <a:prstGeom prst="frame">
                  <a:avLst>
                    <a:gd name="adj1" fmla="val 10637"/>
                  </a:avLst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>
                    <a:solidFill>
                      <a:schemeClr val="accent4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3A405F8C-21B7-8835-8EB1-2E72CC1764D6}"/>
                    </a:ext>
                  </a:extLst>
                </p:cNvPr>
                <p:cNvSpPr txBox="1"/>
                <p:nvPr/>
              </p:nvSpPr>
              <p:spPr>
                <a:xfrm>
                  <a:off x="4430546" y="3197046"/>
                  <a:ext cx="1319283" cy="492420"/>
                </a:xfrm>
                <a:prstGeom prst="rect">
                  <a:avLst/>
                </a:prstGeom>
                <a:no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altLang="ko-KR" sz="2400" b="1" dirty="0">
                      <a:solidFill>
                        <a:srgbClr val="9C19E0"/>
                      </a:solidFill>
                      <a:latin typeface="나눔스퀘어OTF_ac"/>
                      <a:ea typeface="맑은 고딕"/>
                    </a:rPr>
                    <a:t>90.2%</a:t>
                  </a:r>
                  <a:endParaRPr lang="ko-KR" altLang="en-US" sz="2400" b="1" dirty="0">
                    <a:solidFill>
                      <a:srgbClr val="9C19E0"/>
                    </a:solidFill>
                    <a:latin typeface="나눔스퀘어OTF_ac"/>
                  </a:endParaRPr>
                </a:p>
              </p:txBody>
            </p:sp>
          </p:grp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C5C825B7-F388-4EA2-FABA-137B01456D15}"/>
                  </a:ext>
                </a:extLst>
              </p:cNvPr>
              <p:cNvGrpSpPr/>
              <p:nvPr/>
            </p:nvGrpSpPr>
            <p:grpSpPr>
              <a:xfrm>
                <a:off x="12527756" y="524784"/>
                <a:ext cx="14343169" cy="8461264"/>
                <a:chOff x="12281587" y="524784"/>
                <a:chExt cx="14343169" cy="8461264"/>
              </a:xfrm>
            </p:grpSpPr>
            <p:grpSp>
              <p:nvGrpSpPr>
                <p:cNvPr id="9" name="그룹 8">
                  <a:extLst>
                    <a:ext uri="{FF2B5EF4-FFF2-40B4-BE49-F238E27FC236}">
                      <a16:creationId xmlns:a16="http://schemas.microsoft.com/office/drawing/2014/main" id="{7E31C017-3284-4451-EDF0-C23E002893C3}"/>
                    </a:ext>
                  </a:extLst>
                </p:cNvPr>
                <p:cNvGrpSpPr/>
                <p:nvPr/>
              </p:nvGrpSpPr>
              <p:grpSpPr>
                <a:xfrm>
                  <a:off x="12310658" y="1535688"/>
                  <a:ext cx="13586532" cy="1582648"/>
                  <a:chOff x="12477826" y="896798"/>
                  <a:chExt cx="13586532" cy="1582648"/>
                </a:xfrm>
              </p:grpSpPr>
              <p:sp>
                <p:nvSpPr>
                  <p:cNvPr id="58" name="사각형: 둥근 모서리 57">
                    <a:extLst>
                      <a:ext uri="{FF2B5EF4-FFF2-40B4-BE49-F238E27FC236}">
                        <a16:creationId xmlns:a16="http://schemas.microsoft.com/office/drawing/2014/main" id="{AF6B1494-76EB-3D8A-168C-8D9F753AD14A}"/>
                      </a:ext>
                    </a:extLst>
                  </p:cNvPr>
                  <p:cNvSpPr/>
                  <p:nvPr/>
                </p:nvSpPr>
                <p:spPr>
                  <a:xfrm>
                    <a:off x="13289756" y="896798"/>
                    <a:ext cx="12774602" cy="1566632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innerShdw blurRad="114300">
                      <a:prstClr val="black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900" dirty="0"/>
                  </a:p>
                </p:txBody>
              </p:sp>
              <p:pic>
                <p:nvPicPr>
                  <p:cNvPr id="59" name="그림 58" descr="모자, 화이트, 장난감이(가) 표시된 사진&#10;&#10;자동 생성된 설명">
                    <a:extLst>
                      <a:ext uri="{FF2B5EF4-FFF2-40B4-BE49-F238E27FC236}">
                        <a16:creationId xmlns:a16="http://schemas.microsoft.com/office/drawing/2014/main" id="{A2633D06-445B-DBB5-7DC8-67B2B0C60B6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2477826" y="909496"/>
                    <a:ext cx="1569950" cy="1569950"/>
                  </a:xfrm>
                  <a:prstGeom prst="ellipse">
                    <a:avLst/>
                  </a:prstGeom>
                  <a:ln w="63500" cap="rnd">
                    <a:solidFill>
                      <a:srgbClr val="333333"/>
                    </a:solidFill>
                  </a:ln>
                  <a:effectLst>
                    <a:outerShdw blurRad="381000" dist="292100" dir="5400000" sx="-80000" sy="-18000" rotWithShape="0">
                      <a:srgbClr val="000000">
                        <a:alpha val="22000"/>
                      </a:srgbClr>
                    </a:outerShdw>
                  </a:effectLst>
                  <a:scene3d>
                    <a:camera prst="orthographicFront"/>
                    <a:lightRig rig="contrasting" dir="t">
                      <a:rot lat="0" lon="0" rev="3000000"/>
                    </a:lightRig>
                  </a:scene3d>
                  <a:sp3d contourW="7620">
                    <a:bevelT w="95250" h="31750"/>
                    <a:contourClr>
                      <a:srgbClr val="333333"/>
                    </a:contourClr>
                  </a:sp3d>
                </p:spPr>
              </p:pic>
            </p:grpSp>
            <p:grpSp>
              <p:nvGrpSpPr>
                <p:cNvPr id="10" name="그룹 9">
                  <a:extLst>
                    <a:ext uri="{FF2B5EF4-FFF2-40B4-BE49-F238E27FC236}">
                      <a16:creationId xmlns:a16="http://schemas.microsoft.com/office/drawing/2014/main" id="{748C80F3-16D5-4040-7E83-9ADBF5BFC3F7}"/>
                    </a:ext>
                  </a:extLst>
                </p:cNvPr>
                <p:cNvGrpSpPr/>
                <p:nvPr/>
              </p:nvGrpSpPr>
              <p:grpSpPr>
                <a:xfrm>
                  <a:off x="12346064" y="5318840"/>
                  <a:ext cx="13503390" cy="1569951"/>
                  <a:chOff x="12634022" y="4686064"/>
                  <a:chExt cx="13503390" cy="1569951"/>
                </a:xfrm>
              </p:grpSpPr>
              <p:sp>
                <p:nvSpPr>
                  <p:cNvPr id="56" name="사각형: 둥근 모서리 55">
                    <a:extLst>
                      <a:ext uri="{FF2B5EF4-FFF2-40B4-BE49-F238E27FC236}">
                        <a16:creationId xmlns:a16="http://schemas.microsoft.com/office/drawing/2014/main" id="{1D8A9019-B1BC-6026-733E-99B6CBE97F75}"/>
                      </a:ext>
                    </a:extLst>
                  </p:cNvPr>
                  <p:cNvSpPr/>
                  <p:nvPr/>
                </p:nvSpPr>
                <p:spPr>
                  <a:xfrm>
                    <a:off x="13362810" y="4686064"/>
                    <a:ext cx="12774602" cy="1566632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innerShdw blurRad="114300">
                      <a:prstClr val="black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900" dirty="0"/>
                  </a:p>
                </p:txBody>
              </p:sp>
              <p:pic>
                <p:nvPicPr>
                  <p:cNvPr id="57" name="그림 56" descr="장난감, 인형, 실내, 화이트이(가) 표시된 사진&#10;&#10;자동 생성된 설명">
                    <a:extLst>
                      <a:ext uri="{FF2B5EF4-FFF2-40B4-BE49-F238E27FC236}">
                        <a16:creationId xmlns:a16="http://schemas.microsoft.com/office/drawing/2014/main" id="{BBAA07B2-21E7-EF8A-CAA1-5B3D5DB105E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2634022" y="4686064"/>
                    <a:ext cx="1569951" cy="1569951"/>
                  </a:xfrm>
                  <a:prstGeom prst="ellipse">
                    <a:avLst/>
                  </a:prstGeom>
                  <a:ln w="63500" cap="rnd">
                    <a:solidFill>
                      <a:srgbClr val="333333"/>
                    </a:solidFill>
                  </a:ln>
                  <a:effectLst>
                    <a:outerShdw blurRad="381000" dist="292100" dir="5400000" sx="-80000" sy="-18000" rotWithShape="0">
                      <a:srgbClr val="000000">
                        <a:alpha val="22000"/>
                      </a:srgbClr>
                    </a:outerShdw>
                  </a:effectLst>
                  <a:scene3d>
                    <a:camera prst="orthographicFront"/>
                    <a:lightRig rig="contrasting" dir="t">
                      <a:rot lat="0" lon="0" rev="3000000"/>
                    </a:lightRig>
                  </a:scene3d>
                  <a:sp3d contourW="7620">
                    <a:bevelT w="95250" h="31750"/>
                    <a:contourClr>
                      <a:srgbClr val="333333"/>
                    </a:contourClr>
                  </a:sp3d>
                </p:spPr>
              </p:pic>
            </p:grpSp>
            <p:grpSp>
              <p:nvGrpSpPr>
                <p:cNvPr id="12" name="그룹 11">
                  <a:extLst>
                    <a:ext uri="{FF2B5EF4-FFF2-40B4-BE49-F238E27FC236}">
                      <a16:creationId xmlns:a16="http://schemas.microsoft.com/office/drawing/2014/main" id="{3F255AD6-8BAB-B584-2D49-0455975A6366}"/>
                    </a:ext>
                  </a:extLst>
                </p:cNvPr>
                <p:cNvGrpSpPr/>
                <p:nvPr/>
              </p:nvGrpSpPr>
              <p:grpSpPr>
                <a:xfrm>
                  <a:off x="12309246" y="3413840"/>
                  <a:ext cx="13534346" cy="1601982"/>
                  <a:chOff x="12634022" y="4377150"/>
                  <a:chExt cx="13534346" cy="1601982"/>
                </a:xfrm>
              </p:grpSpPr>
              <p:sp>
                <p:nvSpPr>
                  <p:cNvPr id="54" name="사각형: 둥근 모서리 53">
                    <a:extLst>
                      <a:ext uri="{FF2B5EF4-FFF2-40B4-BE49-F238E27FC236}">
                        <a16:creationId xmlns:a16="http://schemas.microsoft.com/office/drawing/2014/main" id="{B9436113-2C42-AE0B-D07A-AA355C025BD5}"/>
                      </a:ext>
                    </a:extLst>
                  </p:cNvPr>
                  <p:cNvSpPr/>
                  <p:nvPr/>
                </p:nvSpPr>
                <p:spPr>
                  <a:xfrm>
                    <a:off x="13393766" y="4377150"/>
                    <a:ext cx="12774602" cy="1569950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innerShdw blurRad="114300">
                      <a:prstClr val="black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900" dirty="0"/>
                  </a:p>
                </p:txBody>
              </p:sp>
              <p:pic>
                <p:nvPicPr>
                  <p:cNvPr id="55" name="그림 54" descr="인형, 장난감이(가) 표시된 사진&#10;&#10;자동 생성된 설명">
                    <a:extLst>
                      <a:ext uri="{FF2B5EF4-FFF2-40B4-BE49-F238E27FC236}">
                        <a16:creationId xmlns:a16="http://schemas.microsoft.com/office/drawing/2014/main" id="{AF4D1BE6-C8DE-F1D0-76F3-07800B5C030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2634022" y="4409182"/>
                    <a:ext cx="1569950" cy="1569950"/>
                  </a:xfrm>
                  <a:prstGeom prst="ellipse">
                    <a:avLst/>
                  </a:prstGeom>
                  <a:ln w="63500" cap="rnd">
                    <a:solidFill>
                      <a:srgbClr val="333333"/>
                    </a:solidFill>
                  </a:ln>
                  <a:effectLst>
                    <a:outerShdw blurRad="381000" dist="292100" dir="5400000" sx="-80000" sy="-18000" rotWithShape="0">
                      <a:srgbClr val="000000">
                        <a:alpha val="22000"/>
                      </a:srgbClr>
                    </a:outerShdw>
                  </a:effectLst>
                  <a:scene3d>
                    <a:camera prst="orthographicFront"/>
                    <a:lightRig rig="contrasting" dir="t">
                      <a:rot lat="0" lon="0" rev="3000000"/>
                    </a:lightRig>
                  </a:scene3d>
                  <a:sp3d contourW="7620">
                    <a:bevelT w="95250" h="31750"/>
                    <a:contourClr>
                      <a:srgbClr val="333333"/>
                    </a:contourClr>
                  </a:sp3d>
                </p:spPr>
              </p:pic>
            </p:grpSp>
            <p:grpSp>
              <p:nvGrpSpPr>
                <p:cNvPr id="13" name="그룹 12">
                  <a:extLst>
                    <a:ext uri="{FF2B5EF4-FFF2-40B4-BE49-F238E27FC236}">
                      <a16:creationId xmlns:a16="http://schemas.microsoft.com/office/drawing/2014/main" id="{61EBBA7A-5008-61B4-B852-D326A2ECFB74}"/>
                    </a:ext>
                  </a:extLst>
                </p:cNvPr>
                <p:cNvGrpSpPr/>
                <p:nvPr/>
              </p:nvGrpSpPr>
              <p:grpSpPr>
                <a:xfrm>
                  <a:off x="12309246" y="7223840"/>
                  <a:ext cx="13587944" cy="1607438"/>
                  <a:chOff x="12476414" y="2843912"/>
                  <a:chExt cx="13587944" cy="1607438"/>
                </a:xfrm>
              </p:grpSpPr>
              <p:sp>
                <p:nvSpPr>
                  <p:cNvPr id="52" name="사각형: 둥근 모서리 51">
                    <a:extLst>
                      <a:ext uri="{FF2B5EF4-FFF2-40B4-BE49-F238E27FC236}">
                        <a16:creationId xmlns:a16="http://schemas.microsoft.com/office/drawing/2014/main" id="{EF4489BD-C299-52E6-C67D-486F15ECE3F3}"/>
                      </a:ext>
                    </a:extLst>
                  </p:cNvPr>
                  <p:cNvSpPr/>
                  <p:nvPr/>
                </p:nvSpPr>
                <p:spPr>
                  <a:xfrm>
                    <a:off x="13289756" y="2884718"/>
                    <a:ext cx="12774602" cy="1566632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innerShdw blurRad="114300">
                      <a:prstClr val="black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900" dirty="0"/>
                  </a:p>
                </p:txBody>
              </p:sp>
              <p:pic>
                <p:nvPicPr>
                  <p:cNvPr id="53" name="그림 52" descr="인형, 사람, 장난감이(가) 표시된 사진&#10;&#10;자동 생성된 설명">
                    <a:extLst>
                      <a:ext uri="{FF2B5EF4-FFF2-40B4-BE49-F238E27FC236}">
                        <a16:creationId xmlns:a16="http://schemas.microsoft.com/office/drawing/2014/main" id="{84E86325-3AB8-7C08-C26D-A05F297045A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2476414" y="2843912"/>
                    <a:ext cx="1615123" cy="1566632"/>
                  </a:xfrm>
                  <a:prstGeom prst="ellipse">
                    <a:avLst/>
                  </a:prstGeom>
                  <a:ln w="63500" cap="rnd">
                    <a:solidFill>
                      <a:srgbClr val="333333"/>
                    </a:solidFill>
                  </a:ln>
                  <a:effectLst>
                    <a:outerShdw blurRad="381000" dist="292100" dir="5400000" sx="-80000" sy="-18000" rotWithShape="0">
                      <a:srgbClr val="000000">
                        <a:alpha val="22000"/>
                      </a:srgbClr>
                    </a:outerShdw>
                  </a:effectLst>
                  <a:scene3d>
                    <a:camera prst="orthographicFront"/>
                    <a:lightRig rig="contrasting" dir="t">
                      <a:rot lat="0" lon="0" rev="3000000"/>
                    </a:lightRig>
                  </a:scene3d>
                  <a:sp3d contourW="7620">
                    <a:bevelT w="95250" h="31750"/>
                    <a:contourClr>
                      <a:srgbClr val="333333"/>
                    </a:contourClr>
                  </a:sp3d>
                </p:spPr>
              </p:pic>
            </p:grp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DCD7E8E-8FCA-E243-1466-B7E6AE248D0A}"/>
                    </a:ext>
                  </a:extLst>
                </p:cNvPr>
                <p:cNvSpPr txBox="1"/>
                <p:nvPr/>
              </p:nvSpPr>
              <p:spPr>
                <a:xfrm>
                  <a:off x="14032593" y="1671639"/>
                  <a:ext cx="11811000" cy="12594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600" dirty="0">
                      <a:latin typeface="나눔스퀘어_ac Bold" panose="020B0600000101010101" pitchFamily="50" charset="-127"/>
                      <a:ea typeface="나눔스퀘어_ac Bold" panose="020B0600000101010101" pitchFamily="50" charset="-127"/>
                    </a:rPr>
                    <a:t>I think that having your own autobiography can find your problems and solutions in the past.</a:t>
                  </a:r>
                  <a:endParaRPr lang="ko-KR" altLang="en-US" sz="1600" dirty="0">
                    <a:latin typeface="나눔스퀘어_ac Bold" panose="020B0600000101010101" pitchFamily="50" charset="-127"/>
                    <a:ea typeface="나눔스퀘어_ac Bold" panose="020B0600000101010101" pitchFamily="50" charset="-127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D5BABE4-6166-FC73-BBB5-0AF6488CCAA1}"/>
                    </a:ext>
                  </a:extLst>
                </p:cNvPr>
                <p:cNvSpPr txBox="1"/>
                <p:nvPr/>
              </p:nvSpPr>
              <p:spPr>
                <a:xfrm>
                  <a:off x="12281587" y="524784"/>
                  <a:ext cx="14343169" cy="7954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b="1" dirty="0">
                      <a:solidFill>
                        <a:srgbClr val="A454B9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[Actual Survey Answers] </a:t>
                  </a:r>
                  <a:r>
                    <a:rPr lang="en-US" altLang="ko-KR" sz="1600" b="1" dirty="0"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Why did you answer as above?</a:t>
                  </a:r>
                  <a:endParaRPr lang="ko-KR" altLang="en-US" sz="1600" b="1" dirty="0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8A033241-C93D-7208-96BA-C3724CB05F1B}"/>
                    </a:ext>
                  </a:extLst>
                </p:cNvPr>
                <p:cNvSpPr txBox="1"/>
                <p:nvPr/>
              </p:nvSpPr>
              <p:spPr>
                <a:xfrm>
                  <a:off x="14032593" y="3566537"/>
                  <a:ext cx="11811000" cy="12594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600" dirty="0">
                      <a:latin typeface="나눔스퀘어_ac Bold" panose="020B0600000101010101" pitchFamily="50" charset="-127"/>
                      <a:ea typeface="나눔스퀘어_ac Bold" panose="020B0600000101010101" pitchFamily="50" charset="-127"/>
                    </a:rPr>
                    <a:t>I think it's a good idea to write about your life once in a book.</a:t>
                  </a:r>
                  <a:endParaRPr lang="ko-KR" altLang="en-US" sz="1600" dirty="0">
                    <a:latin typeface="나눔스퀘어_ac Bold" panose="020B0600000101010101" pitchFamily="50" charset="-127"/>
                    <a:ea typeface="나눔스퀘어_ac Bold" panose="020B0600000101010101" pitchFamily="50" charset="-127"/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79B63BE0-7EE3-7910-1761-FC082AA7F3EB}"/>
                    </a:ext>
                  </a:extLst>
                </p:cNvPr>
                <p:cNvSpPr txBox="1"/>
                <p:nvPr/>
              </p:nvSpPr>
              <p:spPr>
                <a:xfrm>
                  <a:off x="13977234" y="5408051"/>
                  <a:ext cx="11811000" cy="15909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400" dirty="0">
                      <a:latin typeface="나눔스퀘어_ac Bold" panose="020B0600000101010101" pitchFamily="50" charset="-127"/>
                      <a:ea typeface="나눔스퀘어_ac Bold" panose="020B0600000101010101" pitchFamily="50" charset="-127"/>
                    </a:rPr>
                    <a:t>I think it will be a fun and interesting service because I don't think I will have a chance to write an autobiography for the rest of my life.</a:t>
                  </a:r>
                  <a:endParaRPr lang="ko-KR" altLang="en-US" sz="1400" dirty="0">
                    <a:latin typeface="나눔스퀘어_ac Bold" panose="020B0600000101010101" pitchFamily="50" charset="-127"/>
                    <a:ea typeface="나눔스퀘어_ac Bold" panose="020B0600000101010101" pitchFamily="50" charset="-127"/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D741D477-8EFF-CCF1-90C5-ABB048F8A906}"/>
                    </a:ext>
                  </a:extLst>
                </p:cNvPr>
                <p:cNvSpPr txBox="1"/>
                <p:nvPr/>
              </p:nvSpPr>
              <p:spPr>
                <a:xfrm>
                  <a:off x="14032593" y="7395114"/>
                  <a:ext cx="11811000" cy="15909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400" dirty="0">
                      <a:latin typeface="나눔스퀘어_ac Bold" panose="020B0600000101010101" pitchFamily="50" charset="-127"/>
                      <a:ea typeface="나눔스퀘어_ac Bold" panose="020B0600000101010101" pitchFamily="50" charset="-127"/>
                    </a:rPr>
                    <a:t>It is likely to be of great interest in discovering an ego that the user himself/herself did not know or expanding his/her values</a:t>
                  </a:r>
                  <a:endParaRPr lang="ko-KR" altLang="en-US" sz="1400" dirty="0">
                    <a:latin typeface="나눔스퀘어_ac Bold" panose="020B0600000101010101" pitchFamily="50" charset="-127"/>
                    <a:ea typeface="나눔스퀘어_ac Bold" panose="020B0600000101010101" pitchFamily="50" charset="-127"/>
                  </a:endParaRPr>
                </a:p>
              </p:txBody>
            </p:sp>
          </p:grp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7097235-9F63-560E-DF8E-EA6038FBB2F2}"/>
                </a:ext>
              </a:extLst>
            </p:cNvPr>
            <p:cNvSpPr txBox="1"/>
            <p:nvPr/>
          </p:nvSpPr>
          <p:spPr>
            <a:xfrm>
              <a:off x="3523610" y="3571828"/>
              <a:ext cx="1676400" cy="11737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2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Strongly agree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2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agree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2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Disagree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2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Strongly Disagree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0536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698"/>
    </mc:Choice>
    <mc:Fallback>
      <p:transition spd="slow" advTm="58698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FE712AEF-26B0-C916-C584-F4524BD2C77B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06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5037C66-0A51-EC97-DA08-48B57892C909}"/>
              </a:ext>
            </a:extLst>
          </p:cNvPr>
          <p:cNvSpPr txBox="1"/>
          <p:nvPr/>
        </p:nvSpPr>
        <p:spPr>
          <a:xfrm>
            <a:off x="908601" y="271363"/>
            <a:ext cx="53241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market reaction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9C3746-1625-EDDB-5A40-9D73B2D837C4}"/>
              </a:ext>
            </a:extLst>
          </p:cNvPr>
          <p:cNvSpPr txBox="1"/>
          <p:nvPr/>
        </p:nvSpPr>
        <p:spPr>
          <a:xfrm>
            <a:off x="536602" y="1054750"/>
            <a:ext cx="11066262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800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Key Insights2.</a:t>
            </a:r>
          </a:p>
          <a:p>
            <a:r>
              <a:rPr lang="en-US" altLang="ko-KR" sz="2800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Increased self-understanding, changing mindset</a:t>
            </a:r>
          </a:p>
        </p:txBody>
      </p:sp>
      <p:pic>
        <p:nvPicPr>
          <p:cNvPr id="1026" name="Picture 2" descr="양식 응답 차트. 질문 제목: 12. 기획노트 작성에 대한 만족도&#10;. 응답 수: .">
            <a:extLst>
              <a:ext uri="{FF2B5EF4-FFF2-40B4-BE49-F238E27FC236}">
                <a16:creationId xmlns:a16="http://schemas.microsoft.com/office/drawing/2014/main" id="{9380545D-55BE-1FEF-B5DC-0F1E7A3832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10"/>
          <a:stretch/>
        </p:blipFill>
        <p:spPr bwMode="auto">
          <a:xfrm>
            <a:off x="266636" y="2061308"/>
            <a:ext cx="11533147" cy="273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A93D81B6-D332-A922-2A7A-334418A6E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71520"/>
              </p:ext>
            </p:extLst>
          </p:nvPr>
        </p:nvGraphicFramePr>
        <p:xfrm>
          <a:off x="428216" y="4621747"/>
          <a:ext cx="11371570" cy="1737360"/>
        </p:xfrm>
        <a:graphic>
          <a:graphicData uri="http://schemas.openxmlformats.org/drawingml/2006/table">
            <a:tbl>
              <a:tblPr/>
              <a:tblGrid>
                <a:gridCol w="1624510">
                  <a:extLst>
                    <a:ext uri="{9D8B030D-6E8A-4147-A177-3AD203B41FA5}">
                      <a16:colId xmlns:a16="http://schemas.microsoft.com/office/drawing/2014/main" val="262661883"/>
                    </a:ext>
                  </a:extLst>
                </a:gridCol>
                <a:gridCol w="1624510">
                  <a:extLst>
                    <a:ext uri="{9D8B030D-6E8A-4147-A177-3AD203B41FA5}">
                      <a16:colId xmlns:a16="http://schemas.microsoft.com/office/drawing/2014/main" val="1103653380"/>
                    </a:ext>
                  </a:extLst>
                </a:gridCol>
                <a:gridCol w="1624510">
                  <a:extLst>
                    <a:ext uri="{9D8B030D-6E8A-4147-A177-3AD203B41FA5}">
                      <a16:colId xmlns:a16="http://schemas.microsoft.com/office/drawing/2014/main" val="1096461990"/>
                    </a:ext>
                  </a:extLst>
                </a:gridCol>
                <a:gridCol w="1624510">
                  <a:extLst>
                    <a:ext uri="{9D8B030D-6E8A-4147-A177-3AD203B41FA5}">
                      <a16:colId xmlns:a16="http://schemas.microsoft.com/office/drawing/2014/main" val="1786977021"/>
                    </a:ext>
                  </a:extLst>
                </a:gridCol>
                <a:gridCol w="1624510">
                  <a:extLst>
                    <a:ext uri="{9D8B030D-6E8A-4147-A177-3AD203B41FA5}">
                      <a16:colId xmlns:a16="http://schemas.microsoft.com/office/drawing/2014/main" val="1531268885"/>
                    </a:ext>
                  </a:extLst>
                </a:gridCol>
                <a:gridCol w="1624510">
                  <a:extLst>
                    <a:ext uri="{9D8B030D-6E8A-4147-A177-3AD203B41FA5}">
                      <a16:colId xmlns:a16="http://schemas.microsoft.com/office/drawing/2014/main" val="4096141371"/>
                    </a:ext>
                  </a:extLst>
                </a:gridCol>
                <a:gridCol w="1624510">
                  <a:extLst>
                    <a:ext uri="{9D8B030D-6E8A-4147-A177-3AD203B41FA5}">
                      <a16:colId xmlns:a16="http://schemas.microsoft.com/office/drawing/2014/main" val="1556174258"/>
                    </a:ext>
                  </a:extLst>
                </a:gridCol>
              </a:tblGrid>
              <a:tr h="1635073"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600" dirty="0">
                          <a:effectLst/>
                          <a:latin typeface="G마켓 산스 Medium" panose="02000000000000000000" pitchFamily="50" charset="-127"/>
                          <a:ea typeface="G마켓 산스 Medium" panose="02000000000000000000" pitchFamily="50" charset="-127"/>
                        </a:rPr>
                        <a:t>I learned how to explore myself.</a:t>
                      </a:r>
                    </a:p>
                  </a:txBody>
                  <a:tcPr marL="22860" marR="22860" marT="15240" marB="1524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600" dirty="0">
                          <a:effectLst/>
                          <a:latin typeface="G마켓 산스 Medium" panose="02000000000000000000" pitchFamily="50" charset="-127"/>
                          <a:ea typeface="G마켓 산스 Medium" panose="02000000000000000000" pitchFamily="50" charset="-127"/>
                        </a:rPr>
                        <a:t>It was more helpful than the career exploration program I experienced before.</a:t>
                      </a:r>
                    </a:p>
                  </a:txBody>
                  <a:tcPr marL="22860" marR="22860" marT="15240" marB="1524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600" dirty="0">
                          <a:effectLst/>
                          <a:latin typeface="G마켓 산스 Medium" panose="02000000000000000000" pitchFamily="50" charset="-127"/>
                          <a:ea typeface="G마켓 산스 Medium" panose="02000000000000000000" pitchFamily="50" charset="-127"/>
                        </a:rPr>
                        <a:t>It helped to cultivate humanistic wisdom.</a:t>
                      </a:r>
                    </a:p>
                  </a:txBody>
                  <a:tcPr marL="22860" marR="22860" marT="15240" marB="1524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600" dirty="0">
                          <a:effectLst/>
                          <a:latin typeface="G마켓 산스 Medium" panose="02000000000000000000" pitchFamily="50" charset="-127"/>
                          <a:ea typeface="G마켓 산스 Medium" panose="02000000000000000000" pitchFamily="50" charset="-127"/>
                        </a:rPr>
                        <a:t>I gained the strength to make career choices that fit my values.</a:t>
                      </a:r>
                    </a:p>
                  </a:txBody>
                  <a:tcPr marL="22860" marR="22860" marT="15240" marB="1524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600" b="0" i="0" kern="1200" dirty="0">
                          <a:solidFill>
                            <a:schemeClr val="tx1"/>
                          </a:solidFill>
                          <a:effectLst/>
                          <a:latin typeface="G마켓 산스 Medium" panose="02000000000000000000" pitchFamily="50" charset="-127"/>
                          <a:ea typeface="G마켓 산스 Medium" panose="02000000000000000000" pitchFamily="50" charset="-127"/>
                          <a:cs typeface="+mn-cs"/>
                        </a:rPr>
                        <a:t>It helped to resolve identity confusion.</a:t>
                      </a:r>
                      <a:endParaRPr lang="en-US" altLang="ko-KR" sz="1600" dirty="0">
                        <a:effectLst/>
                        <a:latin typeface="G마켓 산스 Medium" panose="02000000000000000000" pitchFamily="50" charset="-127"/>
                        <a:ea typeface="G마켓 산스 Medium" panose="02000000000000000000" pitchFamily="50" charset="-127"/>
                      </a:endParaRPr>
                    </a:p>
                  </a:txBody>
                  <a:tcPr marL="22860" marR="22860" marT="15240" marB="1524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600" b="0" i="0" kern="1200" dirty="0">
                          <a:solidFill>
                            <a:schemeClr val="tx1"/>
                          </a:solidFill>
                          <a:effectLst/>
                          <a:latin typeface="G마켓 산스 Medium" panose="02000000000000000000" pitchFamily="50" charset="-127"/>
                          <a:ea typeface="G마켓 산스 Medium" panose="02000000000000000000" pitchFamily="50" charset="-127"/>
                          <a:cs typeface="+mn-cs"/>
                        </a:rPr>
                        <a:t>It helped me find my own philosophy.</a:t>
                      </a:r>
                      <a:endParaRPr lang="en-US" altLang="ko-KR" sz="1600" dirty="0">
                        <a:effectLst/>
                        <a:latin typeface="G마켓 산스 Medium" panose="02000000000000000000" pitchFamily="50" charset="-127"/>
                        <a:ea typeface="G마켓 산스 Medium" panose="02000000000000000000" pitchFamily="50" charset="-127"/>
                      </a:endParaRPr>
                    </a:p>
                  </a:txBody>
                  <a:tcPr marL="22860" marR="22860" marT="15240" marB="1524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600" dirty="0">
                          <a:effectLst/>
                          <a:latin typeface="G마켓 산스 Medium" panose="02000000000000000000" pitchFamily="50" charset="-127"/>
                          <a:ea typeface="G마켓 산스 Medium" panose="02000000000000000000" pitchFamily="50" charset="-127"/>
                        </a:rPr>
                        <a:t>I could naturally think of life's worries.</a:t>
                      </a:r>
                    </a:p>
                  </a:txBody>
                  <a:tcPr marL="22860" marR="22860" marT="15240" marB="1524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4451311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E3A62DF8-C328-9F38-A68F-2897E5E14089}"/>
              </a:ext>
            </a:extLst>
          </p:cNvPr>
          <p:cNvSpPr txBox="1"/>
          <p:nvPr/>
        </p:nvSpPr>
        <p:spPr>
          <a:xfrm>
            <a:off x="8668512" y="2283148"/>
            <a:ext cx="35234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 err="1"/>
              <a:t>mvp</a:t>
            </a:r>
            <a:r>
              <a:rPr lang="ko-KR" altLang="en-US" dirty="0"/>
              <a:t> </a:t>
            </a:r>
            <a:r>
              <a:rPr lang="ko-KR" altLang="en-US" dirty="0" err="1"/>
              <a:t>test</a:t>
            </a:r>
            <a:r>
              <a:rPr lang="ko-KR" altLang="en-US" dirty="0"/>
              <a:t> </a:t>
            </a:r>
            <a:r>
              <a:rPr lang="ko-KR" altLang="en-US" dirty="0" err="1"/>
              <a:t>satisfaction</a:t>
            </a:r>
            <a:r>
              <a:rPr lang="ko-KR" altLang="en-US" dirty="0"/>
              <a:t> </a:t>
            </a:r>
            <a:r>
              <a:rPr lang="ko-KR" altLang="en-US" dirty="0" err="1"/>
              <a:t>survey</a:t>
            </a:r>
            <a:endParaRPr lang="ko-KR" altLang="en-US" dirty="0"/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F7C448A3-6EA7-72F5-3800-3C5C0C1F41DE}"/>
              </a:ext>
            </a:extLst>
          </p:cNvPr>
          <p:cNvGrpSpPr/>
          <p:nvPr/>
        </p:nvGrpSpPr>
        <p:grpSpPr>
          <a:xfrm>
            <a:off x="0" y="0"/>
            <a:ext cx="12192000" cy="6860317"/>
            <a:chOff x="0" y="0"/>
            <a:chExt cx="12192000" cy="6860317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E11063DF-D091-9DE4-019B-D4BADD4D1DA7}"/>
                </a:ext>
              </a:extLst>
            </p:cNvPr>
            <p:cNvGrpSpPr/>
            <p:nvPr/>
          </p:nvGrpSpPr>
          <p:grpSpPr>
            <a:xfrm>
              <a:off x="0" y="2317"/>
              <a:ext cx="12192000" cy="6858000"/>
              <a:chOff x="0" y="0"/>
              <a:chExt cx="12192000" cy="6858000"/>
            </a:xfrm>
          </p:grpSpPr>
          <p:sp>
            <p:nvSpPr>
              <p:cNvPr id="20" name="직사각형 19">
                <a:extLst>
                  <a:ext uri="{FF2B5EF4-FFF2-40B4-BE49-F238E27FC236}">
                    <a16:creationId xmlns:a16="http://schemas.microsoft.com/office/drawing/2014/main" id="{C09B8161-88A5-E878-8A17-7920A9D43EA8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solidFill>
                <a:srgbClr val="000000">
                  <a:alpha val="87843"/>
                </a:srgb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5FFE43B-EDFF-8C6B-0FE3-B759DB1EDA15}"/>
                  </a:ext>
                </a:extLst>
              </p:cNvPr>
              <p:cNvSpPr txBox="1"/>
              <p:nvPr/>
            </p:nvSpPr>
            <p:spPr>
              <a:xfrm>
                <a:off x="4565908" y="1238367"/>
                <a:ext cx="7018668" cy="3779758"/>
              </a:xfrm>
              <a:prstGeom prst="wedgeRoundRectCallout">
                <a:avLst/>
              </a:prstGeom>
              <a:solidFill>
                <a:srgbClr val="B54CBF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altLang="ko-KR" sz="28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  <a:p>
                <a:pPr algn="ctr"/>
                <a:r>
                  <a:rPr lang="en-US" altLang="ko-KR" sz="2800" dirty="0">
                    <a:solidFill>
                      <a:schemeClr val="bg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“The whole process of writing, sharing, and finally organizing my attitude in life based on my records came to me as a process of deep consideration for one person, "I," and I used it well. Thank you”</a:t>
                </a:r>
              </a:p>
              <a:p>
                <a:pPr algn="ctr"/>
                <a:endParaRPr lang="ko-KR" altLang="en-US" sz="20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</p:grpSp>
        <p:pic>
          <p:nvPicPr>
            <p:cNvPr id="27" name="그림 26" descr="엉덩이에 손을 올린 여성 사업가">
              <a:extLst>
                <a:ext uri="{FF2B5EF4-FFF2-40B4-BE49-F238E27FC236}">
                  <a16:creationId xmlns:a16="http://schemas.microsoft.com/office/drawing/2014/main" id="{41B84F90-9F31-F365-01F8-A1FFA9B2E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8144" y="0"/>
              <a:ext cx="3054350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8028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698"/>
    </mc:Choice>
    <mc:Fallback>
      <p:transition spd="slow" advTm="586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FE712AEF-26B0-C916-C584-F4524BD2C77B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06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5037C66-0A51-EC97-DA08-48B57892C909}"/>
              </a:ext>
            </a:extLst>
          </p:cNvPr>
          <p:cNvSpPr txBox="1"/>
          <p:nvPr/>
        </p:nvSpPr>
        <p:spPr>
          <a:xfrm>
            <a:off x="908601" y="271363"/>
            <a:ext cx="53241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market reaction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9C3746-1625-EDDB-5A40-9D73B2D837C4}"/>
              </a:ext>
            </a:extLst>
          </p:cNvPr>
          <p:cNvSpPr txBox="1"/>
          <p:nvPr/>
        </p:nvSpPr>
        <p:spPr>
          <a:xfrm>
            <a:off x="536602" y="1054750"/>
            <a:ext cx="11066262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800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Key Insights3.</a:t>
            </a:r>
          </a:p>
          <a:p>
            <a:r>
              <a:rPr lang="en-US" altLang="ko-KR" sz="2800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the restoration of social connections and communities</a:t>
            </a: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A93D81B6-D332-A922-2A7A-334418A6E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85710"/>
              </p:ext>
            </p:extLst>
          </p:nvPr>
        </p:nvGraphicFramePr>
        <p:xfrm>
          <a:off x="546935" y="4934050"/>
          <a:ext cx="11371570" cy="1635073"/>
        </p:xfrm>
        <a:graphic>
          <a:graphicData uri="http://schemas.openxmlformats.org/drawingml/2006/table">
            <a:tbl>
              <a:tblPr/>
              <a:tblGrid>
                <a:gridCol w="1624510">
                  <a:extLst>
                    <a:ext uri="{9D8B030D-6E8A-4147-A177-3AD203B41FA5}">
                      <a16:colId xmlns:a16="http://schemas.microsoft.com/office/drawing/2014/main" val="262661883"/>
                    </a:ext>
                  </a:extLst>
                </a:gridCol>
                <a:gridCol w="1624510">
                  <a:extLst>
                    <a:ext uri="{9D8B030D-6E8A-4147-A177-3AD203B41FA5}">
                      <a16:colId xmlns:a16="http://schemas.microsoft.com/office/drawing/2014/main" val="1103653380"/>
                    </a:ext>
                  </a:extLst>
                </a:gridCol>
                <a:gridCol w="1624510">
                  <a:extLst>
                    <a:ext uri="{9D8B030D-6E8A-4147-A177-3AD203B41FA5}">
                      <a16:colId xmlns:a16="http://schemas.microsoft.com/office/drawing/2014/main" val="1096461990"/>
                    </a:ext>
                  </a:extLst>
                </a:gridCol>
                <a:gridCol w="1539308">
                  <a:extLst>
                    <a:ext uri="{9D8B030D-6E8A-4147-A177-3AD203B41FA5}">
                      <a16:colId xmlns:a16="http://schemas.microsoft.com/office/drawing/2014/main" val="1786977021"/>
                    </a:ext>
                  </a:extLst>
                </a:gridCol>
                <a:gridCol w="1914144">
                  <a:extLst>
                    <a:ext uri="{9D8B030D-6E8A-4147-A177-3AD203B41FA5}">
                      <a16:colId xmlns:a16="http://schemas.microsoft.com/office/drawing/2014/main" val="1531268885"/>
                    </a:ext>
                  </a:extLst>
                </a:gridCol>
                <a:gridCol w="1670304">
                  <a:extLst>
                    <a:ext uri="{9D8B030D-6E8A-4147-A177-3AD203B41FA5}">
                      <a16:colId xmlns:a16="http://schemas.microsoft.com/office/drawing/2014/main" val="4096141371"/>
                    </a:ext>
                  </a:extLst>
                </a:gridCol>
                <a:gridCol w="1374284">
                  <a:extLst>
                    <a:ext uri="{9D8B030D-6E8A-4147-A177-3AD203B41FA5}">
                      <a16:colId xmlns:a16="http://schemas.microsoft.com/office/drawing/2014/main" val="1556174258"/>
                    </a:ext>
                  </a:extLst>
                </a:gridCol>
              </a:tblGrid>
              <a:tr h="1635073"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400" dirty="0">
                          <a:effectLst/>
                          <a:latin typeface="G마켓 산스 Medium" panose="02000000000000000000" pitchFamily="50" charset="-127"/>
                          <a:ea typeface="G마켓 산스 Medium" panose="02000000000000000000" pitchFamily="50" charset="-127"/>
                        </a:rPr>
                        <a:t>I could look back on the relationship I had.</a:t>
                      </a:r>
                    </a:p>
                  </a:txBody>
                  <a:tcPr marL="22860" marR="22860" marT="15240" marB="1524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400" dirty="0">
                          <a:effectLst/>
                          <a:latin typeface="G마켓 산스 Medium" panose="02000000000000000000" pitchFamily="50" charset="-127"/>
                          <a:ea typeface="G마켓 산스 Medium" panose="02000000000000000000" pitchFamily="50" charset="-127"/>
                        </a:rPr>
                        <a:t>I was able to grasp my characteristics in the relationship.</a:t>
                      </a:r>
                    </a:p>
                  </a:txBody>
                  <a:tcPr marL="22860" marR="22860" marT="15240" marB="1524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400" dirty="0">
                          <a:effectLst/>
                          <a:latin typeface="G마켓 산스 Medium" panose="02000000000000000000" pitchFamily="50" charset="-127"/>
                          <a:ea typeface="G마켓 산스 Medium" panose="02000000000000000000" pitchFamily="50" charset="-127"/>
                        </a:rPr>
                        <a:t>I could recognize the society surrounding me.</a:t>
                      </a:r>
                    </a:p>
                  </a:txBody>
                  <a:tcPr marL="22860" marR="22860" marT="15240" marB="1524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400" dirty="0">
                          <a:effectLst/>
                          <a:latin typeface="G마켓 산스 Medium" panose="02000000000000000000" pitchFamily="50" charset="-127"/>
                          <a:ea typeface="G마켓 산스 Medium" panose="02000000000000000000" pitchFamily="50" charset="-127"/>
                        </a:rPr>
                        <a:t>I was able to explore various social problems.</a:t>
                      </a:r>
                    </a:p>
                  </a:txBody>
                  <a:tcPr marL="22860" marR="22860" marT="15240" marB="1524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400" dirty="0">
                          <a:effectLst/>
                          <a:latin typeface="G마켓 산스 Medium" panose="02000000000000000000" pitchFamily="50" charset="-127"/>
                          <a:ea typeface="G마켓 산스 Medium" panose="02000000000000000000" pitchFamily="50" charset="-127"/>
                        </a:rPr>
                        <a:t>We were able to share our philosophy by talking about social problems that we were interested in.</a:t>
                      </a:r>
                    </a:p>
                  </a:txBody>
                  <a:tcPr marL="22860" marR="22860" marT="15240" marB="1524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400" dirty="0">
                          <a:effectLst/>
                          <a:latin typeface="G마켓 산스 Medium" panose="02000000000000000000" pitchFamily="50" charset="-127"/>
                          <a:ea typeface="G마켓 산스 Medium" panose="02000000000000000000" pitchFamily="50" charset="-127"/>
                        </a:rPr>
                        <a:t>I was able to recognize myself as a social being as well as understanding myself.</a:t>
                      </a:r>
                    </a:p>
                  </a:txBody>
                  <a:tcPr marL="22860" marR="22860" marT="15240" marB="1524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400" dirty="0">
                          <a:effectLst/>
                          <a:latin typeface="G마켓 산스 Medium" panose="02000000000000000000" pitchFamily="50" charset="-127"/>
                          <a:ea typeface="G마켓 산스 Medium" panose="02000000000000000000" pitchFamily="50" charset="-127"/>
                        </a:rPr>
                        <a:t>I could look back on the relationship I had.</a:t>
                      </a:r>
                    </a:p>
                  </a:txBody>
                  <a:tcPr marL="22860" marR="22860" marT="15240" marB="1524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4451311"/>
                  </a:ext>
                </a:extLst>
              </a:tr>
            </a:tbl>
          </a:graphicData>
        </a:graphic>
      </p:graphicFrame>
      <p:pic>
        <p:nvPicPr>
          <p:cNvPr id="2050" name="Picture 2" descr="양식 응답 차트. 질문 제목: 15. 타인과의 토론 과정을 통한 사회 인식. 응답 수: .">
            <a:extLst>
              <a:ext uri="{FF2B5EF4-FFF2-40B4-BE49-F238E27FC236}">
                <a16:creationId xmlns:a16="http://schemas.microsoft.com/office/drawing/2014/main" id="{79AA9F9F-D58A-0218-23B4-82CB04C386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66"/>
          <a:stretch/>
        </p:blipFill>
        <p:spPr bwMode="auto">
          <a:xfrm>
            <a:off x="268224" y="2008857"/>
            <a:ext cx="11531559" cy="290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A0A05B-1B71-D4AB-6446-711BDDDA1BA7}"/>
              </a:ext>
            </a:extLst>
          </p:cNvPr>
          <p:cNvSpPr txBox="1"/>
          <p:nvPr/>
        </p:nvSpPr>
        <p:spPr>
          <a:xfrm>
            <a:off x="8668512" y="2283148"/>
            <a:ext cx="35234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 err="1"/>
              <a:t>mvp</a:t>
            </a:r>
            <a:r>
              <a:rPr lang="ko-KR" altLang="en-US" dirty="0"/>
              <a:t> </a:t>
            </a:r>
            <a:r>
              <a:rPr lang="ko-KR" altLang="en-US" dirty="0" err="1"/>
              <a:t>test</a:t>
            </a:r>
            <a:r>
              <a:rPr lang="ko-KR" altLang="en-US" dirty="0"/>
              <a:t> </a:t>
            </a:r>
            <a:r>
              <a:rPr lang="ko-KR" altLang="en-US" dirty="0" err="1"/>
              <a:t>satisfaction</a:t>
            </a:r>
            <a:r>
              <a:rPr lang="ko-KR" altLang="en-US" dirty="0"/>
              <a:t> </a:t>
            </a:r>
            <a:r>
              <a:rPr lang="ko-KR" altLang="en-US" dirty="0" err="1"/>
              <a:t>survey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40880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698"/>
    </mc:Choice>
    <mc:Fallback>
      <p:transition spd="slow" advTm="58698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FE712AEF-26B0-C916-C584-F4524BD2C77B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06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5037C66-0A51-EC97-DA08-48B57892C909}"/>
              </a:ext>
            </a:extLst>
          </p:cNvPr>
          <p:cNvSpPr txBox="1"/>
          <p:nvPr/>
        </p:nvSpPr>
        <p:spPr>
          <a:xfrm>
            <a:off x="908601" y="271363"/>
            <a:ext cx="53241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market reaction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9C3746-1625-EDDB-5A40-9D73B2D837C4}"/>
              </a:ext>
            </a:extLst>
          </p:cNvPr>
          <p:cNvSpPr txBox="1"/>
          <p:nvPr/>
        </p:nvSpPr>
        <p:spPr>
          <a:xfrm>
            <a:off x="536602" y="1054750"/>
            <a:ext cx="1106626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800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Key insights and improvement strategies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A42BAA17-1607-03EF-392B-4F03BE0F776B}"/>
              </a:ext>
            </a:extLst>
          </p:cNvPr>
          <p:cNvSpPr/>
          <p:nvPr/>
        </p:nvSpPr>
        <p:spPr>
          <a:xfrm>
            <a:off x="630194" y="1789845"/>
            <a:ext cx="3299255" cy="14804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Emotional immersion in the process of exploring myself</a:t>
            </a:r>
            <a:endParaRPr lang="ko-KR" altLang="en-US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3FB5A9A8-A245-00FF-DCD8-40AF2BB10B9B}"/>
              </a:ext>
            </a:extLst>
          </p:cNvPr>
          <p:cNvSpPr/>
          <p:nvPr/>
        </p:nvSpPr>
        <p:spPr>
          <a:xfrm>
            <a:off x="630194" y="4361936"/>
            <a:ext cx="3299255" cy="1915298"/>
          </a:xfrm>
          <a:prstGeom prst="roundRect">
            <a:avLst/>
          </a:prstGeom>
          <a:solidFill>
            <a:srgbClr val="F4E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Creating a comfortable atmosphere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Making the story itself feel like a healing moment</a:t>
            </a:r>
            <a:endParaRPr lang="ko-KR" altLang="en-US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화살표: 아래쪽 5">
            <a:extLst>
              <a:ext uri="{FF2B5EF4-FFF2-40B4-BE49-F238E27FC236}">
                <a16:creationId xmlns:a16="http://schemas.microsoft.com/office/drawing/2014/main" id="{7AAEF353-FED8-3294-60C0-D286013B257A}"/>
              </a:ext>
            </a:extLst>
          </p:cNvPr>
          <p:cNvSpPr/>
          <p:nvPr/>
        </p:nvSpPr>
        <p:spPr>
          <a:xfrm>
            <a:off x="2057399" y="3587697"/>
            <a:ext cx="444843" cy="593124"/>
          </a:xfrm>
          <a:prstGeom prst="downArrow">
            <a:avLst/>
          </a:prstGeom>
          <a:solidFill>
            <a:srgbClr val="A964EF"/>
          </a:solidFill>
          <a:ln>
            <a:solidFill>
              <a:srgbClr val="A964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25D28C9-3E0E-356F-9408-E11552815DD8}"/>
              </a:ext>
            </a:extLst>
          </p:cNvPr>
          <p:cNvGrpSpPr/>
          <p:nvPr/>
        </p:nvGrpSpPr>
        <p:grpSpPr>
          <a:xfrm>
            <a:off x="8313567" y="1787845"/>
            <a:ext cx="3299255" cy="4487389"/>
            <a:chOff x="4230129" y="1789845"/>
            <a:chExt cx="3299255" cy="4487389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64E54841-02CF-9A92-561A-F0BC75F8A969}"/>
                </a:ext>
              </a:extLst>
            </p:cNvPr>
            <p:cNvSpPr/>
            <p:nvPr/>
          </p:nvSpPr>
          <p:spPr>
            <a:xfrm>
              <a:off x="4230129" y="1789845"/>
              <a:ext cx="3299255" cy="14804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Worries about the business model. Is the monthly subscription appropriate?</a:t>
              </a:r>
              <a:endParaRPr lang="ko-KR" altLang="en-US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045EB147-D13D-E06A-F3E8-FAD3B8A6D640}"/>
                </a:ext>
              </a:extLst>
            </p:cNvPr>
            <p:cNvSpPr/>
            <p:nvPr/>
          </p:nvSpPr>
          <p:spPr>
            <a:xfrm>
              <a:off x="4230129" y="4361936"/>
              <a:ext cx="3299255" cy="1915298"/>
            </a:xfrm>
            <a:prstGeom prst="roundRect">
              <a:avLst/>
            </a:prstGeom>
            <a:solidFill>
              <a:srgbClr val="F4E3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Consider diversifying self-understanding analysis tools, not monthly subscriptions, and measuring plans based on number of posts</a:t>
              </a:r>
              <a:endParaRPr lang="ko-KR" altLang="en-US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12" name="화살표: 아래쪽 11">
              <a:extLst>
                <a:ext uri="{FF2B5EF4-FFF2-40B4-BE49-F238E27FC236}">
                  <a16:creationId xmlns:a16="http://schemas.microsoft.com/office/drawing/2014/main" id="{FDA2AC7B-C751-D7D4-5C75-2E64829B7A66}"/>
                </a:ext>
              </a:extLst>
            </p:cNvPr>
            <p:cNvSpPr/>
            <p:nvPr/>
          </p:nvSpPr>
          <p:spPr>
            <a:xfrm>
              <a:off x="5657334" y="3587697"/>
              <a:ext cx="444843" cy="593124"/>
            </a:xfrm>
            <a:prstGeom prst="downArrow">
              <a:avLst/>
            </a:prstGeom>
            <a:solidFill>
              <a:srgbClr val="A964EF"/>
            </a:solidFill>
            <a:ln>
              <a:solidFill>
                <a:srgbClr val="A964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23F5BD34-F3CA-2E03-2F1E-318D813AE647}"/>
              </a:ext>
            </a:extLst>
          </p:cNvPr>
          <p:cNvGrpSpPr/>
          <p:nvPr/>
        </p:nvGrpSpPr>
        <p:grpSpPr>
          <a:xfrm>
            <a:off x="4446372" y="1782625"/>
            <a:ext cx="3299255" cy="4487389"/>
            <a:chOff x="4230129" y="1789845"/>
            <a:chExt cx="3299255" cy="4487389"/>
          </a:xfrm>
        </p:grpSpPr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2F471F0F-A525-B82F-10AB-AB1E1B7556AF}"/>
                </a:ext>
              </a:extLst>
            </p:cNvPr>
            <p:cNvSpPr/>
            <p:nvPr/>
          </p:nvSpPr>
          <p:spPr>
            <a:xfrm>
              <a:off x="4230129" y="1789845"/>
              <a:ext cx="3299255" cy="14804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the pressure </a:t>
              </a:r>
            </a:p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to write good things</a:t>
              </a:r>
              <a:endParaRPr lang="ko-KR" altLang="en-US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E0AB2F7A-E2B7-DD24-D38D-0CB5F26BCED8}"/>
                </a:ext>
              </a:extLst>
            </p:cNvPr>
            <p:cNvSpPr/>
            <p:nvPr/>
          </p:nvSpPr>
          <p:spPr>
            <a:xfrm>
              <a:off x="4230129" y="4361936"/>
              <a:ext cx="3299255" cy="1915298"/>
            </a:xfrm>
            <a:prstGeom prst="roundRect">
              <a:avLst/>
            </a:prstGeom>
            <a:solidFill>
              <a:srgbClr val="F4E3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Recall that you don't have to write completely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Recalling that it is my story, not for evaluation purposes</a:t>
              </a:r>
              <a:endParaRPr lang="ko-KR" altLang="en-US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17" name="화살표: 아래쪽 16">
              <a:extLst>
                <a:ext uri="{FF2B5EF4-FFF2-40B4-BE49-F238E27FC236}">
                  <a16:creationId xmlns:a16="http://schemas.microsoft.com/office/drawing/2014/main" id="{400B4D16-16D0-B565-ADFA-90C436E025DC}"/>
                </a:ext>
              </a:extLst>
            </p:cNvPr>
            <p:cNvSpPr/>
            <p:nvPr/>
          </p:nvSpPr>
          <p:spPr>
            <a:xfrm>
              <a:off x="5657334" y="3587697"/>
              <a:ext cx="444843" cy="593124"/>
            </a:xfrm>
            <a:prstGeom prst="downArrow">
              <a:avLst/>
            </a:prstGeom>
            <a:solidFill>
              <a:srgbClr val="A964EF"/>
            </a:solidFill>
            <a:ln>
              <a:solidFill>
                <a:srgbClr val="A964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6416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698"/>
    </mc:Choice>
    <mc:Fallback>
      <p:transition spd="slow" advTm="58698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6558257-9D46-E9A1-8405-2264EF049382}"/>
              </a:ext>
            </a:extLst>
          </p:cNvPr>
          <p:cNvGrpSpPr/>
          <p:nvPr/>
        </p:nvGrpSpPr>
        <p:grpSpPr>
          <a:xfrm>
            <a:off x="392216" y="376260"/>
            <a:ext cx="11407567" cy="756000"/>
            <a:chOff x="283690" y="149180"/>
            <a:chExt cx="11407567" cy="756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781D2D-6921-E970-F632-5AA0D3FB95D6}"/>
                </a:ext>
              </a:extLst>
            </p:cNvPr>
            <p:cNvSpPr/>
            <p:nvPr/>
          </p:nvSpPr>
          <p:spPr>
            <a:xfrm>
              <a:off x="283690" y="149180"/>
              <a:ext cx="36000" cy="756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 algn="l" defTabSz="232257" rtl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defRPr kumimoji="0" sz="1800" b="0" i="0" u="none" strike="noStrike" kern="1200" cap="none" spc="0" normalizeH="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ctr">
                <a:defRPr/>
              </a:pPr>
              <a:endParaRPr lang="ko-KR" altLang="en-US" sz="1801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E0EAF0-C906-FC03-C86B-B3DC47FACB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690" y="564503"/>
              <a:ext cx="11371567" cy="0"/>
            </a:xfrm>
            <a:prstGeom prst="line">
              <a:avLst/>
            </a:prstGeom>
            <a:ln w="222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1C02629-5935-A075-4DAC-E444E0DCFDFC}"/>
              </a:ext>
            </a:extLst>
          </p:cNvPr>
          <p:cNvSpPr txBox="1"/>
          <p:nvPr/>
        </p:nvSpPr>
        <p:spPr>
          <a:xfrm>
            <a:off x="908601" y="1147978"/>
            <a:ext cx="1075130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400" b="1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UN SDGs: </a:t>
            </a:r>
            <a:r>
              <a:rPr lang="en-US" altLang="ko-KR" sz="2400" b="1" dirty="0">
                <a:solidFill>
                  <a:srgbClr val="9C19E0"/>
                </a:solidFill>
                <a:latin typeface="나눔스퀘어_ac Bold"/>
                <a:ea typeface="나눔스퀘어_ac Bold"/>
              </a:rPr>
              <a:t>4.7.  </a:t>
            </a:r>
            <a:endParaRPr lang="ko-KR" altLang="ko-KR" sz="2300" dirty="0">
              <a:solidFill>
                <a:srgbClr val="9C19E0"/>
              </a:solidFill>
              <a:latin typeface="나눔스퀘어_ac Bold"/>
              <a:ea typeface="나눔스퀘어_ac Bold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8246423-5C9C-FF8F-71D4-5AC6AF1AD738}"/>
              </a:ext>
            </a:extLst>
          </p:cNvPr>
          <p:cNvCxnSpPr>
            <a:cxnSpLocks/>
          </p:cNvCxnSpPr>
          <p:nvPr/>
        </p:nvCxnSpPr>
        <p:spPr>
          <a:xfrm>
            <a:off x="468856" y="6613263"/>
            <a:ext cx="11371567" cy="0"/>
          </a:xfrm>
          <a:prstGeom prst="line">
            <a:avLst/>
          </a:prstGeom>
          <a:ln w="222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201CF6-B89B-8463-0D8E-C972B751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514C-9C0D-44D9-9554-7C490D5684D7}" type="slidenum">
              <a:rPr lang="ko-KR" altLang="en-US" smtClean="0"/>
              <a:t>24</a:t>
            </a:fld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64139D-955C-0606-3996-5230669685D9}"/>
              </a:ext>
            </a:extLst>
          </p:cNvPr>
          <p:cNvSpPr txBox="1"/>
          <p:nvPr/>
        </p:nvSpPr>
        <p:spPr>
          <a:xfrm>
            <a:off x="400885" y="288877"/>
            <a:ext cx="688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07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64FFE6-E6F7-922A-D2F2-CC5994BF5770}"/>
              </a:ext>
            </a:extLst>
          </p:cNvPr>
          <p:cNvSpPr txBox="1"/>
          <p:nvPr/>
        </p:nvSpPr>
        <p:spPr>
          <a:xfrm>
            <a:off x="908601" y="271363"/>
            <a:ext cx="8711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Contributions to UN goals </a:t>
            </a:r>
            <a:endParaRPr lang="ko-KR" altLang="en-US" sz="3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A828F214-5239-65CE-BD17-00AED69A96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t="18804" r="32331" b="52397"/>
          <a:stretch/>
        </p:blipFill>
        <p:spPr>
          <a:xfrm>
            <a:off x="1023646" y="2233689"/>
            <a:ext cx="1877225" cy="187776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E1AB309-88D8-5AA4-3BD5-0949A0BC9694}"/>
              </a:ext>
            </a:extLst>
          </p:cNvPr>
          <p:cNvSpPr txBox="1"/>
          <p:nvPr/>
        </p:nvSpPr>
        <p:spPr>
          <a:xfrm>
            <a:off x="3709696" y="1022133"/>
            <a:ext cx="76390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2270" marR="0" indent="-38227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24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◦ </a:t>
            </a:r>
            <a:r>
              <a:rPr lang="en-US" altLang="ko-KR" sz="24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Functioning as education for fostering social existence and community recovery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6591DD2F-CC83-4C2D-9AFA-9E822F756A40}"/>
              </a:ext>
            </a:extLst>
          </p:cNvPr>
          <p:cNvSpPr/>
          <p:nvPr/>
        </p:nvSpPr>
        <p:spPr>
          <a:xfrm>
            <a:off x="3812333" y="1882761"/>
            <a:ext cx="8028090" cy="187776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sx="101000" sy="101000" algn="t" rotWithShape="0">
              <a:schemeClr val="tx1">
                <a:alpha val="21000"/>
              </a:scheme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marL="285750" indent="-285750" fontAlgn="base">
              <a:buFontTx/>
              <a:buChar char="-"/>
            </a:pPr>
            <a:r>
              <a:rPr lang="en-US" altLang="ko-KR" b="0" i="0" dirty="0">
                <a:solidFill>
                  <a:srgbClr val="424242"/>
                </a:solidFill>
                <a:effectLst/>
                <a:latin typeface="-apple-system"/>
              </a:rPr>
              <a:t>Provide appropriate solutions to social problems in the process of discussion </a:t>
            </a:r>
          </a:p>
          <a:p>
            <a:pPr marL="285750" indent="-285750" fontAlgn="base">
              <a:buFontTx/>
              <a:buChar char="-"/>
            </a:pPr>
            <a:r>
              <a:rPr lang="en-US" altLang="ko-KR" b="0" i="0" dirty="0">
                <a:solidFill>
                  <a:srgbClr val="424242"/>
                </a:solidFill>
                <a:effectLst/>
                <a:latin typeface="-apple-system"/>
              </a:rPr>
              <a:t>by individuals with their own philosophy. </a:t>
            </a:r>
          </a:p>
          <a:p>
            <a:pPr fontAlgn="base"/>
            <a:r>
              <a:rPr lang="en-US" altLang="ko-KR" b="0" i="0" dirty="0">
                <a:solidFill>
                  <a:srgbClr val="424242"/>
                </a:solidFill>
                <a:effectLst/>
                <a:latin typeface="-apple-system"/>
              </a:rPr>
              <a:t>- Through the process of communicating together on a single topic, one can recognize oneself as a social being and cultivate a sense of community.</a:t>
            </a:r>
            <a:br>
              <a:rPr lang="en-US" altLang="ko-KR" dirty="0"/>
            </a:br>
            <a:endParaRPr lang="en-US" altLang="ko-KR" b="1" dirty="0">
              <a:solidFill>
                <a:srgbClr val="000000"/>
              </a:solidFill>
              <a:latin typeface="나눔스퀘어_ac"/>
              <a:ea typeface="나눔스퀘어_ac" panose="020B0600000101010101" pitchFamily="50" charset="-127"/>
            </a:endParaRPr>
          </a:p>
          <a:p>
            <a:pPr fontAlgn="base"/>
            <a:r>
              <a:rPr lang="en-US" altLang="ko-KR" b="1" i="0" u="none" strike="noStrike" dirty="0">
                <a:solidFill>
                  <a:srgbClr val="000000"/>
                </a:solidFill>
                <a:effectLst/>
                <a:latin typeface="나눔스퀘어_ac"/>
                <a:ea typeface="나눔스퀘어_ac" panose="020B0600000101010101" pitchFamily="50" charset="-127"/>
                <a:sym typeface="Wingdings" panose="05000000000000000000" pitchFamily="2" charset="2"/>
              </a:rPr>
              <a:t> </a:t>
            </a:r>
            <a:r>
              <a:rPr lang="en-US" altLang="ko-KR" b="1" i="0" dirty="0">
                <a:solidFill>
                  <a:srgbClr val="424242"/>
                </a:solidFill>
                <a:effectLst/>
                <a:highlight>
                  <a:srgbClr val="FFFF00"/>
                </a:highlight>
                <a:latin typeface="-apple-system"/>
              </a:rPr>
              <a:t>Functioning as Global Citizenship Education</a:t>
            </a:r>
            <a:endParaRPr lang="en-US" altLang="ko-KR" b="1" i="0" u="none" strike="noStrike" dirty="0">
              <a:solidFill>
                <a:srgbClr val="000000"/>
              </a:solidFill>
              <a:effectLst/>
              <a:highlight>
                <a:srgbClr val="FFFF00"/>
              </a:highlight>
              <a:latin typeface="나눔스퀘어_ac"/>
              <a:ea typeface="나눔스퀘어_ac" panose="020B0600000101010101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6FAEDB4-4A1F-988D-C8BD-3907CCF3E47F}"/>
              </a:ext>
            </a:extLst>
          </p:cNvPr>
          <p:cNvSpPr txBox="1"/>
          <p:nvPr/>
        </p:nvSpPr>
        <p:spPr>
          <a:xfrm>
            <a:off x="3709696" y="3907822"/>
            <a:ext cx="7950213" cy="489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2270" marR="0" indent="-382270" algn="just" fontAlgn="base" latin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4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◦  </a:t>
            </a:r>
            <a:r>
              <a:rPr lang="en-US" altLang="ko-KR" sz="24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Solving talent discovery and career choice issues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B3FF8CB8-298D-BFED-F32F-3757DC2A2E63}"/>
              </a:ext>
            </a:extLst>
          </p:cNvPr>
          <p:cNvSpPr/>
          <p:nvPr/>
        </p:nvSpPr>
        <p:spPr>
          <a:xfrm>
            <a:off x="3812333" y="4478586"/>
            <a:ext cx="8028656" cy="187776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sx="101000" sy="101000" algn="t" rotWithShape="0">
              <a:schemeClr val="tx1">
                <a:alpha val="21000"/>
              </a:scheme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marL="285750" indent="-285750" fontAlgn="base">
              <a:buFontTx/>
              <a:buChar char="-"/>
            </a:pPr>
            <a:r>
              <a:rPr lang="en-US" altLang="ko-KR" b="0" i="0" dirty="0">
                <a:solidFill>
                  <a:srgbClr val="424242"/>
                </a:solidFill>
                <a:effectLst/>
                <a:latin typeface="-apple-system"/>
              </a:rPr>
              <a:t>It promotes the discovery of talent in various fields by allowing young people to function as subjects of life with their own characteristics based on self-understanding, away from quantitative and uniform standards.</a:t>
            </a:r>
          </a:p>
          <a:p>
            <a:pPr marL="285750" indent="-285750" fontAlgn="base">
              <a:buFontTx/>
              <a:buChar char="-"/>
            </a:pPr>
            <a:r>
              <a:rPr lang="en-US" altLang="ko-KR" b="0" i="0" dirty="0">
                <a:solidFill>
                  <a:srgbClr val="424242"/>
                </a:solidFill>
                <a:effectLst/>
                <a:latin typeface="-apple-system"/>
              </a:rPr>
              <a:t>From a long-term perspective, it can contribute to </a:t>
            </a:r>
            <a:r>
              <a:rPr lang="en-US" altLang="ko-KR" b="1" i="0" dirty="0">
                <a:solidFill>
                  <a:srgbClr val="424242"/>
                </a:solidFill>
                <a:effectLst/>
                <a:highlight>
                  <a:srgbClr val="FFFF00"/>
                </a:highlight>
                <a:latin typeface="-apple-system"/>
              </a:rPr>
              <a:t>social job diversification</a:t>
            </a:r>
            <a:r>
              <a:rPr lang="en-US" altLang="ko-KR" b="0" i="0" dirty="0">
                <a:solidFill>
                  <a:srgbClr val="424242"/>
                </a:solidFill>
                <a:effectLst/>
                <a:latin typeface="-apple-system"/>
              </a:rPr>
              <a:t>, excessive competition rate problem solving, and unemployment rate reduction by facilitating job setting.</a:t>
            </a:r>
            <a:endParaRPr lang="en-US" altLang="ko-KR" b="1" i="0" u="none" strike="noStrike" dirty="0">
              <a:solidFill>
                <a:srgbClr val="000000"/>
              </a:solidFill>
              <a:effectLst/>
              <a:latin typeface="나눔스퀘어_ac"/>
              <a:ea typeface="나눔스퀘어_ac" panose="020B0600000101010101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09B1172-A404-E2AF-2FD0-793D5EBFE3AD}"/>
              </a:ext>
            </a:extLst>
          </p:cNvPr>
          <p:cNvSpPr txBox="1"/>
          <p:nvPr/>
        </p:nvSpPr>
        <p:spPr>
          <a:xfrm>
            <a:off x="927666" y="4483559"/>
            <a:ext cx="2069187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9C19E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sustainable education</a:t>
            </a:r>
            <a:endParaRPr lang="ko-KR" altLang="ko-KR" sz="2300" dirty="0">
              <a:solidFill>
                <a:srgbClr val="9C19E0"/>
              </a:solidFill>
              <a:latin typeface="나눔스퀘어_ac Bold"/>
              <a:ea typeface="나눔스퀘어_ac Bold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98B66D16-4806-D25B-AE6B-17F3535D0060}"/>
              </a:ext>
            </a:extLst>
          </p:cNvPr>
          <p:cNvGrpSpPr/>
          <p:nvPr/>
        </p:nvGrpSpPr>
        <p:grpSpPr>
          <a:xfrm>
            <a:off x="-31887" y="0"/>
            <a:ext cx="12192000" cy="6858000"/>
            <a:chOff x="0" y="0"/>
            <a:chExt cx="12192000" cy="6858000"/>
          </a:xfrm>
        </p:grpSpPr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E55CFF55-F93E-E197-CFD6-F44D21AAAD4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000000">
                <a:alpha val="87843"/>
              </a:srgb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7F056AE-CEDB-A122-9855-01447F10A90B}"/>
                </a:ext>
              </a:extLst>
            </p:cNvPr>
            <p:cNvSpPr txBox="1"/>
            <p:nvPr/>
          </p:nvSpPr>
          <p:spPr>
            <a:xfrm>
              <a:off x="1740370" y="1457093"/>
              <a:ext cx="8711260" cy="4001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4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VISION</a:t>
              </a:r>
            </a:p>
            <a:p>
              <a:pPr algn="ctr"/>
              <a:endParaRPr lang="en-US" altLang="ko-KR" sz="30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pPr algn="ctr"/>
              <a:r>
                <a:rPr lang="en-US" altLang="ko-KR" sz="30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The fall of community due to the absolutization of postmodernism and the confusion of individualism and egoism</a:t>
              </a:r>
            </a:p>
            <a:p>
              <a:pPr algn="ctr"/>
              <a:endParaRPr lang="en-US" altLang="ko-KR" sz="30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pPr algn="ctr"/>
              <a:r>
                <a:rPr lang="en-US" altLang="ko-KR" sz="3000" dirty="0">
                  <a:solidFill>
                    <a:srgbClr val="B54CBF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All young people create a world that aims </a:t>
              </a:r>
            </a:p>
            <a:p>
              <a:pPr algn="ctr"/>
              <a:r>
                <a:rPr lang="en-US" altLang="ko-KR" sz="3000" dirty="0">
                  <a:solidFill>
                    <a:srgbClr val="B54CBF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for us as the masters and social beings of life.</a:t>
              </a:r>
              <a:endParaRPr lang="ko-KR" altLang="en-US" sz="3000" dirty="0">
                <a:solidFill>
                  <a:srgbClr val="B54CBF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8817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461"/>
    </mc:Choice>
    <mc:Fallback xmlns="">
      <p:transition spd="slow" advTm="774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16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16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16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3|2.1|3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3|2.1|3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6|7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3.7"/>
</p:tagLst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2991</TotalTime>
  <Words>2580</Words>
  <Application>Microsoft Office PowerPoint</Application>
  <PresentationFormat>와이드스크린</PresentationFormat>
  <Paragraphs>530</Paragraphs>
  <Slides>24</Slides>
  <Notes>24</Notes>
  <HiddenSlides>0</HiddenSlides>
  <MMClips>0</MMClips>
  <ScaleCrop>false</ScaleCrop>
  <HeadingPairs>
    <vt:vector size="6" baseType="variant">
      <vt:variant>
        <vt:lpstr>사용한 글꼴</vt:lpstr>
      </vt:variant>
      <vt:variant>
        <vt:i4>24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49" baseType="lpstr">
      <vt:lpstr>서평원 꺾깎체 TTF</vt:lpstr>
      <vt:lpstr>나눔스퀘어OTF</vt:lpstr>
      <vt:lpstr>나눔스퀘어OTF_ac ExtraBold</vt:lpstr>
      <vt:lpstr>나눔스퀘어_ac Bold</vt:lpstr>
      <vt:lpstr>나눔스퀘어OTF ExtraBold</vt:lpstr>
      <vt:lpstr>함초롬바탕</vt:lpstr>
      <vt:lpstr>나눔스퀘어</vt:lpstr>
      <vt:lpstr>G마켓 산스 Medium</vt:lpstr>
      <vt:lpstr>맑은 고딕</vt:lpstr>
      <vt:lpstr>나눔스퀘어_ac</vt:lpstr>
      <vt:lpstr>Calibri</vt:lpstr>
      <vt:lpstr>Arial</vt:lpstr>
      <vt:lpstr>나눔스퀘어_ac ExtraBold</vt:lpstr>
      <vt:lpstr>ChosunGothic</vt:lpstr>
      <vt:lpstr>G마켓 산스 TTF Medium</vt:lpstr>
      <vt:lpstr>noto</vt:lpstr>
      <vt:lpstr>G마켓 산스 TTF Bold</vt:lpstr>
      <vt:lpstr>나눔스퀘어 ExtraBold</vt:lpstr>
      <vt:lpstr>a옛날사진관1</vt:lpstr>
      <vt:lpstr>나눔스퀘어 Bold</vt:lpstr>
      <vt:lpstr>-apple-system</vt:lpstr>
      <vt:lpstr>나눔스퀘어OTF Bold</vt:lpstr>
      <vt:lpstr>a타이틀고딕1</vt:lpstr>
      <vt:lpstr>나눔스퀘어OTF_ac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 태연</dc:creator>
  <cp:lastModifiedBy>이 기영</cp:lastModifiedBy>
  <cp:revision>88</cp:revision>
  <dcterms:created xsi:type="dcterms:W3CDTF">2022-12-01T14:30:57Z</dcterms:created>
  <dcterms:modified xsi:type="dcterms:W3CDTF">2023-05-13T09:51:10Z</dcterms:modified>
</cp:coreProperties>
</file>