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322" r:id="rId43"/>
    <p:sldId id="295" r:id="rId44"/>
    <p:sldId id="296" r:id="rId45"/>
    <p:sldId id="321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7" r:id="rId55"/>
    <p:sldId id="305" r:id="rId56"/>
    <p:sldId id="306" r:id="rId57"/>
    <p:sldId id="320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</p:sldIdLst>
  <p:sldSz cx="9144000" cy="5143500" type="screen16x9"/>
  <p:notesSz cx="6858000" cy="9144000"/>
  <p:embeddedFontLst>
    <p:embeddedFont>
      <p:font typeface="Posterama" panose="020B0604020202020204" charset="0"/>
      <p:regular r:id="rId70"/>
      <p:bold r:id="rId71"/>
      <p:italic r:id="rId72"/>
      <p:boldItalic r:id="rId73"/>
    </p:embeddedFont>
    <p:embeddedFont>
      <p:font typeface="Amasis MT Pro Black" panose="020B0604020202020204" charset="0"/>
      <p:bold r:id="rId74"/>
      <p:boldItalic r:id="rId75"/>
    </p:embeddedFont>
    <p:embeddedFont>
      <p:font typeface="Seaford" panose="020B0604020202020204" charset="0"/>
      <p:regular r:id="rId76"/>
      <p:bold r:id="rId77"/>
      <p:italic r:id="rId78"/>
      <p:boldItalic r:id="rId79"/>
    </p:embeddedFont>
    <p:embeddedFont>
      <p:font typeface="Poppins ExtraBold" panose="020B0604020202020204" charset="0"/>
      <p:bold r:id="rId80"/>
      <p:boldItalic r:id="rId81"/>
    </p:embeddedFont>
    <p:embeddedFont>
      <p:font typeface="Algerian" panose="04020705040A02060702" pitchFamily="82" charset="0"/>
      <p:regular r:id="rId82"/>
    </p:embeddedFont>
    <p:embeddedFont>
      <p:font typeface="Quintessential" panose="020B0604020202020204" charset="0"/>
      <p:regular r:id="rId83"/>
    </p:embeddedFont>
    <p:embeddedFont>
      <p:font typeface="Poppins Medium" panose="020B0604020202020204" charset="0"/>
      <p:regular r:id="rId84"/>
      <p:bold r:id="rId85"/>
      <p:italic r:id="rId86"/>
      <p:boldItalic r:id="rId87"/>
    </p:embeddedFont>
    <p:embeddedFont>
      <p:font typeface="Calibri" panose="020F0502020204030204" pitchFamily="34" charset="0"/>
      <p:regular r:id="rId88"/>
      <p:bold r:id="rId89"/>
      <p:italic r:id="rId90"/>
      <p:boldItalic r:id="rId91"/>
    </p:embeddedFont>
    <p:embeddedFont>
      <p:font typeface="Poppins" panose="020B0604020202020204" charset="0"/>
      <p:regular r:id="rId92"/>
      <p:bold r:id="rId93"/>
      <p:italic r:id="rId94"/>
      <p:boldItalic r:id="rId95"/>
    </p:embeddedFont>
    <p:embeddedFont>
      <p:font typeface="Poppins SemiBold" panose="020B0604020202020204" charset="0"/>
      <p:regular r:id="rId96"/>
      <p:bold r:id="rId97"/>
      <p:italic r:id="rId98"/>
      <p:boldItalic r:id="rId9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100" roundtripDataSignature="AMtx7miyJHo/X0qNd4d5hXIakhEv6CKx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9630"/>
    <a:srgbClr val="FF9E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0F34C8-F305-334B-FD6D-75487926E8A0}" v="118" dt="2023-05-13T18:37:10.765"/>
    <p1510:client id="{6328AF8F-0FA0-53C0-B6A6-F53D9AB9DC8F}" v="366" dt="2023-05-13T23:20:35.204"/>
    <p1510:client id="{8D0E1D15-C1F0-D7E9-21A5-99722A112997}" v="37" dt="2023-05-13T20:42:21.195"/>
    <p1510:client id="{F9B033A4-95D9-42FB-BBC1-AF5C0E187044}" v="1883" dt="2023-05-13T23:17:29.2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15.fntdata"/><Relationship Id="rId89" Type="http://schemas.openxmlformats.org/officeDocument/2006/relationships/font" Target="fonts/font20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102" Type="http://schemas.openxmlformats.org/officeDocument/2006/relationships/viewProps" Target="viewProps.xml"/><Relationship Id="rId5" Type="http://schemas.openxmlformats.org/officeDocument/2006/relationships/slide" Target="slides/slide1.xml"/><Relationship Id="rId90" Type="http://schemas.openxmlformats.org/officeDocument/2006/relationships/font" Target="fonts/font21.fntdata"/><Relationship Id="rId95" Type="http://schemas.openxmlformats.org/officeDocument/2006/relationships/font" Target="fonts/font26.fntdata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80" Type="http://schemas.openxmlformats.org/officeDocument/2006/relationships/font" Target="fonts/font11.fntdata"/><Relationship Id="rId85" Type="http://schemas.openxmlformats.org/officeDocument/2006/relationships/font" Target="fonts/font16.fntdata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font" Target="fonts/font14.fntdata"/><Relationship Id="rId88" Type="http://schemas.openxmlformats.org/officeDocument/2006/relationships/font" Target="fonts/font19.fntdata"/><Relationship Id="rId91" Type="http://schemas.openxmlformats.org/officeDocument/2006/relationships/font" Target="fonts/font22.fntdata"/><Relationship Id="rId96" Type="http://schemas.openxmlformats.org/officeDocument/2006/relationships/font" Target="fonts/font2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font" Target="fonts/font12.fntdata"/><Relationship Id="rId86" Type="http://schemas.openxmlformats.org/officeDocument/2006/relationships/font" Target="fonts/font17.fntdata"/><Relationship Id="rId94" Type="http://schemas.openxmlformats.org/officeDocument/2006/relationships/font" Target="fonts/font25.fntdata"/><Relationship Id="rId99" Type="http://schemas.openxmlformats.org/officeDocument/2006/relationships/font" Target="fonts/font30.fntdata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7.fntdata"/><Relationship Id="rId97" Type="http://schemas.openxmlformats.org/officeDocument/2006/relationships/font" Target="fonts/font28.fntdata"/><Relationship Id="rId104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font" Target="fonts/font2.fntdata"/><Relationship Id="rId92" Type="http://schemas.openxmlformats.org/officeDocument/2006/relationships/font" Target="fonts/font23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18.fntdata"/><Relationship Id="rId61" Type="http://schemas.openxmlformats.org/officeDocument/2006/relationships/slide" Target="slides/slide57.xml"/><Relationship Id="rId82" Type="http://schemas.openxmlformats.org/officeDocument/2006/relationships/font" Target="fonts/font13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font" Target="fonts/font8.fntdata"/><Relationship Id="rId100" Type="http://customschemas.google.com/relationships/presentationmetadata" Target="metadata"/><Relationship Id="rId105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3.fntdata"/><Relationship Id="rId93" Type="http://schemas.openxmlformats.org/officeDocument/2006/relationships/font" Target="fonts/font24.fntdata"/><Relationship Id="rId98" Type="http://schemas.openxmlformats.org/officeDocument/2006/relationships/font" Target="fonts/font29.fntdata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" name="Google Shape;3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4" name="Google Shape;42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0" name="Google Shape;48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2438336fe24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2438336fe24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5" name="Google Shape;49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6" name="Google Shape;50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" name="Google Shape;53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" name="Google Shape;55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2" name="Google Shape;56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7" name="Google Shape;57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0" name="Google Shape;59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8" name="Google Shape;598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0" name="Google Shape;610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1" name="Google Shape;62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1" name="Google Shape;63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5" name="Google Shape;645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7" name="Google Shape;747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7" name="Google Shape;75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1" name="Google Shape;861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4" name="Google Shape;964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1" name="Google Shape;1011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8" name="Google Shape;1018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0" name="Google Shape;48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68806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3" name="Google Shape;1033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0" name="Google Shape;1040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5" name="Google Shape;104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6" name="Google Shape;1056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5" name="Google Shape;1065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2" name="Google Shape;107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6" name="Google Shape;1136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9" name="Google Shape;1249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6" name="Google Shape;1256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1" name="Google Shape;1291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3" name="Google Shape;1263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4" name="Google Shape;1274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0" name="Google Shape;1300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503139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0" name="Google Shape;1310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1" name="Google Shape;1321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2" name="Google Shape;1332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7" name="Google Shape;1347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1" name="Google Shape;136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9" name="Google Shape;138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5" name="Google Shape;139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5" name="Google Shape;140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2" name="Google Shape;143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8" name="Google Shape;143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2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3"/>
          <p:cNvSpPr/>
          <p:nvPr/>
        </p:nvSpPr>
        <p:spPr>
          <a:xfrm>
            <a:off x="2485500" y="-58750"/>
            <a:ext cx="6658613" cy="5342109"/>
          </a:xfrm>
          <a:custGeom>
            <a:avLst/>
            <a:gdLst/>
            <a:ahLst/>
            <a:cxnLst/>
            <a:rect l="l" t="t" r="r" b="b"/>
            <a:pathLst>
              <a:path w="244892" h="209803" extrusionOk="0">
                <a:moveTo>
                  <a:pt x="244892" y="0"/>
                </a:moveTo>
                <a:lnTo>
                  <a:pt x="0" y="442"/>
                </a:lnTo>
                <a:cubicBezTo>
                  <a:pt x="0" y="442"/>
                  <a:pt x="31537" y="13225"/>
                  <a:pt x="35069" y="44551"/>
                </a:cubicBezTo>
                <a:cubicBezTo>
                  <a:pt x="38580" y="75877"/>
                  <a:pt x="30822" y="98374"/>
                  <a:pt x="47389" y="119125"/>
                </a:cubicBezTo>
                <a:cubicBezTo>
                  <a:pt x="63935" y="139897"/>
                  <a:pt x="83971" y="148327"/>
                  <a:pt x="78715" y="179654"/>
                </a:cubicBezTo>
                <a:cubicBezTo>
                  <a:pt x="76318" y="193824"/>
                  <a:pt x="82794" y="203390"/>
                  <a:pt x="90594" y="209593"/>
                </a:cubicBezTo>
                <a:lnTo>
                  <a:pt x="244892" y="209803"/>
                </a:lnTo>
                <a:lnTo>
                  <a:pt x="2448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73"/>
          <p:cNvSpPr txBox="1">
            <a:spLocks noGrp="1"/>
          </p:cNvSpPr>
          <p:nvPr>
            <p:ph type="ctrTitle"/>
          </p:nvPr>
        </p:nvSpPr>
        <p:spPr>
          <a:xfrm>
            <a:off x="4753150" y="782050"/>
            <a:ext cx="3761100" cy="22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D00"/>
              </a:buClr>
              <a:buSzPts val="5000"/>
              <a:buNone/>
              <a:defRPr sz="35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73"/>
          <p:cNvSpPr txBox="1">
            <a:spLocks noGrp="1"/>
          </p:cNvSpPr>
          <p:nvPr>
            <p:ph type="subTitle" idx="1"/>
          </p:nvPr>
        </p:nvSpPr>
        <p:spPr>
          <a:xfrm>
            <a:off x="6086225" y="3080875"/>
            <a:ext cx="2427900" cy="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chemeClr val="accent6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5" name="Google Shape;15;p73"/>
          <p:cNvGrpSpPr/>
          <p:nvPr/>
        </p:nvGrpSpPr>
        <p:grpSpPr>
          <a:xfrm>
            <a:off x="-28812" y="-96"/>
            <a:ext cx="9201623" cy="5143690"/>
            <a:chOff x="234900" y="858250"/>
            <a:chExt cx="7138575" cy="3990450"/>
          </a:xfrm>
        </p:grpSpPr>
        <p:sp>
          <p:nvSpPr>
            <p:cNvPr id="16" name="Google Shape;16;p73"/>
            <p:cNvSpPr/>
            <p:nvPr/>
          </p:nvSpPr>
          <p:spPr>
            <a:xfrm>
              <a:off x="5679650" y="3937000"/>
              <a:ext cx="336950" cy="205775"/>
            </a:xfrm>
            <a:custGeom>
              <a:avLst/>
              <a:gdLst/>
              <a:ahLst/>
              <a:cxnLst/>
              <a:rect l="l" t="t" r="r" b="b"/>
              <a:pathLst>
                <a:path w="13478" h="8231" extrusionOk="0">
                  <a:moveTo>
                    <a:pt x="7782" y="418"/>
                  </a:moveTo>
                  <a:cubicBezTo>
                    <a:pt x="9514" y="418"/>
                    <a:pt x="10942" y="1829"/>
                    <a:pt x="10942" y="3578"/>
                  </a:cubicBezTo>
                  <a:cubicBezTo>
                    <a:pt x="10942" y="3674"/>
                    <a:pt x="11022" y="3771"/>
                    <a:pt x="11135" y="3771"/>
                  </a:cubicBezTo>
                  <a:cubicBezTo>
                    <a:pt x="12242" y="3819"/>
                    <a:pt x="13076" y="4717"/>
                    <a:pt x="13076" y="5824"/>
                  </a:cubicBezTo>
                  <a:cubicBezTo>
                    <a:pt x="13076" y="6947"/>
                    <a:pt x="12162" y="7862"/>
                    <a:pt x="11038" y="7862"/>
                  </a:cubicBezTo>
                  <a:lnTo>
                    <a:pt x="2439" y="7862"/>
                  </a:lnTo>
                  <a:cubicBezTo>
                    <a:pt x="1316" y="7830"/>
                    <a:pt x="386" y="6915"/>
                    <a:pt x="386" y="5792"/>
                  </a:cubicBezTo>
                  <a:cubicBezTo>
                    <a:pt x="386" y="4765"/>
                    <a:pt x="1156" y="3915"/>
                    <a:pt x="2150" y="3771"/>
                  </a:cubicBezTo>
                  <a:cubicBezTo>
                    <a:pt x="2247" y="3755"/>
                    <a:pt x="2343" y="3642"/>
                    <a:pt x="2343" y="3546"/>
                  </a:cubicBezTo>
                  <a:cubicBezTo>
                    <a:pt x="2343" y="2712"/>
                    <a:pt x="3017" y="2022"/>
                    <a:pt x="3851" y="2022"/>
                  </a:cubicBezTo>
                  <a:cubicBezTo>
                    <a:pt x="4140" y="2022"/>
                    <a:pt x="4413" y="2102"/>
                    <a:pt x="4685" y="2263"/>
                  </a:cubicBezTo>
                  <a:cubicBezTo>
                    <a:pt x="4706" y="2293"/>
                    <a:pt x="4739" y="2304"/>
                    <a:pt x="4777" y="2304"/>
                  </a:cubicBezTo>
                  <a:cubicBezTo>
                    <a:pt x="4799" y="2304"/>
                    <a:pt x="4822" y="2301"/>
                    <a:pt x="4846" y="2295"/>
                  </a:cubicBezTo>
                  <a:cubicBezTo>
                    <a:pt x="4894" y="2263"/>
                    <a:pt x="4942" y="2230"/>
                    <a:pt x="4958" y="2182"/>
                  </a:cubicBezTo>
                  <a:cubicBezTo>
                    <a:pt x="5487" y="1107"/>
                    <a:pt x="6562" y="418"/>
                    <a:pt x="7782" y="418"/>
                  </a:cubicBezTo>
                  <a:close/>
                  <a:moveTo>
                    <a:pt x="7814" y="0"/>
                  </a:moveTo>
                  <a:cubicBezTo>
                    <a:pt x="6514" y="0"/>
                    <a:pt x="5343" y="690"/>
                    <a:pt x="4717" y="1813"/>
                  </a:cubicBezTo>
                  <a:cubicBezTo>
                    <a:pt x="4461" y="1685"/>
                    <a:pt x="4172" y="1605"/>
                    <a:pt x="3883" y="1605"/>
                  </a:cubicBezTo>
                  <a:cubicBezTo>
                    <a:pt x="2856" y="1605"/>
                    <a:pt x="2038" y="2391"/>
                    <a:pt x="1958" y="3386"/>
                  </a:cubicBezTo>
                  <a:cubicBezTo>
                    <a:pt x="835" y="3626"/>
                    <a:pt x="1" y="4621"/>
                    <a:pt x="1" y="5776"/>
                  </a:cubicBezTo>
                  <a:cubicBezTo>
                    <a:pt x="1" y="7124"/>
                    <a:pt x="1108" y="8231"/>
                    <a:pt x="2455" y="8231"/>
                  </a:cubicBezTo>
                  <a:lnTo>
                    <a:pt x="11055" y="8231"/>
                  </a:lnTo>
                  <a:cubicBezTo>
                    <a:pt x="12386" y="8231"/>
                    <a:pt x="13477" y="7140"/>
                    <a:pt x="13477" y="5792"/>
                  </a:cubicBezTo>
                  <a:cubicBezTo>
                    <a:pt x="13477" y="4557"/>
                    <a:pt x="12563" y="3514"/>
                    <a:pt x="11343" y="3370"/>
                  </a:cubicBezTo>
                  <a:cubicBezTo>
                    <a:pt x="11231" y="1509"/>
                    <a:pt x="9691" y="0"/>
                    <a:pt x="7814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73"/>
            <p:cNvSpPr/>
            <p:nvPr/>
          </p:nvSpPr>
          <p:spPr>
            <a:xfrm>
              <a:off x="4757950" y="956925"/>
              <a:ext cx="238675" cy="146425"/>
            </a:xfrm>
            <a:custGeom>
              <a:avLst/>
              <a:gdLst/>
              <a:ahLst/>
              <a:cxnLst/>
              <a:rect l="l" t="t" r="r" b="b"/>
              <a:pathLst>
                <a:path w="9547" h="5857" extrusionOk="0">
                  <a:moveTo>
                    <a:pt x="5536" y="402"/>
                  </a:moveTo>
                  <a:cubicBezTo>
                    <a:pt x="6723" y="402"/>
                    <a:pt x="7653" y="1364"/>
                    <a:pt x="7653" y="2519"/>
                  </a:cubicBezTo>
                  <a:cubicBezTo>
                    <a:pt x="7653" y="2632"/>
                    <a:pt x="7734" y="2728"/>
                    <a:pt x="7862" y="2728"/>
                  </a:cubicBezTo>
                  <a:cubicBezTo>
                    <a:pt x="8584" y="2776"/>
                    <a:pt x="9162" y="3354"/>
                    <a:pt x="9162" y="4092"/>
                  </a:cubicBezTo>
                  <a:cubicBezTo>
                    <a:pt x="9162" y="4830"/>
                    <a:pt x="8568" y="5455"/>
                    <a:pt x="7798" y="5455"/>
                  </a:cubicBezTo>
                  <a:lnTo>
                    <a:pt x="1798" y="5455"/>
                  </a:lnTo>
                  <a:cubicBezTo>
                    <a:pt x="1060" y="5455"/>
                    <a:pt x="434" y="4846"/>
                    <a:pt x="434" y="4092"/>
                  </a:cubicBezTo>
                  <a:cubicBezTo>
                    <a:pt x="418" y="3434"/>
                    <a:pt x="915" y="2840"/>
                    <a:pt x="1605" y="2744"/>
                  </a:cubicBezTo>
                  <a:cubicBezTo>
                    <a:pt x="1701" y="2728"/>
                    <a:pt x="1782" y="2632"/>
                    <a:pt x="1782" y="2519"/>
                  </a:cubicBezTo>
                  <a:cubicBezTo>
                    <a:pt x="1782" y="1958"/>
                    <a:pt x="2231" y="1525"/>
                    <a:pt x="2792" y="1525"/>
                  </a:cubicBezTo>
                  <a:cubicBezTo>
                    <a:pt x="2969" y="1525"/>
                    <a:pt x="3161" y="1589"/>
                    <a:pt x="3322" y="1685"/>
                  </a:cubicBezTo>
                  <a:cubicBezTo>
                    <a:pt x="3350" y="1704"/>
                    <a:pt x="3384" y="1712"/>
                    <a:pt x="3416" y="1712"/>
                  </a:cubicBezTo>
                  <a:cubicBezTo>
                    <a:pt x="3440" y="1712"/>
                    <a:pt x="3462" y="1708"/>
                    <a:pt x="3482" y="1701"/>
                  </a:cubicBezTo>
                  <a:cubicBezTo>
                    <a:pt x="3546" y="1685"/>
                    <a:pt x="3594" y="1637"/>
                    <a:pt x="3610" y="1605"/>
                  </a:cubicBezTo>
                  <a:cubicBezTo>
                    <a:pt x="3963" y="867"/>
                    <a:pt x="4717" y="402"/>
                    <a:pt x="5536" y="402"/>
                  </a:cubicBezTo>
                  <a:close/>
                  <a:moveTo>
                    <a:pt x="5504" y="1"/>
                  </a:moveTo>
                  <a:cubicBezTo>
                    <a:pt x="4605" y="1"/>
                    <a:pt x="3787" y="482"/>
                    <a:pt x="3322" y="1252"/>
                  </a:cubicBezTo>
                  <a:cubicBezTo>
                    <a:pt x="3145" y="1172"/>
                    <a:pt x="2969" y="1124"/>
                    <a:pt x="2760" y="1124"/>
                  </a:cubicBezTo>
                  <a:cubicBezTo>
                    <a:pt x="2038" y="1124"/>
                    <a:pt x="1445" y="1669"/>
                    <a:pt x="1364" y="2391"/>
                  </a:cubicBezTo>
                  <a:cubicBezTo>
                    <a:pt x="578" y="2568"/>
                    <a:pt x="1" y="3290"/>
                    <a:pt x="1" y="4108"/>
                  </a:cubicBezTo>
                  <a:cubicBezTo>
                    <a:pt x="17" y="5070"/>
                    <a:pt x="819" y="5857"/>
                    <a:pt x="1782" y="5857"/>
                  </a:cubicBezTo>
                  <a:lnTo>
                    <a:pt x="7782" y="5857"/>
                  </a:lnTo>
                  <a:cubicBezTo>
                    <a:pt x="8760" y="5857"/>
                    <a:pt x="9547" y="5070"/>
                    <a:pt x="9547" y="4092"/>
                  </a:cubicBezTo>
                  <a:cubicBezTo>
                    <a:pt x="9547" y="3209"/>
                    <a:pt x="8905" y="2471"/>
                    <a:pt x="8038" y="2343"/>
                  </a:cubicBezTo>
                  <a:cubicBezTo>
                    <a:pt x="7942" y="1043"/>
                    <a:pt x="6851" y="1"/>
                    <a:pt x="5504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73"/>
            <p:cNvSpPr/>
            <p:nvPr/>
          </p:nvSpPr>
          <p:spPr>
            <a:xfrm>
              <a:off x="5995700" y="858675"/>
              <a:ext cx="141225" cy="69800"/>
            </a:xfrm>
            <a:custGeom>
              <a:avLst/>
              <a:gdLst/>
              <a:ahLst/>
              <a:cxnLst/>
              <a:rect l="l" t="t" r="r" b="b"/>
              <a:pathLst>
                <a:path w="5649" h="2792" extrusionOk="0">
                  <a:moveTo>
                    <a:pt x="1" y="0"/>
                  </a:moveTo>
                  <a:cubicBezTo>
                    <a:pt x="17" y="1540"/>
                    <a:pt x="1284" y="2792"/>
                    <a:pt x="2824" y="2792"/>
                  </a:cubicBezTo>
                  <a:cubicBezTo>
                    <a:pt x="4381" y="2792"/>
                    <a:pt x="5632" y="1540"/>
                    <a:pt x="5648" y="0"/>
                  </a:cubicBezTo>
                  <a:lnTo>
                    <a:pt x="5247" y="0"/>
                  </a:lnTo>
                  <a:cubicBezTo>
                    <a:pt x="5231" y="1332"/>
                    <a:pt x="4156" y="2390"/>
                    <a:pt x="2824" y="2390"/>
                  </a:cubicBezTo>
                  <a:cubicBezTo>
                    <a:pt x="1509" y="2390"/>
                    <a:pt x="418" y="1332"/>
                    <a:pt x="402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73"/>
            <p:cNvSpPr/>
            <p:nvPr/>
          </p:nvSpPr>
          <p:spPr>
            <a:xfrm>
              <a:off x="5921100" y="954925"/>
              <a:ext cx="291225" cy="150425"/>
            </a:xfrm>
            <a:custGeom>
              <a:avLst/>
              <a:gdLst/>
              <a:ahLst/>
              <a:cxnLst/>
              <a:rect l="l" t="t" r="r" b="b"/>
              <a:pathLst>
                <a:path w="11649" h="6017" extrusionOk="0">
                  <a:moveTo>
                    <a:pt x="5808" y="402"/>
                  </a:moveTo>
                  <a:cubicBezTo>
                    <a:pt x="8744" y="402"/>
                    <a:pt x="11135" y="2728"/>
                    <a:pt x="11231" y="5616"/>
                  </a:cubicBezTo>
                  <a:lnTo>
                    <a:pt x="402" y="5616"/>
                  </a:lnTo>
                  <a:cubicBezTo>
                    <a:pt x="498" y="2728"/>
                    <a:pt x="2889" y="402"/>
                    <a:pt x="5808" y="402"/>
                  </a:cubicBezTo>
                  <a:close/>
                  <a:moveTo>
                    <a:pt x="5825" y="0"/>
                  </a:moveTo>
                  <a:cubicBezTo>
                    <a:pt x="2616" y="0"/>
                    <a:pt x="17" y="2616"/>
                    <a:pt x="17" y="5824"/>
                  </a:cubicBezTo>
                  <a:cubicBezTo>
                    <a:pt x="1" y="5937"/>
                    <a:pt x="81" y="6017"/>
                    <a:pt x="193" y="6017"/>
                  </a:cubicBezTo>
                  <a:lnTo>
                    <a:pt x="11440" y="6017"/>
                  </a:lnTo>
                  <a:cubicBezTo>
                    <a:pt x="11568" y="6017"/>
                    <a:pt x="11648" y="5937"/>
                    <a:pt x="11648" y="5824"/>
                  </a:cubicBezTo>
                  <a:cubicBezTo>
                    <a:pt x="11648" y="2616"/>
                    <a:pt x="9033" y="0"/>
                    <a:pt x="5825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73"/>
            <p:cNvSpPr/>
            <p:nvPr/>
          </p:nvSpPr>
          <p:spPr>
            <a:xfrm>
              <a:off x="6759775" y="3789800"/>
              <a:ext cx="304850" cy="304850"/>
            </a:xfrm>
            <a:custGeom>
              <a:avLst/>
              <a:gdLst/>
              <a:ahLst/>
              <a:cxnLst/>
              <a:rect l="l" t="t" r="r" b="b"/>
              <a:pathLst>
                <a:path w="12194" h="12194" extrusionOk="0">
                  <a:moveTo>
                    <a:pt x="6081" y="1765"/>
                  </a:moveTo>
                  <a:cubicBezTo>
                    <a:pt x="6643" y="3867"/>
                    <a:pt x="8295" y="5552"/>
                    <a:pt x="10413" y="6097"/>
                  </a:cubicBezTo>
                  <a:cubicBezTo>
                    <a:pt x="8295" y="6642"/>
                    <a:pt x="6611" y="8311"/>
                    <a:pt x="6081" y="10429"/>
                  </a:cubicBezTo>
                  <a:cubicBezTo>
                    <a:pt x="5536" y="8311"/>
                    <a:pt x="3867" y="6642"/>
                    <a:pt x="1749" y="6097"/>
                  </a:cubicBezTo>
                  <a:cubicBezTo>
                    <a:pt x="3851" y="5535"/>
                    <a:pt x="5536" y="3867"/>
                    <a:pt x="6081" y="1765"/>
                  </a:cubicBezTo>
                  <a:close/>
                  <a:moveTo>
                    <a:pt x="6097" y="0"/>
                  </a:moveTo>
                  <a:cubicBezTo>
                    <a:pt x="5985" y="0"/>
                    <a:pt x="5905" y="81"/>
                    <a:pt x="5905" y="193"/>
                  </a:cubicBezTo>
                  <a:cubicBezTo>
                    <a:pt x="5905" y="3321"/>
                    <a:pt x="3354" y="5888"/>
                    <a:pt x="209" y="5888"/>
                  </a:cubicBezTo>
                  <a:cubicBezTo>
                    <a:pt x="81" y="5888"/>
                    <a:pt x="1" y="5969"/>
                    <a:pt x="1" y="6097"/>
                  </a:cubicBezTo>
                  <a:cubicBezTo>
                    <a:pt x="1" y="6209"/>
                    <a:pt x="81" y="6290"/>
                    <a:pt x="209" y="6290"/>
                  </a:cubicBezTo>
                  <a:cubicBezTo>
                    <a:pt x="3338" y="6290"/>
                    <a:pt x="5905" y="8840"/>
                    <a:pt x="5905" y="11985"/>
                  </a:cubicBezTo>
                  <a:cubicBezTo>
                    <a:pt x="5905" y="12081"/>
                    <a:pt x="5985" y="12194"/>
                    <a:pt x="6097" y="12194"/>
                  </a:cubicBezTo>
                  <a:cubicBezTo>
                    <a:pt x="6225" y="12194"/>
                    <a:pt x="6306" y="12113"/>
                    <a:pt x="6306" y="11985"/>
                  </a:cubicBezTo>
                  <a:cubicBezTo>
                    <a:pt x="6306" y="8856"/>
                    <a:pt x="8841" y="6290"/>
                    <a:pt x="12001" y="6290"/>
                  </a:cubicBezTo>
                  <a:cubicBezTo>
                    <a:pt x="12113" y="6290"/>
                    <a:pt x="12194" y="6209"/>
                    <a:pt x="12194" y="6097"/>
                  </a:cubicBezTo>
                  <a:cubicBezTo>
                    <a:pt x="12194" y="5969"/>
                    <a:pt x="12113" y="5888"/>
                    <a:pt x="12001" y="5888"/>
                  </a:cubicBezTo>
                  <a:cubicBezTo>
                    <a:pt x="8873" y="5888"/>
                    <a:pt x="6306" y="3338"/>
                    <a:pt x="6306" y="193"/>
                  </a:cubicBezTo>
                  <a:cubicBezTo>
                    <a:pt x="6306" y="81"/>
                    <a:pt x="6225" y="0"/>
                    <a:pt x="6097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73"/>
            <p:cNvSpPr/>
            <p:nvPr/>
          </p:nvSpPr>
          <p:spPr>
            <a:xfrm>
              <a:off x="2397150" y="4106650"/>
              <a:ext cx="304850" cy="304850"/>
            </a:xfrm>
            <a:custGeom>
              <a:avLst/>
              <a:gdLst/>
              <a:ahLst/>
              <a:cxnLst/>
              <a:rect l="l" t="t" r="r" b="b"/>
              <a:pathLst>
                <a:path w="12194" h="12194" extrusionOk="0">
                  <a:moveTo>
                    <a:pt x="6097" y="1750"/>
                  </a:moveTo>
                  <a:cubicBezTo>
                    <a:pt x="6659" y="3867"/>
                    <a:pt x="8311" y="5552"/>
                    <a:pt x="10429" y="6097"/>
                  </a:cubicBezTo>
                  <a:cubicBezTo>
                    <a:pt x="8311" y="6659"/>
                    <a:pt x="6659" y="8311"/>
                    <a:pt x="6097" y="10429"/>
                  </a:cubicBezTo>
                  <a:cubicBezTo>
                    <a:pt x="5536" y="8311"/>
                    <a:pt x="3867" y="6627"/>
                    <a:pt x="1766" y="6097"/>
                  </a:cubicBezTo>
                  <a:cubicBezTo>
                    <a:pt x="3867" y="5536"/>
                    <a:pt x="5552" y="3867"/>
                    <a:pt x="6097" y="1750"/>
                  </a:cubicBezTo>
                  <a:close/>
                  <a:moveTo>
                    <a:pt x="6097" y="1"/>
                  </a:moveTo>
                  <a:cubicBezTo>
                    <a:pt x="5969" y="1"/>
                    <a:pt x="5889" y="81"/>
                    <a:pt x="5889" y="193"/>
                  </a:cubicBezTo>
                  <a:cubicBezTo>
                    <a:pt x="5889" y="3322"/>
                    <a:pt x="3338" y="5889"/>
                    <a:pt x="193" y="5889"/>
                  </a:cubicBezTo>
                  <a:cubicBezTo>
                    <a:pt x="81" y="5889"/>
                    <a:pt x="1" y="5969"/>
                    <a:pt x="1" y="6097"/>
                  </a:cubicBezTo>
                  <a:cubicBezTo>
                    <a:pt x="1" y="6210"/>
                    <a:pt x="81" y="6290"/>
                    <a:pt x="193" y="6290"/>
                  </a:cubicBezTo>
                  <a:cubicBezTo>
                    <a:pt x="3322" y="6290"/>
                    <a:pt x="5889" y="8841"/>
                    <a:pt x="5889" y="11985"/>
                  </a:cubicBezTo>
                  <a:cubicBezTo>
                    <a:pt x="5889" y="12114"/>
                    <a:pt x="5969" y="12194"/>
                    <a:pt x="6097" y="12194"/>
                  </a:cubicBezTo>
                  <a:cubicBezTo>
                    <a:pt x="6210" y="12194"/>
                    <a:pt x="6290" y="12114"/>
                    <a:pt x="6290" y="11985"/>
                  </a:cubicBezTo>
                  <a:cubicBezTo>
                    <a:pt x="6290" y="8857"/>
                    <a:pt x="8841" y="6290"/>
                    <a:pt x="11985" y="6290"/>
                  </a:cubicBezTo>
                  <a:cubicBezTo>
                    <a:pt x="12114" y="6290"/>
                    <a:pt x="12194" y="6210"/>
                    <a:pt x="12194" y="6097"/>
                  </a:cubicBezTo>
                  <a:cubicBezTo>
                    <a:pt x="12194" y="5969"/>
                    <a:pt x="12114" y="5889"/>
                    <a:pt x="11985" y="5889"/>
                  </a:cubicBezTo>
                  <a:cubicBezTo>
                    <a:pt x="8857" y="5889"/>
                    <a:pt x="6290" y="3338"/>
                    <a:pt x="6290" y="193"/>
                  </a:cubicBezTo>
                  <a:cubicBezTo>
                    <a:pt x="6290" y="81"/>
                    <a:pt x="6210" y="1"/>
                    <a:pt x="6097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73"/>
            <p:cNvSpPr/>
            <p:nvPr/>
          </p:nvSpPr>
          <p:spPr>
            <a:xfrm>
              <a:off x="6681975" y="4150775"/>
              <a:ext cx="108300" cy="108325"/>
            </a:xfrm>
            <a:custGeom>
              <a:avLst/>
              <a:gdLst/>
              <a:ahLst/>
              <a:cxnLst/>
              <a:rect l="l" t="t" r="r" b="b"/>
              <a:pathLst>
                <a:path w="4332" h="4333" extrusionOk="0">
                  <a:moveTo>
                    <a:pt x="2198" y="1124"/>
                  </a:moveTo>
                  <a:cubicBezTo>
                    <a:pt x="2407" y="1573"/>
                    <a:pt x="2776" y="1958"/>
                    <a:pt x="3241" y="2166"/>
                  </a:cubicBezTo>
                  <a:cubicBezTo>
                    <a:pt x="2776" y="2375"/>
                    <a:pt x="2391" y="2744"/>
                    <a:pt x="2198" y="3209"/>
                  </a:cubicBezTo>
                  <a:cubicBezTo>
                    <a:pt x="1974" y="2744"/>
                    <a:pt x="1605" y="2359"/>
                    <a:pt x="1155" y="2166"/>
                  </a:cubicBezTo>
                  <a:cubicBezTo>
                    <a:pt x="1605" y="1942"/>
                    <a:pt x="1990" y="1573"/>
                    <a:pt x="2198" y="1124"/>
                  </a:cubicBezTo>
                  <a:close/>
                  <a:moveTo>
                    <a:pt x="2166" y="1"/>
                  </a:moveTo>
                  <a:cubicBezTo>
                    <a:pt x="2054" y="1"/>
                    <a:pt x="1974" y="81"/>
                    <a:pt x="1974" y="193"/>
                  </a:cubicBezTo>
                  <a:cubicBezTo>
                    <a:pt x="1974" y="1156"/>
                    <a:pt x="1187" y="1958"/>
                    <a:pt x="209" y="1958"/>
                  </a:cubicBezTo>
                  <a:cubicBezTo>
                    <a:pt x="80" y="1958"/>
                    <a:pt x="0" y="2038"/>
                    <a:pt x="0" y="2166"/>
                  </a:cubicBezTo>
                  <a:cubicBezTo>
                    <a:pt x="0" y="2279"/>
                    <a:pt x="80" y="2359"/>
                    <a:pt x="209" y="2359"/>
                  </a:cubicBezTo>
                  <a:cubicBezTo>
                    <a:pt x="1171" y="2359"/>
                    <a:pt x="1974" y="3145"/>
                    <a:pt x="1974" y="4124"/>
                  </a:cubicBezTo>
                  <a:cubicBezTo>
                    <a:pt x="1974" y="4252"/>
                    <a:pt x="2054" y="4332"/>
                    <a:pt x="2166" y="4332"/>
                  </a:cubicBezTo>
                  <a:cubicBezTo>
                    <a:pt x="2294" y="4332"/>
                    <a:pt x="2375" y="4252"/>
                    <a:pt x="2375" y="4124"/>
                  </a:cubicBezTo>
                  <a:cubicBezTo>
                    <a:pt x="2375" y="3161"/>
                    <a:pt x="3161" y="2359"/>
                    <a:pt x="4139" y="2359"/>
                  </a:cubicBezTo>
                  <a:cubicBezTo>
                    <a:pt x="4252" y="2359"/>
                    <a:pt x="4332" y="2279"/>
                    <a:pt x="4332" y="2166"/>
                  </a:cubicBezTo>
                  <a:cubicBezTo>
                    <a:pt x="4332" y="2038"/>
                    <a:pt x="4252" y="1958"/>
                    <a:pt x="4139" y="1958"/>
                  </a:cubicBezTo>
                  <a:cubicBezTo>
                    <a:pt x="3177" y="1958"/>
                    <a:pt x="2375" y="1172"/>
                    <a:pt x="2375" y="193"/>
                  </a:cubicBezTo>
                  <a:cubicBezTo>
                    <a:pt x="2375" y="81"/>
                    <a:pt x="2294" y="1"/>
                    <a:pt x="216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73"/>
            <p:cNvSpPr/>
            <p:nvPr/>
          </p:nvSpPr>
          <p:spPr>
            <a:xfrm>
              <a:off x="6136100" y="4101450"/>
              <a:ext cx="108300" cy="108300"/>
            </a:xfrm>
            <a:custGeom>
              <a:avLst/>
              <a:gdLst/>
              <a:ahLst/>
              <a:cxnLst/>
              <a:rect l="l" t="t" r="r" b="b"/>
              <a:pathLst>
                <a:path w="4332" h="4332" extrusionOk="0">
                  <a:moveTo>
                    <a:pt x="2166" y="1123"/>
                  </a:moveTo>
                  <a:cubicBezTo>
                    <a:pt x="2391" y="1589"/>
                    <a:pt x="2743" y="1974"/>
                    <a:pt x="3209" y="2166"/>
                  </a:cubicBezTo>
                  <a:cubicBezTo>
                    <a:pt x="2743" y="2391"/>
                    <a:pt x="2374" y="2744"/>
                    <a:pt x="2166" y="3209"/>
                  </a:cubicBezTo>
                  <a:cubicBezTo>
                    <a:pt x="1941" y="2744"/>
                    <a:pt x="1588" y="2375"/>
                    <a:pt x="1123" y="2166"/>
                  </a:cubicBezTo>
                  <a:cubicBezTo>
                    <a:pt x="1588" y="1974"/>
                    <a:pt x="1941" y="1589"/>
                    <a:pt x="2166" y="1123"/>
                  </a:cubicBezTo>
                  <a:close/>
                  <a:moveTo>
                    <a:pt x="2166" y="0"/>
                  </a:moveTo>
                  <a:cubicBezTo>
                    <a:pt x="2054" y="0"/>
                    <a:pt x="1973" y="80"/>
                    <a:pt x="1973" y="209"/>
                  </a:cubicBezTo>
                  <a:cubicBezTo>
                    <a:pt x="1973" y="1171"/>
                    <a:pt x="1187" y="1974"/>
                    <a:pt x="209" y="1974"/>
                  </a:cubicBezTo>
                  <a:cubicBezTo>
                    <a:pt x="80" y="1974"/>
                    <a:pt x="0" y="2054"/>
                    <a:pt x="0" y="2166"/>
                  </a:cubicBezTo>
                  <a:cubicBezTo>
                    <a:pt x="0" y="2294"/>
                    <a:pt x="80" y="2375"/>
                    <a:pt x="209" y="2375"/>
                  </a:cubicBezTo>
                  <a:cubicBezTo>
                    <a:pt x="1187" y="2375"/>
                    <a:pt x="1973" y="3177"/>
                    <a:pt x="1973" y="4139"/>
                  </a:cubicBezTo>
                  <a:cubicBezTo>
                    <a:pt x="1973" y="4252"/>
                    <a:pt x="2054" y="4332"/>
                    <a:pt x="2166" y="4332"/>
                  </a:cubicBezTo>
                  <a:cubicBezTo>
                    <a:pt x="2294" y="4332"/>
                    <a:pt x="2374" y="4252"/>
                    <a:pt x="2374" y="4139"/>
                  </a:cubicBezTo>
                  <a:cubicBezTo>
                    <a:pt x="2374" y="3177"/>
                    <a:pt x="3145" y="2375"/>
                    <a:pt x="4139" y="2375"/>
                  </a:cubicBezTo>
                  <a:cubicBezTo>
                    <a:pt x="4252" y="2375"/>
                    <a:pt x="4332" y="2294"/>
                    <a:pt x="4332" y="2166"/>
                  </a:cubicBezTo>
                  <a:cubicBezTo>
                    <a:pt x="4332" y="2054"/>
                    <a:pt x="4252" y="1974"/>
                    <a:pt x="4139" y="1974"/>
                  </a:cubicBezTo>
                  <a:cubicBezTo>
                    <a:pt x="3177" y="1974"/>
                    <a:pt x="2374" y="1187"/>
                    <a:pt x="2374" y="209"/>
                  </a:cubicBezTo>
                  <a:cubicBezTo>
                    <a:pt x="2374" y="80"/>
                    <a:pt x="2294" y="0"/>
                    <a:pt x="2166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73"/>
            <p:cNvSpPr/>
            <p:nvPr/>
          </p:nvSpPr>
          <p:spPr>
            <a:xfrm>
              <a:off x="7235075" y="1201200"/>
              <a:ext cx="69400" cy="158850"/>
            </a:xfrm>
            <a:custGeom>
              <a:avLst/>
              <a:gdLst/>
              <a:ahLst/>
              <a:cxnLst/>
              <a:rect l="l" t="t" r="r" b="b"/>
              <a:pathLst>
                <a:path w="2776" h="6354" extrusionOk="0">
                  <a:moveTo>
                    <a:pt x="2375" y="401"/>
                  </a:moveTo>
                  <a:lnTo>
                    <a:pt x="2375" y="5952"/>
                  </a:lnTo>
                  <a:lnTo>
                    <a:pt x="401" y="5952"/>
                  </a:lnTo>
                  <a:lnTo>
                    <a:pt x="401" y="401"/>
                  </a:lnTo>
                  <a:close/>
                  <a:moveTo>
                    <a:pt x="401" y="0"/>
                  </a:moveTo>
                  <a:cubicBezTo>
                    <a:pt x="177" y="0"/>
                    <a:pt x="0" y="177"/>
                    <a:pt x="0" y="401"/>
                  </a:cubicBezTo>
                  <a:lnTo>
                    <a:pt x="0" y="5952"/>
                  </a:lnTo>
                  <a:cubicBezTo>
                    <a:pt x="0" y="6177"/>
                    <a:pt x="177" y="6353"/>
                    <a:pt x="401" y="6353"/>
                  </a:cubicBezTo>
                  <a:lnTo>
                    <a:pt x="2375" y="6353"/>
                  </a:lnTo>
                  <a:cubicBezTo>
                    <a:pt x="2583" y="6353"/>
                    <a:pt x="2776" y="6177"/>
                    <a:pt x="2776" y="5952"/>
                  </a:cubicBezTo>
                  <a:lnTo>
                    <a:pt x="2776" y="401"/>
                  </a:lnTo>
                  <a:cubicBezTo>
                    <a:pt x="2776" y="177"/>
                    <a:pt x="2583" y="0"/>
                    <a:pt x="2375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73"/>
            <p:cNvSpPr/>
            <p:nvPr/>
          </p:nvSpPr>
          <p:spPr>
            <a:xfrm>
              <a:off x="7334925" y="1151450"/>
              <a:ext cx="38150" cy="208600"/>
            </a:xfrm>
            <a:custGeom>
              <a:avLst/>
              <a:gdLst/>
              <a:ahLst/>
              <a:cxnLst/>
              <a:rect l="l" t="t" r="r" b="b"/>
              <a:pathLst>
                <a:path w="1526" h="8344" extrusionOk="0">
                  <a:moveTo>
                    <a:pt x="402" y="1"/>
                  </a:moveTo>
                  <a:cubicBezTo>
                    <a:pt x="177" y="1"/>
                    <a:pt x="1" y="177"/>
                    <a:pt x="1" y="402"/>
                  </a:cubicBezTo>
                  <a:lnTo>
                    <a:pt x="1" y="7942"/>
                  </a:lnTo>
                  <a:cubicBezTo>
                    <a:pt x="1" y="8167"/>
                    <a:pt x="177" y="8343"/>
                    <a:pt x="402" y="8343"/>
                  </a:cubicBezTo>
                  <a:lnTo>
                    <a:pt x="1525" y="8343"/>
                  </a:lnTo>
                  <a:lnTo>
                    <a:pt x="1525" y="7942"/>
                  </a:lnTo>
                  <a:lnTo>
                    <a:pt x="402" y="7942"/>
                  </a:lnTo>
                  <a:lnTo>
                    <a:pt x="402" y="402"/>
                  </a:lnTo>
                  <a:lnTo>
                    <a:pt x="1525" y="402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73"/>
            <p:cNvSpPr/>
            <p:nvPr/>
          </p:nvSpPr>
          <p:spPr>
            <a:xfrm>
              <a:off x="7235075" y="1022700"/>
              <a:ext cx="138400" cy="39750"/>
            </a:xfrm>
            <a:custGeom>
              <a:avLst/>
              <a:gdLst/>
              <a:ahLst/>
              <a:cxnLst/>
              <a:rect l="l" t="t" r="r" b="b"/>
              <a:pathLst>
                <a:path w="5536" h="1590" extrusionOk="0">
                  <a:moveTo>
                    <a:pt x="5535" y="1"/>
                  </a:moveTo>
                  <a:cubicBezTo>
                    <a:pt x="2423" y="1140"/>
                    <a:pt x="385" y="1188"/>
                    <a:pt x="209" y="1188"/>
                  </a:cubicBezTo>
                  <a:cubicBezTo>
                    <a:pt x="96" y="1188"/>
                    <a:pt x="0" y="1268"/>
                    <a:pt x="0" y="1381"/>
                  </a:cubicBezTo>
                  <a:cubicBezTo>
                    <a:pt x="0" y="1509"/>
                    <a:pt x="80" y="1589"/>
                    <a:pt x="209" y="1589"/>
                  </a:cubicBezTo>
                  <a:lnTo>
                    <a:pt x="225" y="1589"/>
                  </a:lnTo>
                  <a:cubicBezTo>
                    <a:pt x="401" y="1589"/>
                    <a:pt x="2439" y="1541"/>
                    <a:pt x="5535" y="418"/>
                  </a:cubicBezTo>
                  <a:lnTo>
                    <a:pt x="5535" y="1"/>
                  </a:ln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73"/>
            <p:cNvSpPr/>
            <p:nvPr/>
          </p:nvSpPr>
          <p:spPr>
            <a:xfrm>
              <a:off x="7132375" y="4206925"/>
              <a:ext cx="104325" cy="104300"/>
            </a:xfrm>
            <a:custGeom>
              <a:avLst/>
              <a:gdLst/>
              <a:ahLst/>
              <a:cxnLst/>
              <a:rect l="l" t="t" r="r" b="b"/>
              <a:pathLst>
                <a:path w="4173" h="4172" extrusionOk="0">
                  <a:moveTo>
                    <a:pt x="2087" y="370"/>
                  </a:moveTo>
                  <a:cubicBezTo>
                    <a:pt x="3033" y="370"/>
                    <a:pt x="3771" y="1140"/>
                    <a:pt x="3771" y="2054"/>
                  </a:cubicBezTo>
                  <a:cubicBezTo>
                    <a:pt x="3771" y="2985"/>
                    <a:pt x="3001" y="3739"/>
                    <a:pt x="2087" y="3739"/>
                  </a:cubicBezTo>
                  <a:cubicBezTo>
                    <a:pt x="1156" y="3739"/>
                    <a:pt x="402" y="2985"/>
                    <a:pt x="402" y="2054"/>
                  </a:cubicBezTo>
                  <a:cubicBezTo>
                    <a:pt x="402" y="1140"/>
                    <a:pt x="1156" y="370"/>
                    <a:pt x="2087" y="370"/>
                  </a:cubicBezTo>
                  <a:close/>
                  <a:moveTo>
                    <a:pt x="2087" y="1"/>
                  </a:moveTo>
                  <a:cubicBezTo>
                    <a:pt x="915" y="1"/>
                    <a:pt x="1" y="931"/>
                    <a:pt x="1" y="2086"/>
                  </a:cubicBezTo>
                  <a:cubicBezTo>
                    <a:pt x="1" y="3225"/>
                    <a:pt x="948" y="4172"/>
                    <a:pt x="2087" y="4172"/>
                  </a:cubicBezTo>
                  <a:cubicBezTo>
                    <a:pt x="3242" y="4172"/>
                    <a:pt x="4172" y="3225"/>
                    <a:pt x="4172" y="2086"/>
                  </a:cubicBezTo>
                  <a:cubicBezTo>
                    <a:pt x="4172" y="931"/>
                    <a:pt x="3226" y="1"/>
                    <a:pt x="2087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73"/>
            <p:cNvSpPr/>
            <p:nvPr/>
          </p:nvSpPr>
          <p:spPr>
            <a:xfrm>
              <a:off x="7078250" y="4327250"/>
              <a:ext cx="212600" cy="111125"/>
            </a:xfrm>
            <a:custGeom>
              <a:avLst/>
              <a:gdLst/>
              <a:ahLst/>
              <a:cxnLst/>
              <a:rect l="l" t="t" r="r" b="b"/>
              <a:pathLst>
                <a:path w="8504" h="4445" extrusionOk="0">
                  <a:moveTo>
                    <a:pt x="4268" y="402"/>
                  </a:moveTo>
                  <a:cubicBezTo>
                    <a:pt x="6337" y="402"/>
                    <a:pt x="8006" y="2022"/>
                    <a:pt x="8118" y="4044"/>
                  </a:cubicBezTo>
                  <a:lnTo>
                    <a:pt x="417" y="4044"/>
                  </a:lnTo>
                  <a:cubicBezTo>
                    <a:pt x="514" y="2022"/>
                    <a:pt x="2198" y="402"/>
                    <a:pt x="4268" y="402"/>
                  </a:cubicBezTo>
                  <a:close/>
                  <a:moveTo>
                    <a:pt x="4252" y="1"/>
                  </a:moveTo>
                  <a:cubicBezTo>
                    <a:pt x="1909" y="1"/>
                    <a:pt x="0" y="1894"/>
                    <a:pt x="0" y="4252"/>
                  </a:cubicBezTo>
                  <a:cubicBezTo>
                    <a:pt x="0" y="4365"/>
                    <a:pt x="80" y="4445"/>
                    <a:pt x="193" y="4445"/>
                  </a:cubicBezTo>
                  <a:lnTo>
                    <a:pt x="8295" y="4445"/>
                  </a:lnTo>
                  <a:cubicBezTo>
                    <a:pt x="8423" y="4445"/>
                    <a:pt x="8503" y="4365"/>
                    <a:pt x="8503" y="4252"/>
                  </a:cubicBezTo>
                  <a:cubicBezTo>
                    <a:pt x="8503" y="1894"/>
                    <a:pt x="6594" y="1"/>
                    <a:pt x="4252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73"/>
            <p:cNvSpPr/>
            <p:nvPr/>
          </p:nvSpPr>
          <p:spPr>
            <a:xfrm>
              <a:off x="6929850" y="4494500"/>
              <a:ext cx="104300" cy="104325"/>
            </a:xfrm>
            <a:custGeom>
              <a:avLst/>
              <a:gdLst/>
              <a:ahLst/>
              <a:cxnLst/>
              <a:rect l="l" t="t" r="r" b="b"/>
              <a:pathLst>
                <a:path w="4172" h="4173" extrusionOk="0">
                  <a:moveTo>
                    <a:pt x="2102" y="402"/>
                  </a:moveTo>
                  <a:cubicBezTo>
                    <a:pt x="3032" y="402"/>
                    <a:pt x="3786" y="1172"/>
                    <a:pt x="3786" y="2086"/>
                  </a:cubicBezTo>
                  <a:cubicBezTo>
                    <a:pt x="3786" y="3033"/>
                    <a:pt x="3032" y="3771"/>
                    <a:pt x="2102" y="3771"/>
                  </a:cubicBezTo>
                  <a:cubicBezTo>
                    <a:pt x="1171" y="3771"/>
                    <a:pt x="417" y="3017"/>
                    <a:pt x="417" y="2086"/>
                  </a:cubicBezTo>
                  <a:cubicBezTo>
                    <a:pt x="417" y="1172"/>
                    <a:pt x="1171" y="402"/>
                    <a:pt x="2102" y="402"/>
                  </a:cubicBezTo>
                  <a:close/>
                  <a:moveTo>
                    <a:pt x="2086" y="1"/>
                  </a:moveTo>
                  <a:cubicBezTo>
                    <a:pt x="947" y="1"/>
                    <a:pt x="0" y="947"/>
                    <a:pt x="0" y="2086"/>
                  </a:cubicBezTo>
                  <a:cubicBezTo>
                    <a:pt x="0" y="3258"/>
                    <a:pt x="947" y="4172"/>
                    <a:pt x="2086" y="4172"/>
                  </a:cubicBezTo>
                  <a:cubicBezTo>
                    <a:pt x="3225" y="4172"/>
                    <a:pt x="4171" y="3226"/>
                    <a:pt x="4171" y="2086"/>
                  </a:cubicBezTo>
                  <a:cubicBezTo>
                    <a:pt x="4171" y="947"/>
                    <a:pt x="3225" y="1"/>
                    <a:pt x="208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73"/>
            <p:cNvSpPr/>
            <p:nvPr/>
          </p:nvSpPr>
          <p:spPr>
            <a:xfrm>
              <a:off x="6876100" y="4615225"/>
              <a:ext cx="212600" cy="111525"/>
            </a:xfrm>
            <a:custGeom>
              <a:avLst/>
              <a:gdLst/>
              <a:ahLst/>
              <a:cxnLst/>
              <a:rect l="l" t="t" r="r" b="b"/>
              <a:pathLst>
                <a:path w="8504" h="4461" extrusionOk="0">
                  <a:moveTo>
                    <a:pt x="4252" y="402"/>
                  </a:moveTo>
                  <a:cubicBezTo>
                    <a:pt x="6321" y="402"/>
                    <a:pt x="7990" y="2038"/>
                    <a:pt x="8102" y="4060"/>
                  </a:cubicBezTo>
                  <a:lnTo>
                    <a:pt x="401" y="4060"/>
                  </a:lnTo>
                  <a:cubicBezTo>
                    <a:pt x="498" y="2038"/>
                    <a:pt x="2182" y="402"/>
                    <a:pt x="4252" y="402"/>
                  </a:cubicBezTo>
                  <a:close/>
                  <a:moveTo>
                    <a:pt x="4252" y="1"/>
                  </a:moveTo>
                  <a:cubicBezTo>
                    <a:pt x="1909" y="1"/>
                    <a:pt x="0" y="1910"/>
                    <a:pt x="0" y="4252"/>
                  </a:cubicBezTo>
                  <a:cubicBezTo>
                    <a:pt x="0" y="4381"/>
                    <a:pt x="80" y="4461"/>
                    <a:pt x="209" y="4461"/>
                  </a:cubicBezTo>
                  <a:lnTo>
                    <a:pt x="8311" y="4461"/>
                  </a:lnTo>
                  <a:cubicBezTo>
                    <a:pt x="8423" y="4461"/>
                    <a:pt x="8503" y="4381"/>
                    <a:pt x="8503" y="4252"/>
                  </a:cubicBezTo>
                  <a:cubicBezTo>
                    <a:pt x="8503" y="1910"/>
                    <a:pt x="6594" y="1"/>
                    <a:pt x="4252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73"/>
            <p:cNvSpPr/>
            <p:nvPr/>
          </p:nvSpPr>
          <p:spPr>
            <a:xfrm>
              <a:off x="7334925" y="4496525"/>
              <a:ext cx="38150" cy="100275"/>
            </a:xfrm>
            <a:custGeom>
              <a:avLst/>
              <a:gdLst/>
              <a:ahLst/>
              <a:cxnLst/>
              <a:rect l="l" t="t" r="r" b="b"/>
              <a:pathLst>
                <a:path w="1526" h="4011" extrusionOk="0">
                  <a:moveTo>
                    <a:pt x="1525" y="0"/>
                  </a:moveTo>
                  <a:cubicBezTo>
                    <a:pt x="643" y="241"/>
                    <a:pt x="1" y="1043"/>
                    <a:pt x="1" y="2005"/>
                  </a:cubicBezTo>
                  <a:cubicBezTo>
                    <a:pt x="1" y="2968"/>
                    <a:pt x="643" y="3770"/>
                    <a:pt x="1525" y="4011"/>
                  </a:cubicBezTo>
                  <a:lnTo>
                    <a:pt x="1525" y="3594"/>
                  </a:lnTo>
                  <a:cubicBezTo>
                    <a:pt x="867" y="3353"/>
                    <a:pt x="402" y="2727"/>
                    <a:pt x="402" y="2005"/>
                  </a:cubicBezTo>
                  <a:cubicBezTo>
                    <a:pt x="402" y="1284"/>
                    <a:pt x="883" y="642"/>
                    <a:pt x="1525" y="417"/>
                  </a:cubicBezTo>
                  <a:lnTo>
                    <a:pt x="1525" y="0"/>
                  </a:ln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73"/>
            <p:cNvSpPr/>
            <p:nvPr/>
          </p:nvSpPr>
          <p:spPr>
            <a:xfrm>
              <a:off x="7280800" y="4616450"/>
              <a:ext cx="92275" cy="110300"/>
            </a:xfrm>
            <a:custGeom>
              <a:avLst/>
              <a:gdLst/>
              <a:ahLst/>
              <a:cxnLst/>
              <a:rect l="l" t="t" r="r" b="b"/>
              <a:pathLst>
                <a:path w="3691" h="4412" extrusionOk="0">
                  <a:moveTo>
                    <a:pt x="3690" y="0"/>
                  </a:moveTo>
                  <a:cubicBezTo>
                    <a:pt x="1604" y="273"/>
                    <a:pt x="0" y="2038"/>
                    <a:pt x="0" y="4203"/>
                  </a:cubicBezTo>
                  <a:cubicBezTo>
                    <a:pt x="0" y="4332"/>
                    <a:pt x="80" y="4412"/>
                    <a:pt x="193" y="4412"/>
                  </a:cubicBezTo>
                  <a:lnTo>
                    <a:pt x="3690" y="4412"/>
                  </a:lnTo>
                  <a:lnTo>
                    <a:pt x="3690" y="4011"/>
                  </a:lnTo>
                  <a:lnTo>
                    <a:pt x="417" y="4011"/>
                  </a:lnTo>
                  <a:cubicBezTo>
                    <a:pt x="513" y="2166"/>
                    <a:pt x="1909" y="674"/>
                    <a:pt x="3690" y="401"/>
                  </a:cubicBezTo>
                  <a:lnTo>
                    <a:pt x="3690" y="0"/>
                  </a:ln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73"/>
            <p:cNvSpPr/>
            <p:nvPr/>
          </p:nvSpPr>
          <p:spPr>
            <a:xfrm>
              <a:off x="7117150" y="4487700"/>
              <a:ext cx="137600" cy="159950"/>
            </a:xfrm>
            <a:custGeom>
              <a:avLst/>
              <a:gdLst/>
              <a:ahLst/>
              <a:cxnLst/>
              <a:rect l="l" t="t" r="r" b="b"/>
              <a:pathLst>
                <a:path w="5504" h="6398" extrusionOk="0">
                  <a:moveTo>
                    <a:pt x="2760" y="0"/>
                  </a:moveTo>
                  <a:cubicBezTo>
                    <a:pt x="2631" y="0"/>
                    <a:pt x="2551" y="80"/>
                    <a:pt x="2551" y="193"/>
                  </a:cubicBezTo>
                  <a:lnTo>
                    <a:pt x="2551" y="3578"/>
                  </a:lnTo>
                  <a:lnTo>
                    <a:pt x="81" y="6048"/>
                  </a:lnTo>
                  <a:cubicBezTo>
                    <a:pt x="0" y="6129"/>
                    <a:pt x="0" y="6257"/>
                    <a:pt x="81" y="6337"/>
                  </a:cubicBezTo>
                  <a:cubicBezTo>
                    <a:pt x="121" y="6377"/>
                    <a:pt x="173" y="6397"/>
                    <a:pt x="225" y="6397"/>
                  </a:cubicBezTo>
                  <a:cubicBezTo>
                    <a:pt x="277" y="6397"/>
                    <a:pt x="329" y="6377"/>
                    <a:pt x="369" y="6337"/>
                  </a:cubicBezTo>
                  <a:lnTo>
                    <a:pt x="2760" y="3947"/>
                  </a:lnTo>
                  <a:lnTo>
                    <a:pt x="5134" y="6337"/>
                  </a:lnTo>
                  <a:cubicBezTo>
                    <a:pt x="5182" y="6369"/>
                    <a:pt x="5247" y="6385"/>
                    <a:pt x="5279" y="6385"/>
                  </a:cubicBezTo>
                  <a:cubicBezTo>
                    <a:pt x="5327" y="6385"/>
                    <a:pt x="5375" y="6369"/>
                    <a:pt x="5423" y="6337"/>
                  </a:cubicBezTo>
                  <a:cubicBezTo>
                    <a:pt x="5503" y="6257"/>
                    <a:pt x="5503" y="6129"/>
                    <a:pt x="5423" y="6048"/>
                  </a:cubicBezTo>
                  <a:lnTo>
                    <a:pt x="2952" y="3578"/>
                  </a:lnTo>
                  <a:lnTo>
                    <a:pt x="2952" y="193"/>
                  </a:lnTo>
                  <a:cubicBezTo>
                    <a:pt x="2952" y="80"/>
                    <a:pt x="2872" y="0"/>
                    <a:pt x="2760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73"/>
            <p:cNvSpPr/>
            <p:nvPr/>
          </p:nvSpPr>
          <p:spPr>
            <a:xfrm>
              <a:off x="6786250" y="1330350"/>
              <a:ext cx="130375" cy="130375"/>
            </a:xfrm>
            <a:custGeom>
              <a:avLst/>
              <a:gdLst/>
              <a:ahLst/>
              <a:cxnLst/>
              <a:rect l="l" t="t" r="r" b="b"/>
              <a:pathLst>
                <a:path w="5215" h="5215" extrusionOk="0">
                  <a:moveTo>
                    <a:pt x="2616" y="1203"/>
                  </a:moveTo>
                  <a:cubicBezTo>
                    <a:pt x="2872" y="1845"/>
                    <a:pt x="3402" y="2358"/>
                    <a:pt x="4011" y="2615"/>
                  </a:cubicBezTo>
                  <a:cubicBezTo>
                    <a:pt x="3370" y="2872"/>
                    <a:pt x="2872" y="3401"/>
                    <a:pt x="2616" y="4011"/>
                  </a:cubicBezTo>
                  <a:cubicBezTo>
                    <a:pt x="2359" y="3369"/>
                    <a:pt x="1829" y="2872"/>
                    <a:pt x="1204" y="2615"/>
                  </a:cubicBezTo>
                  <a:cubicBezTo>
                    <a:pt x="1845" y="2358"/>
                    <a:pt x="2359" y="1845"/>
                    <a:pt x="2616" y="1203"/>
                  </a:cubicBezTo>
                  <a:close/>
                  <a:moveTo>
                    <a:pt x="2616" y="0"/>
                  </a:moveTo>
                  <a:cubicBezTo>
                    <a:pt x="2487" y="0"/>
                    <a:pt x="2407" y="80"/>
                    <a:pt x="2407" y="209"/>
                  </a:cubicBezTo>
                  <a:cubicBezTo>
                    <a:pt x="2407" y="1428"/>
                    <a:pt x="1412" y="2407"/>
                    <a:pt x="209" y="2407"/>
                  </a:cubicBezTo>
                  <a:cubicBezTo>
                    <a:pt x="81" y="2407"/>
                    <a:pt x="0" y="2519"/>
                    <a:pt x="0" y="2615"/>
                  </a:cubicBezTo>
                  <a:cubicBezTo>
                    <a:pt x="0" y="2727"/>
                    <a:pt x="81" y="2808"/>
                    <a:pt x="209" y="2808"/>
                  </a:cubicBezTo>
                  <a:cubicBezTo>
                    <a:pt x="1428" y="2808"/>
                    <a:pt x="2407" y="3818"/>
                    <a:pt x="2407" y="5022"/>
                  </a:cubicBezTo>
                  <a:cubicBezTo>
                    <a:pt x="2407" y="5134"/>
                    <a:pt x="2487" y="5214"/>
                    <a:pt x="2616" y="5214"/>
                  </a:cubicBezTo>
                  <a:cubicBezTo>
                    <a:pt x="2728" y="5214"/>
                    <a:pt x="2808" y="5134"/>
                    <a:pt x="2808" y="5022"/>
                  </a:cubicBezTo>
                  <a:cubicBezTo>
                    <a:pt x="2808" y="3802"/>
                    <a:pt x="3819" y="2808"/>
                    <a:pt x="5022" y="2808"/>
                  </a:cubicBezTo>
                  <a:cubicBezTo>
                    <a:pt x="5134" y="2808"/>
                    <a:pt x="5215" y="2727"/>
                    <a:pt x="5215" y="2615"/>
                  </a:cubicBezTo>
                  <a:cubicBezTo>
                    <a:pt x="5215" y="2487"/>
                    <a:pt x="5134" y="2407"/>
                    <a:pt x="5022" y="2407"/>
                  </a:cubicBezTo>
                  <a:cubicBezTo>
                    <a:pt x="3803" y="2407"/>
                    <a:pt x="2808" y="1412"/>
                    <a:pt x="2808" y="209"/>
                  </a:cubicBezTo>
                  <a:cubicBezTo>
                    <a:pt x="2808" y="80"/>
                    <a:pt x="2728" y="0"/>
                    <a:pt x="2616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73"/>
            <p:cNvSpPr/>
            <p:nvPr/>
          </p:nvSpPr>
          <p:spPr>
            <a:xfrm>
              <a:off x="5431775" y="1239700"/>
              <a:ext cx="130375" cy="130375"/>
            </a:xfrm>
            <a:custGeom>
              <a:avLst/>
              <a:gdLst/>
              <a:ahLst/>
              <a:cxnLst/>
              <a:rect l="l" t="t" r="r" b="b"/>
              <a:pathLst>
                <a:path w="5215" h="5215" extrusionOk="0">
                  <a:moveTo>
                    <a:pt x="2632" y="1187"/>
                  </a:moveTo>
                  <a:cubicBezTo>
                    <a:pt x="2889" y="1829"/>
                    <a:pt x="3402" y="2327"/>
                    <a:pt x="4028" y="2583"/>
                  </a:cubicBezTo>
                  <a:cubicBezTo>
                    <a:pt x="3386" y="2856"/>
                    <a:pt x="2889" y="3369"/>
                    <a:pt x="2632" y="3995"/>
                  </a:cubicBezTo>
                  <a:cubicBezTo>
                    <a:pt x="2359" y="3353"/>
                    <a:pt x="1846" y="2856"/>
                    <a:pt x="1220" y="2583"/>
                  </a:cubicBezTo>
                  <a:cubicBezTo>
                    <a:pt x="1846" y="2343"/>
                    <a:pt x="2359" y="1829"/>
                    <a:pt x="2632" y="1187"/>
                  </a:cubicBezTo>
                  <a:close/>
                  <a:moveTo>
                    <a:pt x="2600" y="0"/>
                  </a:moveTo>
                  <a:cubicBezTo>
                    <a:pt x="2487" y="0"/>
                    <a:pt x="2407" y="80"/>
                    <a:pt x="2407" y="209"/>
                  </a:cubicBezTo>
                  <a:cubicBezTo>
                    <a:pt x="2407" y="1428"/>
                    <a:pt x="1397" y="2407"/>
                    <a:pt x="193" y="2407"/>
                  </a:cubicBezTo>
                  <a:cubicBezTo>
                    <a:pt x="81" y="2407"/>
                    <a:pt x="1" y="2487"/>
                    <a:pt x="1" y="2615"/>
                  </a:cubicBezTo>
                  <a:cubicBezTo>
                    <a:pt x="1" y="2728"/>
                    <a:pt x="97" y="2808"/>
                    <a:pt x="193" y="2808"/>
                  </a:cubicBezTo>
                  <a:cubicBezTo>
                    <a:pt x="1429" y="2808"/>
                    <a:pt x="2407" y="3819"/>
                    <a:pt x="2407" y="5022"/>
                  </a:cubicBezTo>
                  <a:cubicBezTo>
                    <a:pt x="2407" y="5134"/>
                    <a:pt x="2487" y="5214"/>
                    <a:pt x="2600" y="5214"/>
                  </a:cubicBezTo>
                  <a:cubicBezTo>
                    <a:pt x="2728" y="5214"/>
                    <a:pt x="2808" y="5134"/>
                    <a:pt x="2808" y="5022"/>
                  </a:cubicBezTo>
                  <a:cubicBezTo>
                    <a:pt x="2808" y="3787"/>
                    <a:pt x="3803" y="2808"/>
                    <a:pt x="5006" y="2808"/>
                  </a:cubicBezTo>
                  <a:cubicBezTo>
                    <a:pt x="5135" y="2808"/>
                    <a:pt x="5215" y="2728"/>
                    <a:pt x="5215" y="2615"/>
                  </a:cubicBezTo>
                  <a:cubicBezTo>
                    <a:pt x="5215" y="2487"/>
                    <a:pt x="5135" y="2407"/>
                    <a:pt x="5006" y="2407"/>
                  </a:cubicBezTo>
                  <a:cubicBezTo>
                    <a:pt x="3787" y="2407"/>
                    <a:pt x="2808" y="1412"/>
                    <a:pt x="2808" y="209"/>
                  </a:cubicBezTo>
                  <a:cubicBezTo>
                    <a:pt x="2808" y="80"/>
                    <a:pt x="2728" y="0"/>
                    <a:pt x="2600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73"/>
            <p:cNvSpPr/>
            <p:nvPr/>
          </p:nvSpPr>
          <p:spPr>
            <a:xfrm>
              <a:off x="7327725" y="1735025"/>
              <a:ext cx="45350" cy="45350"/>
            </a:xfrm>
            <a:custGeom>
              <a:avLst/>
              <a:gdLst/>
              <a:ahLst/>
              <a:cxnLst/>
              <a:rect l="l" t="t" r="r" b="b"/>
              <a:pathLst>
                <a:path w="1814" h="1814" extrusionOk="0">
                  <a:moveTo>
                    <a:pt x="1813" y="1"/>
                  </a:moveTo>
                  <a:cubicBezTo>
                    <a:pt x="1412" y="450"/>
                    <a:pt x="850" y="723"/>
                    <a:pt x="209" y="723"/>
                  </a:cubicBezTo>
                  <a:cubicBezTo>
                    <a:pt x="80" y="723"/>
                    <a:pt x="0" y="803"/>
                    <a:pt x="0" y="931"/>
                  </a:cubicBezTo>
                  <a:cubicBezTo>
                    <a:pt x="0" y="1044"/>
                    <a:pt x="80" y="1124"/>
                    <a:pt x="209" y="1124"/>
                  </a:cubicBezTo>
                  <a:cubicBezTo>
                    <a:pt x="818" y="1124"/>
                    <a:pt x="1412" y="1381"/>
                    <a:pt x="1813" y="1814"/>
                  </a:cubicBezTo>
                  <a:lnTo>
                    <a:pt x="1813" y="1268"/>
                  </a:lnTo>
                  <a:cubicBezTo>
                    <a:pt x="1621" y="1124"/>
                    <a:pt x="1428" y="1012"/>
                    <a:pt x="1203" y="899"/>
                  </a:cubicBezTo>
                  <a:cubicBezTo>
                    <a:pt x="1428" y="819"/>
                    <a:pt x="1621" y="707"/>
                    <a:pt x="1813" y="546"/>
                  </a:cubicBezTo>
                  <a:lnTo>
                    <a:pt x="1813" y="1"/>
                  </a:ln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73"/>
            <p:cNvSpPr/>
            <p:nvPr/>
          </p:nvSpPr>
          <p:spPr>
            <a:xfrm>
              <a:off x="6874075" y="1956825"/>
              <a:ext cx="130400" cy="130400"/>
            </a:xfrm>
            <a:custGeom>
              <a:avLst/>
              <a:gdLst/>
              <a:ahLst/>
              <a:cxnLst/>
              <a:rect l="l" t="t" r="r" b="b"/>
              <a:pathLst>
                <a:path w="5216" h="5216" extrusionOk="0">
                  <a:moveTo>
                    <a:pt x="2616" y="1204"/>
                  </a:moveTo>
                  <a:cubicBezTo>
                    <a:pt x="2873" y="1846"/>
                    <a:pt x="3386" y="2343"/>
                    <a:pt x="4012" y="2600"/>
                  </a:cubicBezTo>
                  <a:cubicBezTo>
                    <a:pt x="3370" y="2857"/>
                    <a:pt x="2873" y="3370"/>
                    <a:pt x="2616" y="4012"/>
                  </a:cubicBezTo>
                  <a:cubicBezTo>
                    <a:pt x="2343" y="3370"/>
                    <a:pt x="1830" y="2857"/>
                    <a:pt x="1204" y="2600"/>
                  </a:cubicBezTo>
                  <a:cubicBezTo>
                    <a:pt x="1846" y="2343"/>
                    <a:pt x="2343" y="1814"/>
                    <a:pt x="2616" y="1204"/>
                  </a:cubicBezTo>
                  <a:close/>
                  <a:moveTo>
                    <a:pt x="2616" y="1"/>
                  </a:moveTo>
                  <a:cubicBezTo>
                    <a:pt x="2488" y="1"/>
                    <a:pt x="2408" y="81"/>
                    <a:pt x="2408" y="193"/>
                  </a:cubicBezTo>
                  <a:cubicBezTo>
                    <a:pt x="2408" y="1413"/>
                    <a:pt x="1413" y="2407"/>
                    <a:pt x="210" y="2407"/>
                  </a:cubicBezTo>
                  <a:cubicBezTo>
                    <a:pt x="81" y="2407"/>
                    <a:pt x="1" y="2488"/>
                    <a:pt x="1" y="2600"/>
                  </a:cubicBezTo>
                  <a:cubicBezTo>
                    <a:pt x="1" y="2728"/>
                    <a:pt x="81" y="2809"/>
                    <a:pt x="210" y="2809"/>
                  </a:cubicBezTo>
                  <a:cubicBezTo>
                    <a:pt x="1429" y="2809"/>
                    <a:pt x="2408" y="3803"/>
                    <a:pt x="2408" y="5007"/>
                  </a:cubicBezTo>
                  <a:cubicBezTo>
                    <a:pt x="2408" y="5135"/>
                    <a:pt x="2488" y="5215"/>
                    <a:pt x="2616" y="5215"/>
                  </a:cubicBezTo>
                  <a:cubicBezTo>
                    <a:pt x="2728" y="5215"/>
                    <a:pt x="2809" y="5135"/>
                    <a:pt x="2809" y="5007"/>
                  </a:cubicBezTo>
                  <a:cubicBezTo>
                    <a:pt x="2809" y="3787"/>
                    <a:pt x="3819" y="2809"/>
                    <a:pt x="5023" y="2809"/>
                  </a:cubicBezTo>
                  <a:cubicBezTo>
                    <a:pt x="5135" y="2809"/>
                    <a:pt x="5215" y="2728"/>
                    <a:pt x="5215" y="2600"/>
                  </a:cubicBezTo>
                  <a:cubicBezTo>
                    <a:pt x="5215" y="2488"/>
                    <a:pt x="5135" y="2407"/>
                    <a:pt x="5023" y="2407"/>
                  </a:cubicBezTo>
                  <a:cubicBezTo>
                    <a:pt x="3787" y="2407"/>
                    <a:pt x="2809" y="1397"/>
                    <a:pt x="2809" y="193"/>
                  </a:cubicBezTo>
                  <a:cubicBezTo>
                    <a:pt x="2809" y="81"/>
                    <a:pt x="2728" y="1"/>
                    <a:pt x="261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73"/>
            <p:cNvSpPr/>
            <p:nvPr/>
          </p:nvSpPr>
          <p:spPr>
            <a:xfrm>
              <a:off x="5211575" y="1714175"/>
              <a:ext cx="130375" cy="130375"/>
            </a:xfrm>
            <a:custGeom>
              <a:avLst/>
              <a:gdLst/>
              <a:ahLst/>
              <a:cxnLst/>
              <a:rect l="l" t="t" r="r" b="b"/>
              <a:pathLst>
                <a:path w="5215" h="5215" extrusionOk="0">
                  <a:moveTo>
                    <a:pt x="2584" y="1172"/>
                  </a:moveTo>
                  <a:cubicBezTo>
                    <a:pt x="2857" y="1814"/>
                    <a:pt x="3370" y="2327"/>
                    <a:pt x="3996" y="2584"/>
                  </a:cubicBezTo>
                  <a:cubicBezTo>
                    <a:pt x="3354" y="2840"/>
                    <a:pt x="2857" y="3370"/>
                    <a:pt x="2584" y="3979"/>
                  </a:cubicBezTo>
                  <a:cubicBezTo>
                    <a:pt x="2327" y="3370"/>
                    <a:pt x="1830" y="2856"/>
                    <a:pt x="1188" y="2584"/>
                  </a:cubicBezTo>
                  <a:cubicBezTo>
                    <a:pt x="1830" y="2327"/>
                    <a:pt x="2327" y="1798"/>
                    <a:pt x="2584" y="1172"/>
                  </a:cubicBezTo>
                  <a:close/>
                  <a:moveTo>
                    <a:pt x="2616" y="1"/>
                  </a:moveTo>
                  <a:cubicBezTo>
                    <a:pt x="2488" y="1"/>
                    <a:pt x="2407" y="81"/>
                    <a:pt x="2407" y="193"/>
                  </a:cubicBezTo>
                  <a:cubicBezTo>
                    <a:pt x="2407" y="1412"/>
                    <a:pt x="1413" y="2407"/>
                    <a:pt x="209" y="2407"/>
                  </a:cubicBezTo>
                  <a:cubicBezTo>
                    <a:pt x="81" y="2407"/>
                    <a:pt x="1" y="2487"/>
                    <a:pt x="1" y="2600"/>
                  </a:cubicBezTo>
                  <a:cubicBezTo>
                    <a:pt x="1" y="2728"/>
                    <a:pt x="81" y="2808"/>
                    <a:pt x="209" y="2808"/>
                  </a:cubicBezTo>
                  <a:cubicBezTo>
                    <a:pt x="1429" y="2808"/>
                    <a:pt x="2407" y="3803"/>
                    <a:pt x="2407" y="5006"/>
                  </a:cubicBezTo>
                  <a:cubicBezTo>
                    <a:pt x="2407" y="5102"/>
                    <a:pt x="2488" y="5215"/>
                    <a:pt x="2616" y="5215"/>
                  </a:cubicBezTo>
                  <a:cubicBezTo>
                    <a:pt x="2728" y="5215"/>
                    <a:pt x="2808" y="5135"/>
                    <a:pt x="2808" y="5006"/>
                  </a:cubicBezTo>
                  <a:cubicBezTo>
                    <a:pt x="2808" y="3787"/>
                    <a:pt x="3819" y="2808"/>
                    <a:pt x="5022" y="2808"/>
                  </a:cubicBezTo>
                  <a:cubicBezTo>
                    <a:pt x="5135" y="2808"/>
                    <a:pt x="5215" y="2728"/>
                    <a:pt x="5215" y="2600"/>
                  </a:cubicBezTo>
                  <a:cubicBezTo>
                    <a:pt x="5215" y="2487"/>
                    <a:pt x="5135" y="2407"/>
                    <a:pt x="5022" y="2407"/>
                  </a:cubicBezTo>
                  <a:cubicBezTo>
                    <a:pt x="3787" y="2407"/>
                    <a:pt x="2808" y="1396"/>
                    <a:pt x="2808" y="193"/>
                  </a:cubicBezTo>
                  <a:cubicBezTo>
                    <a:pt x="2808" y="81"/>
                    <a:pt x="2728" y="1"/>
                    <a:pt x="261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73"/>
            <p:cNvSpPr/>
            <p:nvPr/>
          </p:nvSpPr>
          <p:spPr>
            <a:xfrm>
              <a:off x="6526350" y="1773550"/>
              <a:ext cx="108325" cy="108300"/>
            </a:xfrm>
            <a:custGeom>
              <a:avLst/>
              <a:gdLst/>
              <a:ahLst/>
              <a:cxnLst/>
              <a:rect l="l" t="t" r="r" b="b"/>
              <a:pathLst>
                <a:path w="4333" h="4332" extrusionOk="0">
                  <a:moveTo>
                    <a:pt x="2166" y="1123"/>
                  </a:moveTo>
                  <a:cubicBezTo>
                    <a:pt x="2375" y="1588"/>
                    <a:pt x="2744" y="1973"/>
                    <a:pt x="3209" y="2166"/>
                  </a:cubicBezTo>
                  <a:cubicBezTo>
                    <a:pt x="2744" y="2391"/>
                    <a:pt x="2375" y="2760"/>
                    <a:pt x="2166" y="3209"/>
                  </a:cubicBezTo>
                  <a:cubicBezTo>
                    <a:pt x="1942" y="2760"/>
                    <a:pt x="1573" y="2375"/>
                    <a:pt x="1123" y="2166"/>
                  </a:cubicBezTo>
                  <a:cubicBezTo>
                    <a:pt x="1573" y="1957"/>
                    <a:pt x="1958" y="1588"/>
                    <a:pt x="2166" y="1123"/>
                  </a:cubicBezTo>
                  <a:close/>
                  <a:moveTo>
                    <a:pt x="2166" y="0"/>
                  </a:moveTo>
                  <a:cubicBezTo>
                    <a:pt x="2038" y="0"/>
                    <a:pt x="1958" y="80"/>
                    <a:pt x="1958" y="209"/>
                  </a:cubicBezTo>
                  <a:cubicBezTo>
                    <a:pt x="1958" y="1171"/>
                    <a:pt x="1171" y="1973"/>
                    <a:pt x="193" y="1973"/>
                  </a:cubicBezTo>
                  <a:cubicBezTo>
                    <a:pt x="81" y="1973"/>
                    <a:pt x="0" y="2054"/>
                    <a:pt x="0" y="2166"/>
                  </a:cubicBezTo>
                  <a:cubicBezTo>
                    <a:pt x="0" y="2294"/>
                    <a:pt x="81" y="2375"/>
                    <a:pt x="193" y="2375"/>
                  </a:cubicBezTo>
                  <a:cubicBezTo>
                    <a:pt x="1155" y="2375"/>
                    <a:pt x="1958" y="3161"/>
                    <a:pt x="1958" y="4139"/>
                  </a:cubicBezTo>
                  <a:cubicBezTo>
                    <a:pt x="1958" y="4252"/>
                    <a:pt x="2038" y="4332"/>
                    <a:pt x="2166" y="4332"/>
                  </a:cubicBezTo>
                  <a:cubicBezTo>
                    <a:pt x="2278" y="4332"/>
                    <a:pt x="2359" y="4252"/>
                    <a:pt x="2359" y="4139"/>
                  </a:cubicBezTo>
                  <a:cubicBezTo>
                    <a:pt x="2359" y="3161"/>
                    <a:pt x="3145" y="2375"/>
                    <a:pt x="4123" y="2375"/>
                  </a:cubicBezTo>
                  <a:cubicBezTo>
                    <a:pt x="4236" y="2375"/>
                    <a:pt x="4332" y="2294"/>
                    <a:pt x="4332" y="2166"/>
                  </a:cubicBezTo>
                  <a:cubicBezTo>
                    <a:pt x="4332" y="2054"/>
                    <a:pt x="4236" y="1973"/>
                    <a:pt x="4123" y="1973"/>
                  </a:cubicBezTo>
                  <a:cubicBezTo>
                    <a:pt x="3161" y="1973"/>
                    <a:pt x="2359" y="1187"/>
                    <a:pt x="2359" y="209"/>
                  </a:cubicBezTo>
                  <a:cubicBezTo>
                    <a:pt x="2359" y="80"/>
                    <a:pt x="2278" y="0"/>
                    <a:pt x="2166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73"/>
            <p:cNvSpPr/>
            <p:nvPr/>
          </p:nvSpPr>
          <p:spPr>
            <a:xfrm>
              <a:off x="3948150" y="1822475"/>
              <a:ext cx="108325" cy="108325"/>
            </a:xfrm>
            <a:custGeom>
              <a:avLst/>
              <a:gdLst/>
              <a:ahLst/>
              <a:cxnLst/>
              <a:rect l="l" t="t" r="r" b="b"/>
              <a:pathLst>
                <a:path w="4333" h="4333" extrusionOk="0">
                  <a:moveTo>
                    <a:pt x="2167" y="1123"/>
                  </a:moveTo>
                  <a:cubicBezTo>
                    <a:pt x="2391" y="1573"/>
                    <a:pt x="2744" y="1958"/>
                    <a:pt x="3210" y="2166"/>
                  </a:cubicBezTo>
                  <a:cubicBezTo>
                    <a:pt x="2744" y="2375"/>
                    <a:pt x="2375" y="2744"/>
                    <a:pt x="2167" y="3209"/>
                  </a:cubicBezTo>
                  <a:cubicBezTo>
                    <a:pt x="1942" y="2744"/>
                    <a:pt x="1589" y="2359"/>
                    <a:pt x="1124" y="2166"/>
                  </a:cubicBezTo>
                  <a:cubicBezTo>
                    <a:pt x="1589" y="1958"/>
                    <a:pt x="1974" y="1573"/>
                    <a:pt x="2167" y="1123"/>
                  </a:cubicBezTo>
                  <a:close/>
                  <a:moveTo>
                    <a:pt x="2167" y="0"/>
                  </a:moveTo>
                  <a:cubicBezTo>
                    <a:pt x="2055" y="0"/>
                    <a:pt x="1974" y="81"/>
                    <a:pt x="1974" y="193"/>
                  </a:cubicBezTo>
                  <a:cubicBezTo>
                    <a:pt x="1974" y="1156"/>
                    <a:pt x="1188" y="1958"/>
                    <a:pt x="210" y="1958"/>
                  </a:cubicBezTo>
                  <a:cubicBezTo>
                    <a:pt x="81" y="1958"/>
                    <a:pt x="1" y="2038"/>
                    <a:pt x="1" y="2166"/>
                  </a:cubicBezTo>
                  <a:cubicBezTo>
                    <a:pt x="1" y="2279"/>
                    <a:pt x="81" y="2359"/>
                    <a:pt x="210" y="2359"/>
                  </a:cubicBezTo>
                  <a:cubicBezTo>
                    <a:pt x="1188" y="2375"/>
                    <a:pt x="1974" y="3161"/>
                    <a:pt x="1974" y="4124"/>
                  </a:cubicBezTo>
                  <a:cubicBezTo>
                    <a:pt x="1974" y="4252"/>
                    <a:pt x="2055" y="4332"/>
                    <a:pt x="2167" y="4332"/>
                  </a:cubicBezTo>
                  <a:cubicBezTo>
                    <a:pt x="2295" y="4332"/>
                    <a:pt x="2375" y="4252"/>
                    <a:pt x="2375" y="4124"/>
                  </a:cubicBezTo>
                  <a:cubicBezTo>
                    <a:pt x="2375" y="3161"/>
                    <a:pt x="3145" y="2359"/>
                    <a:pt x="4124" y="2359"/>
                  </a:cubicBezTo>
                  <a:cubicBezTo>
                    <a:pt x="4252" y="2359"/>
                    <a:pt x="4333" y="2279"/>
                    <a:pt x="4333" y="2166"/>
                  </a:cubicBezTo>
                  <a:cubicBezTo>
                    <a:pt x="4333" y="2038"/>
                    <a:pt x="4252" y="1958"/>
                    <a:pt x="4124" y="1958"/>
                  </a:cubicBezTo>
                  <a:cubicBezTo>
                    <a:pt x="3178" y="1958"/>
                    <a:pt x="2375" y="1172"/>
                    <a:pt x="2375" y="193"/>
                  </a:cubicBezTo>
                  <a:cubicBezTo>
                    <a:pt x="2375" y="81"/>
                    <a:pt x="2295" y="0"/>
                    <a:pt x="2167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73"/>
            <p:cNvSpPr/>
            <p:nvPr/>
          </p:nvSpPr>
          <p:spPr>
            <a:xfrm>
              <a:off x="4819725" y="1314300"/>
              <a:ext cx="318875" cy="318875"/>
            </a:xfrm>
            <a:custGeom>
              <a:avLst/>
              <a:gdLst/>
              <a:ahLst/>
              <a:cxnLst/>
              <a:rect l="l" t="t" r="r" b="b"/>
              <a:pathLst>
                <a:path w="12755" h="12755" extrusionOk="0">
                  <a:moveTo>
                    <a:pt x="6370" y="1829"/>
                  </a:moveTo>
                  <a:cubicBezTo>
                    <a:pt x="6947" y="4075"/>
                    <a:pt x="8712" y="5840"/>
                    <a:pt x="10942" y="6402"/>
                  </a:cubicBezTo>
                  <a:cubicBezTo>
                    <a:pt x="8712" y="6963"/>
                    <a:pt x="6947" y="8728"/>
                    <a:pt x="6370" y="10974"/>
                  </a:cubicBezTo>
                  <a:cubicBezTo>
                    <a:pt x="5792" y="8728"/>
                    <a:pt x="4027" y="6963"/>
                    <a:pt x="1797" y="6402"/>
                  </a:cubicBezTo>
                  <a:cubicBezTo>
                    <a:pt x="4043" y="5824"/>
                    <a:pt x="5808" y="4059"/>
                    <a:pt x="6370" y="1829"/>
                  </a:cubicBezTo>
                  <a:close/>
                  <a:moveTo>
                    <a:pt x="6370" y="0"/>
                  </a:moveTo>
                  <a:cubicBezTo>
                    <a:pt x="6257" y="0"/>
                    <a:pt x="6177" y="81"/>
                    <a:pt x="6177" y="209"/>
                  </a:cubicBezTo>
                  <a:cubicBezTo>
                    <a:pt x="6177" y="3498"/>
                    <a:pt x="3482" y="6177"/>
                    <a:pt x="193" y="6177"/>
                  </a:cubicBezTo>
                  <a:cubicBezTo>
                    <a:pt x="81" y="6177"/>
                    <a:pt x="0" y="6257"/>
                    <a:pt x="0" y="6386"/>
                  </a:cubicBezTo>
                  <a:cubicBezTo>
                    <a:pt x="0" y="6498"/>
                    <a:pt x="81" y="6578"/>
                    <a:pt x="193" y="6578"/>
                  </a:cubicBezTo>
                  <a:cubicBezTo>
                    <a:pt x="3482" y="6578"/>
                    <a:pt x="6177" y="9273"/>
                    <a:pt x="6177" y="12562"/>
                  </a:cubicBezTo>
                  <a:cubicBezTo>
                    <a:pt x="6177" y="12675"/>
                    <a:pt x="6257" y="12755"/>
                    <a:pt x="6370" y="12755"/>
                  </a:cubicBezTo>
                  <a:cubicBezTo>
                    <a:pt x="6498" y="12755"/>
                    <a:pt x="6578" y="12675"/>
                    <a:pt x="6578" y="12562"/>
                  </a:cubicBezTo>
                  <a:cubicBezTo>
                    <a:pt x="6578" y="9273"/>
                    <a:pt x="9257" y="6578"/>
                    <a:pt x="12546" y="6578"/>
                  </a:cubicBezTo>
                  <a:cubicBezTo>
                    <a:pt x="12675" y="6578"/>
                    <a:pt x="12755" y="6498"/>
                    <a:pt x="12755" y="6386"/>
                  </a:cubicBezTo>
                  <a:cubicBezTo>
                    <a:pt x="12755" y="6257"/>
                    <a:pt x="12643" y="6177"/>
                    <a:pt x="12546" y="6177"/>
                  </a:cubicBezTo>
                  <a:cubicBezTo>
                    <a:pt x="9257" y="6177"/>
                    <a:pt x="6578" y="3498"/>
                    <a:pt x="6578" y="209"/>
                  </a:cubicBezTo>
                  <a:cubicBezTo>
                    <a:pt x="6578" y="81"/>
                    <a:pt x="6498" y="0"/>
                    <a:pt x="6370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73"/>
            <p:cNvSpPr/>
            <p:nvPr/>
          </p:nvSpPr>
          <p:spPr>
            <a:xfrm>
              <a:off x="6160550" y="4627275"/>
              <a:ext cx="108325" cy="108300"/>
            </a:xfrm>
            <a:custGeom>
              <a:avLst/>
              <a:gdLst/>
              <a:ahLst/>
              <a:cxnLst/>
              <a:rect l="l" t="t" r="r" b="b"/>
              <a:pathLst>
                <a:path w="4333" h="4332" extrusionOk="0">
                  <a:moveTo>
                    <a:pt x="2167" y="1139"/>
                  </a:moveTo>
                  <a:cubicBezTo>
                    <a:pt x="2391" y="1605"/>
                    <a:pt x="2760" y="1990"/>
                    <a:pt x="3209" y="2182"/>
                  </a:cubicBezTo>
                  <a:cubicBezTo>
                    <a:pt x="2776" y="2391"/>
                    <a:pt x="2391" y="2776"/>
                    <a:pt x="2167" y="3241"/>
                  </a:cubicBezTo>
                  <a:cubicBezTo>
                    <a:pt x="1958" y="2776"/>
                    <a:pt x="1589" y="2391"/>
                    <a:pt x="1124" y="2182"/>
                  </a:cubicBezTo>
                  <a:cubicBezTo>
                    <a:pt x="1589" y="1974"/>
                    <a:pt x="1974" y="1605"/>
                    <a:pt x="2167" y="1139"/>
                  </a:cubicBezTo>
                  <a:close/>
                  <a:moveTo>
                    <a:pt x="2167" y="0"/>
                  </a:moveTo>
                  <a:cubicBezTo>
                    <a:pt x="2054" y="0"/>
                    <a:pt x="1974" y="80"/>
                    <a:pt x="1974" y="209"/>
                  </a:cubicBezTo>
                  <a:cubicBezTo>
                    <a:pt x="1974" y="1171"/>
                    <a:pt x="1188" y="1974"/>
                    <a:pt x="209" y="1974"/>
                  </a:cubicBezTo>
                  <a:cubicBezTo>
                    <a:pt x="81" y="1974"/>
                    <a:pt x="1" y="2054"/>
                    <a:pt x="1" y="2166"/>
                  </a:cubicBezTo>
                  <a:cubicBezTo>
                    <a:pt x="1" y="2294"/>
                    <a:pt x="81" y="2375"/>
                    <a:pt x="209" y="2375"/>
                  </a:cubicBezTo>
                  <a:cubicBezTo>
                    <a:pt x="1172" y="2375"/>
                    <a:pt x="1974" y="3161"/>
                    <a:pt x="1974" y="4139"/>
                  </a:cubicBezTo>
                  <a:cubicBezTo>
                    <a:pt x="1974" y="4252"/>
                    <a:pt x="2054" y="4332"/>
                    <a:pt x="2167" y="4332"/>
                  </a:cubicBezTo>
                  <a:cubicBezTo>
                    <a:pt x="2295" y="4332"/>
                    <a:pt x="2375" y="4252"/>
                    <a:pt x="2375" y="4139"/>
                  </a:cubicBezTo>
                  <a:cubicBezTo>
                    <a:pt x="2375" y="3177"/>
                    <a:pt x="3161" y="2375"/>
                    <a:pt x="4140" y="2375"/>
                  </a:cubicBezTo>
                  <a:cubicBezTo>
                    <a:pt x="4252" y="2375"/>
                    <a:pt x="4332" y="2294"/>
                    <a:pt x="4332" y="2166"/>
                  </a:cubicBezTo>
                  <a:cubicBezTo>
                    <a:pt x="4332" y="2054"/>
                    <a:pt x="4236" y="1974"/>
                    <a:pt x="4140" y="1974"/>
                  </a:cubicBezTo>
                  <a:cubicBezTo>
                    <a:pt x="3177" y="1974"/>
                    <a:pt x="2375" y="1187"/>
                    <a:pt x="2375" y="209"/>
                  </a:cubicBezTo>
                  <a:cubicBezTo>
                    <a:pt x="2375" y="80"/>
                    <a:pt x="2295" y="0"/>
                    <a:pt x="2167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73"/>
            <p:cNvSpPr/>
            <p:nvPr/>
          </p:nvSpPr>
          <p:spPr>
            <a:xfrm>
              <a:off x="4585500" y="1203600"/>
              <a:ext cx="153225" cy="153625"/>
            </a:xfrm>
            <a:custGeom>
              <a:avLst/>
              <a:gdLst/>
              <a:ahLst/>
              <a:cxnLst/>
              <a:rect l="l" t="t" r="r" b="b"/>
              <a:pathLst>
                <a:path w="6129" h="6145" extrusionOk="0">
                  <a:moveTo>
                    <a:pt x="3064" y="401"/>
                  </a:moveTo>
                  <a:cubicBezTo>
                    <a:pt x="4524" y="401"/>
                    <a:pt x="5728" y="1605"/>
                    <a:pt x="5728" y="3065"/>
                  </a:cubicBezTo>
                  <a:cubicBezTo>
                    <a:pt x="5728" y="4541"/>
                    <a:pt x="4524" y="5744"/>
                    <a:pt x="3064" y="5744"/>
                  </a:cubicBezTo>
                  <a:cubicBezTo>
                    <a:pt x="1604" y="5744"/>
                    <a:pt x="401" y="4541"/>
                    <a:pt x="401" y="3065"/>
                  </a:cubicBezTo>
                  <a:cubicBezTo>
                    <a:pt x="417" y="1605"/>
                    <a:pt x="1604" y="401"/>
                    <a:pt x="3064" y="401"/>
                  </a:cubicBezTo>
                  <a:close/>
                  <a:moveTo>
                    <a:pt x="3064" y="0"/>
                  </a:moveTo>
                  <a:cubicBezTo>
                    <a:pt x="1380" y="0"/>
                    <a:pt x="0" y="1380"/>
                    <a:pt x="0" y="3065"/>
                  </a:cubicBezTo>
                  <a:cubicBezTo>
                    <a:pt x="16" y="4749"/>
                    <a:pt x="1380" y="6145"/>
                    <a:pt x="3064" y="6145"/>
                  </a:cubicBezTo>
                  <a:cubicBezTo>
                    <a:pt x="4749" y="6145"/>
                    <a:pt x="6129" y="4749"/>
                    <a:pt x="6129" y="3065"/>
                  </a:cubicBezTo>
                  <a:cubicBezTo>
                    <a:pt x="6129" y="1380"/>
                    <a:pt x="4749" y="0"/>
                    <a:pt x="3064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73"/>
            <p:cNvSpPr/>
            <p:nvPr/>
          </p:nvSpPr>
          <p:spPr>
            <a:xfrm>
              <a:off x="5059575" y="1067225"/>
              <a:ext cx="58175" cy="58175"/>
            </a:xfrm>
            <a:custGeom>
              <a:avLst/>
              <a:gdLst/>
              <a:ahLst/>
              <a:cxnLst/>
              <a:rect l="l" t="t" r="r" b="b"/>
              <a:pathLst>
                <a:path w="2327" h="2327" extrusionOk="0">
                  <a:moveTo>
                    <a:pt x="1172" y="386"/>
                  </a:moveTo>
                  <a:cubicBezTo>
                    <a:pt x="1589" y="386"/>
                    <a:pt x="1926" y="723"/>
                    <a:pt x="1926" y="1140"/>
                  </a:cubicBezTo>
                  <a:cubicBezTo>
                    <a:pt x="1926" y="1573"/>
                    <a:pt x="1589" y="1910"/>
                    <a:pt x="1172" y="1910"/>
                  </a:cubicBezTo>
                  <a:cubicBezTo>
                    <a:pt x="754" y="1910"/>
                    <a:pt x="401" y="1557"/>
                    <a:pt x="401" y="1140"/>
                  </a:cubicBezTo>
                  <a:cubicBezTo>
                    <a:pt x="401" y="739"/>
                    <a:pt x="754" y="386"/>
                    <a:pt x="1172" y="386"/>
                  </a:cubicBezTo>
                  <a:close/>
                  <a:moveTo>
                    <a:pt x="1172" y="1"/>
                  </a:moveTo>
                  <a:cubicBezTo>
                    <a:pt x="530" y="1"/>
                    <a:pt x="0" y="530"/>
                    <a:pt x="0" y="1172"/>
                  </a:cubicBezTo>
                  <a:cubicBezTo>
                    <a:pt x="0" y="1814"/>
                    <a:pt x="530" y="2327"/>
                    <a:pt x="1172" y="2327"/>
                  </a:cubicBezTo>
                  <a:cubicBezTo>
                    <a:pt x="1813" y="2327"/>
                    <a:pt x="2327" y="1814"/>
                    <a:pt x="2327" y="1172"/>
                  </a:cubicBezTo>
                  <a:cubicBezTo>
                    <a:pt x="2327" y="530"/>
                    <a:pt x="1813" y="1"/>
                    <a:pt x="1172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73"/>
            <p:cNvSpPr/>
            <p:nvPr/>
          </p:nvSpPr>
          <p:spPr>
            <a:xfrm>
              <a:off x="7030100" y="1106925"/>
              <a:ext cx="58200" cy="58200"/>
            </a:xfrm>
            <a:custGeom>
              <a:avLst/>
              <a:gdLst/>
              <a:ahLst/>
              <a:cxnLst/>
              <a:rect l="l" t="t" r="r" b="b"/>
              <a:pathLst>
                <a:path w="2328" h="2328" extrusionOk="0">
                  <a:moveTo>
                    <a:pt x="1156" y="386"/>
                  </a:moveTo>
                  <a:cubicBezTo>
                    <a:pt x="1589" y="386"/>
                    <a:pt x="1926" y="723"/>
                    <a:pt x="1926" y="1140"/>
                  </a:cubicBezTo>
                  <a:cubicBezTo>
                    <a:pt x="1926" y="1557"/>
                    <a:pt x="1589" y="1894"/>
                    <a:pt x="1156" y="1894"/>
                  </a:cubicBezTo>
                  <a:cubicBezTo>
                    <a:pt x="739" y="1894"/>
                    <a:pt x="402" y="1557"/>
                    <a:pt x="402" y="1140"/>
                  </a:cubicBezTo>
                  <a:cubicBezTo>
                    <a:pt x="402" y="723"/>
                    <a:pt x="739" y="386"/>
                    <a:pt x="1156" y="386"/>
                  </a:cubicBezTo>
                  <a:close/>
                  <a:moveTo>
                    <a:pt x="1156" y="1"/>
                  </a:moveTo>
                  <a:cubicBezTo>
                    <a:pt x="514" y="1"/>
                    <a:pt x="1" y="514"/>
                    <a:pt x="1" y="1156"/>
                  </a:cubicBezTo>
                  <a:cubicBezTo>
                    <a:pt x="1" y="1798"/>
                    <a:pt x="514" y="2327"/>
                    <a:pt x="1156" y="2327"/>
                  </a:cubicBezTo>
                  <a:cubicBezTo>
                    <a:pt x="1798" y="2327"/>
                    <a:pt x="2327" y="1798"/>
                    <a:pt x="2327" y="1156"/>
                  </a:cubicBezTo>
                  <a:cubicBezTo>
                    <a:pt x="2327" y="514"/>
                    <a:pt x="1798" y="1"/>
                    <a:pt x="115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73"/>
            <p:cNvSpPr/>
            <p:nvPr/>
          </p:nvSpPr>
          <p:spPr>
            <a:xfrm>
              <a:off x="6533575" y="4346100"/>
              <a:ext cx="58175" cy="58200"/>
            </a:xfrm>
            <a:custGeom>
              <a:avLst/>
              <a:gdLst/>
              <a:ahLst/>
              <a:cxnLst/>
              <a:rect l="l" t="t" r="r" b="b"/>
              <a:pathLst>
                <a:path w="2327" h="2328" extrusionOk="0">
                  <a:moveTo>
                    <a:pt x="1171" y="418"/>
                  </a:moveTo>
                  <a:cubicBezTo>
                    <a:pt x="1588" y="418"/>
                    <a:pt x="1925" y="771"/>
                    <a:pt x="1925" y="1188"/>
                  </a:cubicBezTo>
                  <a:cubicBezTo>
                    <a:pt x="1925" y="1605"/>
                    <a:pt x="1588" y="1942"/>
                    <a:pt x="1171" y="1942"/>
                  </a:cubicBezTo>
                  <a:cubicBezTo>
                    <a:pt x="754" y="1942"/>
                    <a:pt x="401" y="1605"/>
                    <a:pt x="401" y="1188"/>
                  </a:cubicBezTo>
                  <a:cubicBezTo>
                    <a:pt x="401" y="771"/>
                    <a:pt x="754" y="418"/>
                    <a:pt x="1171" y="418"/>
                  </a:cubicBezTo>
                  <a:close/>
                  <a:moveTo>
                    <a:pt x="1171" y="1"/>
                  </a:moveTo>
                  <a:cubicBezTo>
                    <a:pt x="530" y="1"/>
                    <a:pt x="0" y="530"/>
                    <a:pt x="0" y="1172"/>
                  </a:cubicBezTo>
                  <a:cubicBezTo>
                    <a:pt x="0" y="1798"/>
                    <a:pt x="530" y="2327"/>
                    <a:pt x="1171" y="2327"/>
                  </a:cubicBezTo>
                  <a:cubicBezTo>
                    <a:pt x="1813" y="2327"/>
                    <a:pt x="2326" y="1798"/>
                    <a:pt x="2326" y="1172"/>
                  </a:cubicBezTo>
                  <a:cubicBezTo>
                    <a:pt x="2326" y="530"/>
                    <a:pt x="1813" y="1"/>
                    <a:pt x="1171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73"/>
            <p:cNvSpPr/>
            <p:nvPr/>
          </p:nvSpPr>
          <p:spPr>
            <a:xfrm>
              <a:off x="4728675" y="858675"/>
              <a:ext cx="67400" cy="62175"/>
            </a:xfrm>
            <a:custGeom>
              <a:avLst/>
              <a:gdLst/>
              <a:ahLst/>
              <a:cxnLst/>
              <a:rect l="l" t="t" r="r" b="b"/>
              <a:pathLst>
                <a:path w="2696" h="2487" extrusionOk="0">
                  <a:moveTo>
                    <a:pt x="1348" y="209"/>
                  </a:moveTo>
                  <a:cubicBezTo>
                    <a:pt x="1878" y="209"/>
                    <a:pt x="2295" y="626"/>
                    <a:pt x="2295" y="1139"/>
                  </a:cubicBezTo>
                  <a:cubicBezTo>
                    <a:pt x="2295" y="1669"/>
                    <a:pt x="1878" y="2086"/>
                    <a:pt x="1348" y="2086"/>
                  </a:cubicBezTo>
                  <a:cubicBezTo>
                    <a:pt x="835" y="2086"/>
                    <a:pt x="402" y="1669"/>
                    <a:pt x="402" y="1139"/>
                  </a:cubicBezTo>
                  <a:cubicBezTo>
                    <a:pt x="402" y="626"/>
                    <a:pt x="835" y="209"/>
                    <a:pt x="1348" y="209"/>
                  </a:cubicBezTo>
                  <a:close/>
                  <a:moveTo>
                    <a:pt x="642" y="0"/>
                  </a:moveTo>
                  <a:cubicBezTo>
                    <a:pt x="273" y="241"/>
                    <a:pt x="1" y="658"/>
                    <a:pt x="1" y="1139"/>
                  </a:cubicBezTo>
                  <a:cubicBezTo>
                    <a:pt x="1" y="1893"/>
                    <a:pt x="610" y="2487"/>
                    <a:pt x="1348" y="2487"/>
                  </a:cubicBezTo>
                  <a:cubicBezTo>
                    <a:pt x="2086" y="2487"/>
                    <a:pt x="2696" y="1893"/>
                    <a:pt x="2696" y="1139"/>
                  </a:cubicBezTo>
                  <a:cubicBezTo>
                    <a:pt x="2696" y="658"/>
                    <a:pt x="2439" y="241"/>
                    <a:pt x="2054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73"/>
            <p:cNvSpPr/>
            <p:nvPr/>
          </p:nvSpPr>
          <p:spPr>
            <a:xfrm>
              <a:off x="7054175" y="4085000"/>
              <a:ext cx="58175" cy="58175"/>
            </a:xfrm>
            <a:custGeom>
              <a:avLst/>
              <a:gdLst/>
              <a:ahLst/>
              <a:cxnLst/>
              <a:rect l="l" t="t" r="r" b="b"/>
              <a:pathLst>
                <a:path w="2327" h="2327" extrusionOk="0">
                  <a:moveTo>
                    <a:pt x="1188" y="402"/>
                  </a:moveTo>
                  <a:cubicBezTo>
                    <a:pt x="1605" y="402"/>
                    <a:pt x="1942" y="738"/>
                    <a:pt x="1942" y="1156"/>
                  </a:cubicBezTo>
                  <a:cubicBezTo>
                    <a:pt x="1942" y="1589"/>
                    <a:pt x="1605" y="1926"/>
                    <a:pt x="1188" y="1926"/>
                  </a:cubicBezTo>
                  <a:cubicBezTo>
                    <a:pt x="755" y="1926"/>
                    <a:pt x="418" y="1573"/>
                    <a:pt x="418" y="1156"/>
                  </a:cubicBezTo>
                  <a:cubicBezTo>
                    <a:pt x="418" y="738"/>
                    <a:pt x="755" y="402"/>
                    <a:pt x="1188" y="402"/>
                  </a:cubicBezTo>
                  <a:close/>
                  <a:moveTo>
                    <a:pt x="1156" y="0"/>
                  </a:moveTo>
                  <a:cubicBezTo>
                    <a:pt x="514" y="0"/>
                    <a:pt x="1" y="514"/>
                    <a:pt x="1" y="1156"/>
                  </a:cubicBezTo>
                  <a:cubicBezTo>
                    <a:pt x="1" y="1797"/>
                    <a:pt x="514" y="2327"/>
                    <a:pt x="1156" y="2327"/>
                  </a:cubicBezTo>
                  <a:cubicBezTo>
                    <a:pt x="1797" y="2327"/>
                    <a:pt x="2327" y="1797"/>
                    <a:pt x="2327" y="1156"/>
                  </a:cubicBezTo>
                  <a:cubicBezTo>
                    <a:pt x="2327" y="514"/>
                    <a:pt x="1797" y="0"/>
                    <a:pt x="1156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73"/>
            <p:cNvSpPr/>
            <p:nvPr/>
          </p:nvSpPr>
          <p:spPr>
            <a:xfrm>
              <a:off x="5917100" y="1359625"/>
              <a:ext cx="46550" cy="83050"/>
            </a:xfrm>
            <a:custGeom>
              <a:avLst/>
              <a:gdLst/>
              <a:ahLst/>
              <a:cxnLst/>
              <a:rect l="l" t="t" r="r" b="b"/>
              <a:pathLst>
                <a:path w="1862" h="3322" extrusionOk="0">
                  <a:moveTo>
                    <a:pt x="899" y="658"/>
                  </a:moveTo>
                  <a:lnTo>
                    <a:pt x="899" y="1444"/>
                  </a:lnTo>
                  <a:lnTo>
                    <a:pt x="883" y="1444"/>
                  </a:lnTo>
                  <a:cubicBezTo>
                    <a:pt x="738" y="1396"/>
                    <a:pt x="642" y="1348"/>
                    <a:pt x="578" y="1284"/>
                  </a:cubicBezTo>
                  <a:cubicBezTo>
                    <a:pt x="498" y="1220"/>
                    <a:pt x="482" y="1139"/>
                    <a:pt x="482" y="1027"/>
                  </a:cubicBezTo>
                  <a:cubicBezTo>
                    <a:pt x="482" y="899"/>
                    <a:pt x="514" y="818"/>
                    <a:pt x="594" y="754"/>
                  </a:cubicBezTo>
                  <a:cubicBezTo>
                    <a:pt x="674" y="706"/>
                    <a:pt x="770" y="658"/>
                    <a:pt x="899" y="658"/>
                  </a:cubicBezTo>
                  <a:close/>
                  <a:moveTo>
                    <a:pt x="1027" y="1861"/>
                  </a:moveTo>
                  <a:cubicBezTo>
                    <a:pt x="1155" y="1909"/>
                    <a:pt x="1268" y="1958"/>
                    <a:pt x="1348" y="2022"/>
                  </a:cubicBezTo>
                  <a:cubicBezTo>
                    <a:pt x="1428" y="2086"/>
                    <a:pt x="1460" y="2182"/>
                    <a:pt x="1460" y="2278"/>
                  </a:cubicBezTo>
                  <a:cubicBezTo>
                    <a:pt x="1444" y="2423"/>
                    <a:pt x="1396" y="2503"/>
                    <a:pt x="1348" y="2583"/>
                  </a:cubicBezTo>
                  <a:cubicBezTo>
                    <a:pt x="1268" y="2663"/>
                    <a:pt x="1155" y="2680"/>
                    <a:pt x="1027" y="2680"/>
                  </a:cubicBezTo>
                  <a:lnTo>
                    <a:pt x="1027" y="1861"/>
                  </a:lnTo>
                  <a:close/>
                  <a:moveTo>
                    <a:pt x="883" y="0"/>
                  </a:moveTo>
                  <a:lnTo>
                    <a:pt x="883" y="321"/>
                  </a:lnTo>
                  <a:cubicBezTo>
                    <a:pt x="690" y="321"/>
                    <a:pt x="562" y="337"/>
                    <a:pt x="417" y="401"/>
                  </a:cubicBezTo>
                  <a:cubicBezTo>
                    <a:pt x="273" y="466"/>
                    <a:pt x="177" y="546"/>
                    <a:pt x="113" y="658"/>
                  </a:cubicBezTo>
                  <a:cubicBezTo>
                    <a:pt x="32" y="754"/>
                    <a:pt x="0" y="899"/>
                    <a:pt x="0" y="1027"/>
                  </a:cubicBezTo>
                  <a:cubicBezTo>
                    <a:pt x="0" y="1204"/>
                    <a:pt x="32" y="1316"/>
                    <a:pt x="113" y="1444"/>
                  </a:cubicBezTo>
                  <a:cubicBezTo>
                    <a:pt x="193" y="1540"/>
                    <a:pt x="305" y="1621"/>
                    <a:pt x="401" y="1669"/>
                  </a:cubicBezTo>
                  <a:cubicBezTo>
                    <a:pt x="498" y="1701"/>
                    <a:pt x="658" y="1765"/>
                    <a:pt x="867" y="1829"/>
                  </a:cubicBezTo>
                  <a:lnTo>
                    <a:pt x="867" y="2663"/>
                  </a:lnTo>
                  <a:cubicBezTo>
                    <a:pt x="738" y="2647"/>
                    <a:pt x="642" y="2599"/>
                    <a:pt x="578" y="2519"/>
                  </a:cubicBezTo>
                  <a:cubicBezTo>
                    <a:pt x="514" y="2439"/>
                    <a:pt x="466" y="2359"/>
                    <a:pt x="466" y="2262"/>
                  </a:cubicBezTo>
                  <a:lnTo>
                    <a:pt x="0" y="2262"/>
                  </a:lnTo>
                  <a:cubicBezTo>
                    <a:pt x="16" y="2471"/>
                    <a:pt x="97" y="2647"/>
                    <a:pt x="257" y="2792"/>
                  </a:cubicBezTo>
                  <a:cubicBezTo>
                    <a:pt x="417" y="2920"/>
                    <a:pt x="626" y="3000"/>
                    <a:pt x="867" y="3032"/>
                  </a:cubicBezTo>
                  <a:lnTo>
                    <a:pt x="867" y="3321"/>
                  </a:lnTo>
                  <a:lnTo>
                    <a:pt x="979" y="3321"/>
                  </a:lnTo>
                  <a:lnTo>
                    <a:pt x="979" y="3032"/>
                  </a:lnTo>
                  <a:cubicBezTo>
                    <a:pt x="1171" y="3032"/>
                    <a:pt x="1332" y="2984"/>
                    <a:pt x="1460" y="2920"/>
                  </a:cubicBezTo>
                  <a:cubicBezTo>
                    <a:pt x="1605" y="2872"/>
                    <a:pt x="1701" y="2760"/>
                    <a:pt x="1765" y="2663"/>
                  </a:cubicBezTo>
                  <a:cubicBezTo>
                    <a:pt x="1829" y="2551"/>
                    <a:pt x="1861" y="2423"/>
                    <a:pt x="1861" y="2311"/>
                  </a:cubicBezTo>
                  <a:cubicBezTo>
                    <a:pt x="1861" y="2150"/>
                    <a:pt x="1829" y="2006"/>
                    <a:pt x="1749" y="1909"/>
                  </a:cubicBezTo>
                  <a:cubicBezTo>
                    <a:pt x="1669" y="1797"/>
                    <a:pt x="1621" y="1717"/>
                    <a:pt x="1508" y="1669"/>
                  </a:cubicBezTo>
                  <a:cubicBezTo>
                    <a:pt x="1396" y="1621"/>
                    <a:pt x="1236" y="1556"/>
                    <a:pt x="1075" y="1508"/>
                  </a:cubicBezTo>
                  <a:lnTo>
                    <a:pt x="995" y="1476"/>
                  </a:lnTo>
                  <a:lnTo>
                    <a:pt x="995" y="658"/>
                  </a:lnTo>
                  <a:cubicBezTo>
                    <a:pt x="1107" y="674"/>
                    <a:pt x="1204" y="722"/>
                    <a:pt x="1268" y="786"/>
                  </a:cubicBezTo>
                  <a:cubicBezTo>
                    <a:pt x="1316" y="835"/>
                    <a:pt x="1364" y="915"/>
                    <a:pt x="1380" y="1027"/>
                  </a:cubicBezTo>
                  <a:lnTo>
                    <a:pt x="1845" y="1027"/>
                  </a:lnTo>
                  <a:cubicBezTo>
                    <a:pt x="1829" y="818"/>
                    <a:pt x="1733" y="658"/>
                    <a:pt x="1573" y="546"/>
                  </a:cubicBezTo>
                  <a:cubicBezTo>
                    <a:pt x="1444" y="417"/>
                    <a:pt x="1236" y="337"/>
                    <a:pt x="995" y="321"/>
                  </a:cubicBezTo>
                  <a:lnTo>
                    <a:pt x="995" y="0"/>
                  </a:ln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73"/>
            <p:cNvSpPr/>
            <p:nvPr/>
          </p:nvSpPr>
          <p:spPr>
            <a:xfrm>
              <a:off x="5869375" y="1330350"/>
              <a:ext cx="143600" cy="143600"/>
            </a:xfrm>
            <a:custGeom>
              <a:avLst/>
              <a:gdLst/>
              <a:ahLst/>
              <a:cxnLst/>
              <a:rect l="l" t="t" r="r" b="b"/>
              <a:pathLst>
                <a:path w="5744" h="5744" extrusionOk="0">
                  <a:moveTo>
                    <a:pt x="2872" y="401"/>
                  </a:moveTo>
                  <a:cubicBezTo>
                    <a:pt x="4236" y="401"/>
                    <a:pt x="5343" y="1508"/>
                    <a:pt x="5343" y="2872"/>
                  </a:cubicBezTo>
                  <a:cubicBezTo>
                    <a:pt x="5343" y="4236"/>
                    <a:pt x="4236" y="5343"/>
                    <a:pt x="2872" y="5343"/>
                  </a:cubicBezTo>
                  <a:cubicBezTo>
                    <a:pt x="1508" y="5343"/>
                    <a:pt x="401" y="4236"/>
                    <a:pt x="401" y="2872"/>
                  </a:cubicBezTo>
                  <a:cubicBezTo>
                    <a:pt x="401" y="1508"/>
                    <a:pt x="1508" y="401"/>
                    <a:pt x="2872" y="401"/>
                  </a:cubicBezTo>
                  <a:close/>
                  <a:moveTo>
                    <a:pt x="2872" y="0"/>
                  </a:moveTo>
                  <a:cubicBezTo>
                    <a:pt x="1284" y="0"/>
                    <a:pt x="0" y="1284"/>
                    <a:pt x="0" y="2872"/>
                  </a:cubicBezTo>
                  <a:cubicBezTo>
                    <a:pt x="0" y="4460"/>
                    <a:pt x="1284" y="5744"/>
                    <a:pt x="2872" y="5744"/>
                  </a:cubicBezTo>
                  <a:cubicBezTo>
                    <a:pt x="4460" y="5744"/>
                    <a:pt x="5744" y="4460"/>
                    <a:pt x="5744" y="2872"/>
                  </a:cubicBezTo>
                  <a:cubicBezTo>
                    <a:pt x="5744" y="1284"/>
                    <a:pt x="4460" y="0"/>
                    <a:pt x="2872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73"/>
            <p:cNvSpPr/>
            <p:nvPr/>
          </p:nvSpPr>
          <p:spPr>
            <a:xfrm>
              <a:off x="5838875" y="1299850"/>
              <a:ext cx="204575" cy="204575"/>
            </a:xfrm>
            <a:custGeom>
              <a:avLst/>
              <a:gdLst/>
              <a:ahLst/>
              <a:cxnLst/>
              <a:rect l="l" t="t" r="r" b="b"/>
              <a:pathLst>
                <a:path w="8183" h="8183" extrusionOk="0">
                  <a:moveTo>
                    <a:pt x="4092" y="402"/>
                  </a:moveTo>
                  <a:cubicBezTo>
                    <a:pt x="6129" y="402"/>
                    <a:pt x="7782" y="2070"/>
                    <a:pt x="7782" y="4092"/>
                  </a:cubicBezTo>
                  <a:cubicBezTo>
                    <a:pt x="7798" y="6145"/>
                    <a:pt x="6129" y="7782"/>
                    <a:pt x="4092" y="7782"/>
                  </a:cubicBezTo>
                  <a:cubicBezTo>
                    <a:pt x="2038" y="7782"/>
                    <a:pt x="402" y="6113"/>
                    <a:pt x="402" y="4092"/>
                  </a:cubicBezTo>
                  <a:cubicBezTo>
                    <a:pt x="402" y="2054"/>
                    <a:pt x="2054" y="402"/>
                    <a:pt x="4092" y="402"/>
                  </a:cubicBezTo>
                  <a:close/>
                  <a:moveTo>
                    <a:pt x="4092" y="1"/>
                  </a:moveTo>
                  <a:cubicBezTo>
                    <a:pt x="1830" y="1"/>
                    <a:pt x="1" y="1846"/>
                    <a:pt x="1" y="4092"/>
                  </a:cubicBezTo>
                  <a:cubicBezTo>
                    <a:pt x="1" y="6338"/>
                    <a:pt x="1846" y="8183"/>
                    <a:pt x="4092" y="8183"/>
                  </a:cubicBezTo>
                  <a:cubicBezTo>
                    <a:pt x="6338" y="8183"/>
                    <a:pt x="8183" y="6338"/>
                    <a:pt x="8183" y="4092"/>
                  </a:cubicBezTo>
                  <a:cubicBezTo>
                    <a:pt x="8183" y="1846"/>
                    <a:pt x="6354" y="1"/>
                    <a:pt x="4092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73"/>
            <p:cNvSpPr/>
            <p:nvPr/>
          </p:nvSpPr>
          <p:spPr>
            <a:xfrm>
              <a:off x="5684475" y="1244100"/>
              <a:ext cx="513400" cy="435200"/>
            </a:xfrm>
            <a:custGeom>
              <a:avLst/>
              <a:gdLst/>
              <a:ahLst/>
              <a:cxnLst/>
              <a:rect l="l" t="t" r="r" b="b"/>
              <a:pathLst>
                <a:path w="20536" h="17408" extrusionOk="0">
                  <a:moveTo>
                    <a:pt x="17102" y="402"/>
                  </a:moveTo>
                  <a:cubicBezTo>
                    <a:pt x="18787" y="402"/>
                    <a:pt x="20151" y="1766"/>
                    <a:pt x="20151" y="3450"/>
                  </a:cubicBezTo>
                  <a:lnTo>
                    <a:pt x="20151" y="11488"/>
                  </a:lnTo>
                  <a:lnTo>
                    <a:pt x="417" y="11488"/>
                  </a:lnTo>
                  <a:lnTo>
                    <a:pt x="417" y="3450"/>
                  </a:lnTo>
                  <a:cubicBezTo>
                    <a:pt x="417" y="1766"/>
                    <a:pt x="1781" y="402"/>
                    <a:pt x="3465" y="402"/>
                  </a:cubicBezTo>
                  <a:close/>
                  <a:moveTo>
                    <a:pt x="20135" y="11889"/>
                  </a:moveTo>
                  <a:cubicBezTo>
                    <a:pt x="20087" y="13541"/>
                    <a:pt x="18723" y="14841"/>
                    <a:pt x="17086" y="14841"/>
                  </a:cubicBezTo>
                  <a:lnTo>
                    <a:pt x="3465" y="14841"/>
                  </a:lnTo>
                  <a:cubicBezTo>
                    <a:pt x="1813" y="14841"/>
                    <a:pt x="481" y="13525"/>
                    <a:pt x="417" y="11889"/>
                  </a:cubicBezTo>
                  <a:close/>
                  <a:moveTo>
                    <a:pt x="12338" y="15274"/>
                  </a:moveTo>
                  <a:lnTo>
                    <a:pt x="12338" y="16894"/>
                  </a:lnTo>
                  <a:lnTo>
                    <a:pt x="8214" y="16894"/>
                  </a:lnTo>
                  <a:lnTo>
                    <a:pt x="8214" y="15274"/>
                  </a:lnTo>
                  <a:close/>
                  <a:moveTo>
                    <a:pt x="3449" y="1"/>
                  </a:moveTo>
                  <a:cubicBezTo>
                    <a:pt x="1540" y="1"/>
                    <a:pt x="0" y="1557"/>
                    <a:pt x="0" y="3450"/>
                  </a:cubicBezTo>
                  <a:lnTo>
                    <a:pt x="0" y="11825"/>
                  </a:lnTo>
                  <a:cubicBezTo>
                    <a:pt x="16" y="13718"/>
                    <a:pt x="1556" y="15274"/>
                    <a:pt x="3465" y="15274"/>
                  </a:cubicBezTo>
                  <a:lnTo>
                    <a:pt x="7813" y="15274"/>
                  </a:lnTo>
                  <a:lnTo>
                    <a:pt x="7813" y="17007"/>
                  </a:lnTo>
                  <a:lnTo>
                    <a:pt x="6369" y="17007"/>
                  </a:lnTo>
                  <a:cubicBezTo>
                    <a:pt x="6257" y="17007"/>
                    <a:pt x="6177" y="17087"/>
                    <a:pt x="6177" y="17215"/>
                  </a:cubicBezTo>
                  <a:cubicBezTo>
                    <a:pt x="6177" y="17328"/>
                    <a:pt x="6257" y="17408"/>
                    <a:pt x="6369" y="17408"/>
                  </a:cubicBezTo>
                  <a:lnTo>
                    <a:pt x="14183" y="17408"/>
                  </a:lnTo>
                  <a:cubicBezTo>
                    <a:pt x="14295" y="17408"/>
                    <a:pt x="14375" y="17328"/>
                    <a:pt x="14375" y="17215"/>
                  </a:cubicBezTo>
                  <a:cubicBezTo>
                    <a:pt x="14375" y="17087"/>
                    <a:pt x="14295" y="17007"/>
                    <a:pt x="14183" y="17007"/>
                  </a:cubicBezTo>
                  <a:lnTo>
                    <a:pt x="12739" y="17007"/>
                  </a:lnTo>
                  <a:lnTo>
                    <a:pt x="12739" y="15274"/>
                  </a:lnTo>
                  <a:lnTo>
                    <a:pt x="17086" y="15274"/>
                  </a:lnTo>
                  <a:cubicBezTo>
                    <a:pt x="18996" y="15274"/>
                    <a:pt x="20536" y="13718"/>
                    <a:pt x="20536" y="11825"/>
                  </a:cubicBezTo>
                  <a:lnTo>
                    <a:pt x="20536" y="3450"/>
                  </a:lnTo>
                  <a:cubicBezTo>
                    <a:pt x="20536" y="1557"/>
                    <a:pt x="18996" y="1"/>
                    <a:pt x="1708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73"/>
            <p:cNvSpPr/>
            <p:nvPr/>
          </p:nvSpPr>
          <p:spPr>
            <a:xfrm>
              <a:off x="5923100" y="1558550"/>
              <a:ext cx="36125" cy="36125"/>
            </a:xfrm>
            <a:custGeom>
              <a:avLst/>
              <a:gdLst/>
              <a:ahLst/>
              <a:cxnLst/>
              <a:rect l="l" t="t" r="r" b="b"/>
              <a:pathLst>
                <a:path w="1445" h="1445" extrusionOk="0">
                  <a:moveTo>
                    <a:pt x="723" y="1"/>
                  </a:moveTo>
                  <a:cubicBezTo>
                    <a:pt x="322" y="1"/>
                    <a:pt x="1" y="322"/>
                    <a:pt x="1" y="723"/>
                  </a:cubicBezTo>
                  <a:cubicBezTo>
                    <a:pt x="1" y="1124"/>
                    <a:pt x="338" y="1445"/>
                    <a:pt x="723" y="1445"/>
                  </a:cubicBezTo>
                  <a:cubicBezTo>
                    <a:pt x="1124" y="1445"/>
                    <a:pt x="1445" y="1124"/>
                    <a:pt x="1445" y="723"/>
                  </a:cubicBezTo>
                  <a:cubicBezTo>
                    <a:pt x="1445" y="322"/>
                    <a:pt x="1124" y="1"/>
                    <a:pt x="723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73"/>
            <p:cNvSpPr/>
            <p:nvPr/>
          </p:nvSpPr>
          <p:spPr>
            <a:xfrm>
              <a:off x="6714450" y="1541825"/>
              <a:ext cx="290825" cy="234950"/>
            </a:xfrm>
            <a:custGeom>
              <a:avLst/>
              <a:gdLst/>
              <a:ahLst/>
              <a:cxnLst/>
              <a:rect l="l" t="t" r="r" b="b"/>
              <a:pathLst>
                <a:path w="11633" h="9398" extrusionOk="0">
                  <a:moveTo>
                    <a:pt x="7958" y="253"/>
                  </a:moveTo>
                  <a:cubicBezTo>
                    <a:pt x="8600" y="253"/>
                    <a:pt x="9178" y="493"/>
                    <a:pt x="9579" y="910"/>
                  </a:cubicBezTo>
                  <a:cubicBezTo>
                    <a:pt x="9590" y="977"/>
                    <a:pt x="9639" y="1013"/>
                    <a:pt x="9695" y="1013"/>
                  </a:cubicBezTo>
                  <a:cubicBezTo>
                    <a:pt x="9720" y="1013"/>
                    <a:pt x="9746" y="1006"/>
                    <a:pt x="9771" y="991"/>
                  </a:cubicBezTo>
                  <a:lnTo>
                    <a:pt x="10381" y="702"/>
                  </a:lnTo>
                  <a:lnTo>
                    <a:pt x="10654" y="590"/>
                  </a:lnTo>
                  <a:lnTo>
                    <a:pt x="10654" y="590"/>
                  </a:lnTo>
                  <a:cubicBezTo>
                    <a:pt x="10477" y="814"/>
                    <a:pt x="10220" y="1071"/>
                    <a:pt x="10044" y="1215"/>
                  </a:cubicBezTo>
                  <a:cubicBezTo>
                    <a:pt x="9996" y="1247"/>
                    <a:pt x="9980" y="1296"/>
                    <a:pt x="9964" y="1328"/>
                  </a:cubicBezTo>
                  <a:lnTo>
                    <a:pt x="9964" y="1376"/>
                  </a:lnTo>
                  <a:cubicBezTo>
                    <a:pt x="9964" y="1424"/>
                    <a:pt x="9964" y="1488"/>
                    <a:pt x="9996" y="1536"/>
                  </a:cubicBezTo>
                  <a:cubicBezTo>
                    <a:pt x="10044" y="1568"/>
                    <a:pt x="10076" y="1616"/>
                    <a:pt x="10140" y="1616"/>
                  </a:cubicBezTo>
                  <a:cubicBezTo>
                    <a:pt x="10140" y="1616"/>
                    <a:pt x="10159" y="1618"/>
                    <a:pt x="10191" y="1618"/>
                  </a:cubicBezTo>
                  <a:cubicBezTo>
                    <a:pt x="10272" y="1618"/>
                    <a:pt x="10443" y="1609"/>
                    <a:pt x="10638" y="1552"/>
                  </a:cubicBezTo>
                  <a:cubicBezTo>
                    <a:pt x="10702" y="1536"/>
                    <a:pt x="10782" y="1504"/>
                    <a:pt x="10878" y="1472"/>
                  </a:cubicBezTo>
                  <a:lnTo>
                    <a:pt x="10878" y="1472"/>
                  </a:lnTo>
                  <a:cubicBezTo>
                    <a:pt x="10798" y="1552"/>
                    <a:pt x="10734" y="1648"/>
                    <a:pt x="10638" y="1729"/>
                  </a:cubicBezTo>
                  <a:cubicBezTo>
                    <a:pt x="10381" y="1985"/>
                    <a:pt x="10220" y="2114"/>
                    <a:pt x="10156" y="2146"/>
                  </a:cubicBezTo>
                  <a:cubicBezTo>
                    <a:pt x="10076" y="2178"/>
                    <a:pt x="10012" y="2258"/>
                    <a:pt x="10012" y="2338"/>
                  </a:cubicBezTo>
                  <a:cubicBezTo>
                    <a:pt x="9916" y="5467"/>
                    <a:pt x="7830" y="8740"/>
                    <a:pt x="4060" y="8932"/>
                  </a:cubicBezTo>
                  <a:cubicBezTo>
                    <a:pt x="3972" y="8938"/>
                    <a:pt x="3884" y="8941"/>
                    <a:pt x="3796" y="8941"/>
                  </a:cubicBezTo>
                  <a:cubicBezTo>
                    <a:pt x="2882" y="8941"/>
                    <a:pt x="1939" y="8641"/>
                    <a:pt x="1076" y="8114"/>
                  </a:cubicBezTo>
                  <a:cubicBezTo>
                    <a:pt x="1188" y="8114"/>
                    <a:pt x="1284" y="8130"/>
                    <a:pt x="1413" y="8130"/>
                  </a:cubicBezTo>
                  <a:cubicBezTo>
                    <a:pt x="2199" y="8130"/>
                    <a:pt x="3001" y="7841"/>
                    <a:pt x="3707" y="7312"/>
                  </a:cubicBezTo>
                  <a:cubicBezTo>
                    <a:pt x="3755" y="7264"/>
                    <a:pt x="3787" y="7183"/>
                    <a:pt x="3787" y="7103"/>
                  </a:cubicBezTo>
                  <a:cubicBezTo>
                    <a:pt x="3755" y="7023"/>
                    <a:pt x="3723" y="6975"/>
                    <a:pt x="3643" y="6943"/>
                  </a:cubicBezTo>
                  <a:cubicBezTo>
                    <a:pt x="3161" y="6814"/>
                    <a:pt x="1894" y="6349"/>
                    <a:pt x="1701" y="5723"/>
                  </a:cubicBezTo>
                  <a:lnTo>
                    <a:pt x="2520" y="5707"/>
                  </a:lnTo>
                  <a:cubicBezTo>
                    <a:pt x="2616" y="5707"/>
                    <a:pt x="2696" y="5627"/>
                    <a:pt x="2712" y="5515"/>
                  </a:cubicBezTo>
                  <a:cubicBezTo>
                    <a:pt x="2728" y="5419"/>
                    <a:pt x="2680" y="5338"/>
                    <a:pt x="2568" y="5306"/>
                  </a:cubicBezTo>
                  <a:cubicBezTo>
                    <a:pt x="2568" y="5306"/>
                    <a:pt x="1958" y="5098"/>
                    <a:pt x="1637" y="4825"/>
                  </a:cubicBezTo>
                  <a:cubicBezTo>
                    <a:pt x="1156" y="4392"/>
                    <a:pt x="883" y="3862"/>
                    <a:pt x="851" y="3510"/>
                  </a:cubicBezTo>
                  <a:lnTo>
                    <a:pt x="851" y="3510"/>
                  </a:lnTo>
                  <a:cubicBezTo>
                    <a:pt x="915" y="3542"/>
                    <a:pt x="963" y="3558"/>
                    <a:pt x="1044" y="3590"/>
                  </a:cubicBezTo>
                  <a:cubicBezTo>
                    <a:pt x="1300" y="3692"/>
                    <a:pt x="1557" y="3703"/>
                    <a:pt x="1666" y="3703"/>
                  </a:cubicBezTo>
                  <a:cubicBezTo>
                    <a:pt x="1693" y="3703"/>
                    <a:pt x="1711" y="3702"/>
                    <a:pt x="1717" y="3702"/>
                  </a:cubicBezTo>
                  <a:cubicBezTo>
                    <a:pt x="1798" y="3702"/>
                    <a:pt x="1878" y="3638"/>
                    <a:pt x="1894" y="3558"/>
                  </a:cubicBezTo>
                  <a:cubicBezTo>
                    <a:pt x="1910" y="3477"/>
                    <a:pt x="1894" y="3381"/>
                    <a:pt x="1814" y="3333"/>
                  </a:cubicBezTo>
                  <a:cubicBezTo>
                    <a:pt x="1653" y="3221"/>
                    <a:pt x="1188" y="2836"/>
                    <a:pt x="1044" y="2483"/>
                  </a:cubicBezTo>
                  <a:cubicBezTo>
                    <a:pt x="851" y="1905"/>
                    <a:pt x="867" y="1231"/>
                    <a:pt x="1011" y="830"/>
                  </a:cubicBezTo>
                  <a:lnTo>
                    <a:pt x="1011" y="830"/>
                  </a:lnTo>
                  <a:cubicBezTo>
                    <a:pt x="1252" y="1135"/>
                    <a:pt x="1749" y="1616"/>
                    <a:pt x="2872" y="2178"/>
                  </a:cubicBezTo>
                  <a:cubicBezTo>
                    <a:pt x="3851" y="2675"/>
                    <a:pt x="4878" y="2980"/>
                    <a:pt x="5680" y="3012"/>
                  </a:cubicBezTo>
                  <a:cubicBezTo>
                    <a:pt x="5696" y="3028"/>
                    <a:pt x="5728" y="3028"/>
                    <a:pt x="5760" y="3028"/>
                  </a:cubicBezTo>
                  <a:cubicBezTo>
                    <a:pt x="5857" y="3028"/>
                    <a:pt x="5969" y="2932"/>
                    <a:pt x="5969" y="2820"/>
                  </a:cubicBezTo>
                  <a:cubicBezTo>
                    <a:pt x="5969" y="2772"/>
                    <a:pt x="5969" y="2755"/>
                    <a:pt x="5953" y="2707"/>
                  </a:cubicBezTo>
                  <a:cubicBezTo>
                    <a:pt x="5905" y="2547"/>
                    <a:pt x="5857" y="2258"/>
                    <a:pt x="5857" y="2050"/>
                  </a:cubicBezTo>
                  <a:cubicBezTo>
                    <a:pt x="5857" y="1055"/>
                    <a:pt x="6803" y="253"/>
                    <a:pt x="7958" y="253"/>
                  </a:cubicBezTo>
                  <a:close/>
                  <a:moveTo>
                    <a:pt x="7727" y="1"/>
                  </a:moveTo>
                  <a:cubicBezTo>
                    <a:pt x="6419" y="1"/>
                    <a:pt x="5423" y="950"/>
                    <a:pt x="5423" y="2098"/>
                  </a:cubicBezTo>
                  <a:cubicBezTo>
                    <a:pt x="5423" y="2210"/>
                    <a:pt x="5439" y="2435"/>
                    <a:pt x="5472" y="2627"/>
                  </a:cubicBezTo>
                  <a:cubicBezTo>
                    <a:pt x="4766" y="2547"/>
                    <a:pt x="3867" y="2274"/>
                    <a:pt x="3017" y="1857"/>
                  </a:cubicBezTo>
                  <a:cubicBezTo>
                    <a:pt x="1348" y="1007"/>
                    <a:pt x="1172" y="429"/>
                    <a:pt x="1172" y="429"/>
                  </a:cubicBezTo>
                  <a:cubicBezTo>
                    <a:pt x="1156" y="349"/>
                    <a:pt x="1108" y="285"/>
                    <a:pt x="1027" y="269"/>
                  </a:cubicBezTo>
                  <a:cubicBezTo>
                    <a:pt x="1009" y="265"/>
                    <a:pt x="990" y="263"/>
                    <a:pt x="971" y="263"/>
                  </a:cubicBezTo>
                  <a:cubicBezTo>
                    <a:pt x="912" y="263"/>
                    <a:pt x="859" y="284"/>
                    <a:pt x="835" y="333"/>
                  </a:cubicBezTo>
                  <a:cubicBezTo>
                    <a:pt x="482" y="686"/>
                    <a:pt x="322" y="1793"/>
                    <a:pt x="642" y="2659"/>
                  </a:cubicBezTo>
                  <a:cubicBezTo>
                    <a:pt x="723" y="2852"/>
                    <a:pt x="851" y="3060"/>
                    <a:pt x="995" y="3221"/>
                  </a:cubicBezTo>
                  <a:cubicBezTo>
                    <a:pt x="851" y="3157"/>
                    <a:pt x="787" y="3108"/>
                    <a:pt x="787" y="3108"/>
                  </a:cubicBezTo>
                  <a:cubicBezTo>
                    <a:pt x="763" y="3085"/>
                    <a:pt x="714" y="3070"/>
                    <a:pt x="664" y="3070"/>
                  </a:cubicBezTo>
                  <a:cubicBezTo>
                    <a:pt x="646" y="3070"/>
                    <a:pt x="628" y="3072"/>
                    <a:pt x="610" y="3076"/>
                  </a:cubicBezTo>
                  <a:cubicBezTo>
                    <a:pt x="546" y="3092"/>
                    <a:pt x="482" y="3141"/>
                    <a:pt x="466" y="3189"/>
                  </a:cubicBezTo>
                  <a:cubicBezTo>
                    <a:pt x="241" y="3718"/>
                    <a:pt x="626" y="4584"/>
                    <a:pt x="1332" y="5194"/>
                  </a:cubicBezTo>
                  <a:cubicBezTo>
                    <a:pt x="1413" y="5290"/>
                    <a:pt x="1509" y="5338"/>
                    <a:pt x="1605" y="5403"/>
                  </a:cubicBezTo>
                  <a:lnTo>
                    <a:pt x="1445" y="5403"/>
                  </a:lnTo>
                  <a:cubicBezTo>
                    <a:pt x="1348" y="5403"/>
                    <a:pt x="1268" y="5483"/>
                    <a:pt x="1252" y="5579"/>
                  </a:cubicBezTo>
                  <a:cubicBezTo>
                    <a:pt x="1188" y="6461"/>
                    <a:pt x="2439" y="7023"/>
                    <a:pt x="3113" y="7264"/>
                  </a:cubicBezTo>
                  <a:cubicBezTo>
                    <a:pt x="2568" y="7617"/>
                    <a:pt x="1990" y="7793"/>
                    <a:pt x="1413" y="7793"/>
                  </a:cubicBezTo>
                  <a:cubicBezTo>
                    <a:pt x="1027" y="7793"/>
                    <a:pt x="642" y="7729"/>
                    <a:pt x="289" y="7633"/>
                  </a:cubicBezTo>
                  <a:cubicBezTo>
                    <a:pt x="273" y="7630"/>
                    <a:pt x="258" y="7629"/>
                    <a:pt x="243" y="7629"/>
                  </a:cubicBezTo>
                  <a:cubicBezTo>
                    <a:pt x="167" y="7629"/>
                    <a:pt x="102" y="7662"/>
                    <a:pt x="49" y="7729"/>
                  </a:cubicBezTo>
                  <a:cubicBezTo>
                    <a:pt x="1" y="7809"/>
                    <a:pt x="33" y="7905"/>
                    <a:pt x="81" y="7970"/>
                  </a:cubicBezTo>
                  <a:cubicBezTo>
                    <a:pt x="1204" y="8884"/>
                    <a:pt x="2520" y="9397"/>
                    <a:pt x="3819" y="9397"/>
                  </a:cubicBezTo>
                  <a:lnTo>
                    <a:pt x="4076" y="9397"/>
                  </a:lnTo>
                  <a:cubicBezTo>
                    <a:pt x="8055" y="9189"/>
                    <a:pt x="10252" y="5804"/>
                    <a:pt x="10413" y="2531"/>
                  </a:cubicBezTo>
                  <a:cubicBezTo>
                    <a:pt x="10509" y="2467"/>
                    <a:pt x="10702" y="2338"/>
                    <a:pt x="10942" y="2066"/>
                  </a:cubicBezTo>
                  <a:cubicBezTo>
                    <a:pt x="11343" y="1665"/>
                    <a:pt x="11600" y="1215"/>
                    <a:pt x="11600" y="1183"/>
                  </a:cubicBezTo>
                  <a:cubicBezTo>
                    <a:pt x="11632" y="1103"/>
                    <a:pt x="11616" y="1023"/>
                    <a:pt x="11584" y="975"/>
                  </a:cubicBezTo>
                  <a:cubicBezTo>
                    <a:pt x="11552" y="932"/>
                    <a:pt x="11499" y="910"/>
                    <a:pt x="11443" y="910"/>
                  </a:cubicBezTo>
                  <a:cubicBezTo>
                    <a:pt x="11415" y="910"/>
                    <a:pt x="11386" y="916"/>
                    <a:pt x="11359" y="927"/>
                  </a:cubicBezTo>
                  <a:cubicBezTo>
                    <a:pt x="11231" y="975"/>
                    <a:pt x="10974" y="1087"/>
                    <a:pt x="10782" y="1167"/>
                  </a:cubicBezTo>
                  <a:cubicBezTo>
                    <a:pt x="10990" y="943"/>
                    <a:pt x="11199" y="686"/>
                    <a:pt x="11263" y="509"/>
                  </a:cubicBezTo>
                  <a:cubicBezTo>
                    <a:pt x="11295" y="381"/>
                    <a:pt x="11279" y="301"/>
                    <a:pt x="11231" y="221"/>
                  </a:cubicBezTo>
                  <a:cubicBezTo>
                    <a:pt x="11231" y="205"/>
                    <a:pt x="11215" y="189"/>
                    <a:pt x="11199" y="189"/>
                  </a:cubicBezTo>
                  <a:lnTo>
                    <a:pt x="11183" y="189"/>
                  </a:lnTo>
                  <a:lnTo>
                    <a:pt x="11167" y="172"/>
                  </a:lnTo>
                  <a:cubicBezTo>
                    <a:pt x="11167" y="172"/>
                    <a:pt x="11135" y="172"/>
                    <a:pt x="11135" y="140"/>
                  </a:cubicBezTo>
                  <a:lnTo>
                    <a:pt x="11119" y="140"/>
                  </a:lnTo>
                  <a:cubicBezTo>
                    <a:pt x="11103" y="140"/>
                    <a:pt x="11087" y="124"/>
                    <a:pt x="11055" y="124"/>
                  </a:cubicBezTo>
                  <a:cubicBezTo>
                    <a:pt x="11039" y="124"/>
                    <a:pt x="11023" y="124"/>
                    <a:pt x="11007" y="140"/>
                  </a:cubicBezTo>
                  <a:lnTo>
                    <a:pt x="10252" y="461"/>
                  </a:lnTo>
                  <a:lnTo>
                    <a:pt x="9771" y="686"/>
                  </a:lnTo>
                  <a:cubicBezTo>
                    <a:pt x="9322" y="253"/>
                    <a:pt x="8648" y="12"/>
                    <a:pt x="7974" y="12"/>
                  </a:cubicBezTo>
                  <a:cubicBezTo>
                    <a:pt x="7891" y="5"/>
                    <a:pt x="7808" y="1"/>
                    <a:pt x="7727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73"/>
            <p:cNvSpPr/>
            <p:nvPr/>
          </p:nvSpPr>
          <p:spPr>
            <a:xfrm>
              <a:off x="5331900" y="858250"/>
              <a:ext cx="321700" cy="283600"/>
            </a:xfrm>
            <a:custGeom>
              <a:avLst/>
              <a:gdLst/>
              <a:ahLst/>
              <a:cxnLst/>
              <a:rect l="l" t="t" r="r" b="b"/>
              <a:pathLst>
                <a:path w="12868" h="11344" extrusionOk="0">
                  <a:moveTo>
                    <a:pt x="9932" y="1"/>
                  </a:moveTo>
                  <a:cubicBezTo>
                    <a:pt x="11472" y="1092"/>
                    <a:pt x="12467" y="2889"/>
                    <a:pt x="12467" y="4910"/>
                  </a:cubicBezTo>
                  <a:cubicBezTo>
                    <a:pt x="12467" y="8247"/>
                    <a:pt x="9771" y="10943"/>
                    <a:pt x="6434" y="10943"/>
                  </a:cubicBezTo>
                  <a:cubicBezTo>
                    <a:pt x="5392" y="10943"/>
                    <a:pt x="4349" y="10670"/>
                    <a:pt x="3434" y="10140"/>
                  </a:cubicBezTo>
                  <a:cubicBezTo>
                    <a:pt x="3386" y="10124"/>
                    <a:pt x="3370" y="10124"/>
                    <a:pt x="3322" y="10124"/>
                  </a:cubicBezTo>
                  <a:cubicBezTo>
                    <a:pt x="3306" y="10124"/>
                    <a:pt x="3290" y="10124"/>
                    <a:pt x="3274" y="10140"/>
                  </a:cubicBezTo>
                  <a:lnTo>
                    <a:pt x="1172" y="10862"/>
                  </a:lnTo>
                  <a:lnTo>
                    <a:pt x="1172" y="10862"/>
                  </a:lnTo>
                  <a:lnTo>
                    <a:pt x="1605" y="8648"/>
                  </a:lnTo>
                  <a:cubicBezTo>
                    <a:pt x="1621" y="8584"/>
                    <a:pt x="1605" y="8520"/>
                    <a:pt x="1573" y="8488"/>
                  </a:cubicBezTo>
                  <a:cubicBezTo>
                    <a:pt x="803" y="7445"/>
                    <a:pt x="402" y="6210"/>
                    <a:pt x="402" y="4958"/>
                  </a:cubicBezTo>
                  <a:cubicBezTo>
                    <a:pt x="402" y="2921"/>
                    <a:pt x="1413" y="1124"/>
                    <a:pt x="2953" y="33"/>
                  </a:cubicBezTo>
                  <a:lnTo>
                    <a:pt x="2295" y="33"/>
                  </a:lnTo>
                  <a:cubicBezTo>
                    <a:pt x="899" y="1204"/>
                    <a:pt x="1" y="2969"/>
                    <a:pt x="1" y="4926"/>
                  </a:cubicBezTo>
                  <a:cubicBezTo>
                    <a:pt x="1" y="6274"/>
                    <a:pt x="402" y="7541"/>
                    <a:pt x="1188" y="8648"/>
                  </a:cubicBezTo>
                  <a:lnTo>
                    <a:pt x="707" y="11135"/>
                  </a:lnTo>
                  <a:cubicBezTo>
                    <a:pt x="691" y="11215"/>
                    <a:pt x="723" y="11263"/>
                    <a:pt x="771" y="11312"/>
                  </a:cubicBezTo>
                  <a:cubicBezTo>
                    <a:pt x="803" y="11344"/>
                    <a:pt x="851" y="11344"/>
                    <a:pt x="899" y="11344"/>
                  </a:cubicBezTo>
                  <a:cubicBezTo>
                    <a:pt x="931" y="11344"/>
                    <a:pt x="947" y="11344"/>
                    <a:pt x="964" y="11328"/>
                  </a:cubicBezTo>
                  <a:lnTo>
                    <a:pt x="3306" y="10525"/>
                  </a:lnTo>
                  <a:cubicBezTo>
                    <a:pt x="4268" y="11071"/>
                    <a:pt x="5327" y="11344"/>
                    <a:pt x="6434" y="11344"/>
                  </a:cubicBezTo>
                  <a:cubicBezTo>
                    <a:pt x="9996" y="11344"/>
                    <a:pt x="12868" y="8456"/>
                    <a:pt x="12868" y="4910"/>
                  </a:cubicBezTo>
                  <a:cubicBezTo>
                    <a:pt x="12868" y="2937"/>
                    <a:pt x="11985" y="1172"/>
                    <a:pt x="10590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73"/>
            <p:cNvSpPr/>
            <p:nvPr/>
          </p:nvSpPr>
          <p:spPr>
            <a:xfrm>
              <a:off x="5391275" y="889250"/>
              <a:ext cx="201775" cy="185625"/>
            </a:xfrm>
            <a:custGeom>
              <a:avLst/>
              <a:gdLst/>
              <a:ahLst/>
              <a:cxnLst/>
              <a:rect l="l" t="t" r="r" b="b"/>
              <a:pathLst>
                <a:path w="8071" h="7425" extrusionOk="0">
                  <a:moveTo>
                    <a:pt x="1557" y="365"/>
                  </a:moveTo>
                  <a:cubicBezTo>
                    <a:pt x="1797" y="365"/>
                    <a:pt x="1910" y="429"/>
                    <a:pt x="1958" y="462"/>
                  </a:cubicBezTo>
                  <a:cubicBezTo>
                    <a:pt x="2054" y="638"/>
                    <a:pt x="2455" y="1601"/>
                    <a:pt x="2599" y="1954"/>
                  </a:cubicBezTo>
                  <a:cubicBezTo>
                    <a:pt x="2599" y="1954"/>
                    <a:pt x="2648" y="2082"/>
                    <a:pt x="2551" y="2210"/>
                  </a:cubicBezTo>
                  <a:cubicBezTo>
                    <a:pt x="2439" y="2403"/>
                    <a:pt x="2134" y="2708"/>
                    <a:pt x="2134" y="2708"/>
                  </a:cubicBezTo>
                  <a:lnTo>
                    <a:pt x="2118" y="2724"/>
                  </a:lnTo>
                  <a:cubicBezTo>
                    <a:pt x="2022" y="2852"/>
                    <a:pt x="1893" y="3157"/>
                    <a:pt x="2118" y="3430"/>
                  </a:cubicBezTo>
                  <a:cubicBezTo>
                    <a:pt x="2166" y="3478"/>
                    <a:pt x="2182" y="3510"/>
                    <a:pt x="2214" y="3574"/>
                  </a:cubicBezTo>
                  <a:cubicBezTo>
                    <a:pt x="2407" y="3831"/>
                    <a:pt x="2664" y="4216"/>
                    <a:pt x="3145" y="4681"/>
                  </a:cubicBezTo>
                  <a:cubicBezTo>
                    <a:pt x="3722" y="5259"/>
                    <a:pt x="4781" y="5660"/>
                    <a:pt x="4845" y="5676"/>
                  </a:cubicBezTo>
                  <a:cubicBezTo>
                    <a:pt x="4862" y="5676"/>
                    <a:pt x="4862" y="5676"/>
                    <a:pt x="4894" y="5692"/>
                  </a:cubicBezTo>
                  <a:cubicBezTo>
                    <a:pt x="4898" y="5692"/>
                    <a:pt x="4921" y="5694"/>
                    <a:pt x="4955" y="5694"/>
                  </a:cubicBezTo>
                  <a:cubicBezTo>
                    <a:pt x="5041" y="5694"/>
                    <a:pt x="5196" y="5678"/>
                    <a:pt x="5311" y="5563"/>
                  </a:cubicBezTo>
                  <a:cubicBezTo>
                    <a:pt x="5407" y="5451"/>
                    <a:pt x="5856" y="4890"/>
                    <a:pt x="5952" y="4777"/>
                  </a:cubicBezTo>
                  <a:cubicBezTo>
                    <a:pt x="5965" y="4764"/>
                    <a:pt x="6020" y="4720"/>
                    <a:pt x="6099" y="4720"/>
                  </a:cubicBezTo>
                  <a:cubicBezTo>
                    <a:pt x="6118" y="4720"/>
                    <a:pt x="6139" y="4723"/>
                    <a:pt x="6161" y="4729"/>
                  </a:cubicBezTo>
                  <a:cubicBezTo>
                    <a:pt x="6450" y="4857"/>
                    <a:pt x="7653" y="5451"/>
                    <a:pt x="7669" y="5483"/>
                  </a:cubicBezTo>
                  <a:cubicBezTo>
                    <a:pt x="7669" y="5483"/>
                    <a:pt x="7685" y="5499"/>
                    <a:pt x="7685" y="5563"/>
                  </a:cubicBezTo>
                  <a:cubicBezTo>
                    <a:pt x="7685" y="5772"/>
                    <a:pt x="7589" y="6221"/>
                    <a:pt x="7493" y="6333"/>
                  </a:cubicBezTo>
                  <a:lnTo>
                    <a:pt x="7477" y="6366"/>
                  </a:lnTo>
                  <a:cubicBezTo>
                    <a:pt x="7284" y="6542"/>
                    <a:pt x="6835" y="7007"/>
                    <a:pt x="6145" y="7007"/>
                  </a:cubicBezTo>
                  <a:cubicBezTo>
                    <a:pt x="5471" y="7007"/>
                    <a:pt x="3626" y="6398"/>
                    <a:pt x="2664" y="5435"/>
                  </a:cubicBezTo>
                  <a:cubicBezTo>
                    <a:pt x="1781" y="4553"/>
                    <a:pt x="835" y="3510"/>
                    <a:pt x="642" y="2611"/>
                  </a:cubicBezTo>
                  <a:cubicBezTo>
                    <a:pt x="369" y="1681"/>
                    <a:pt x="434" y="1360"/>
                    <a:pt x="642" y="1071"/>
                  </a:cubicBezTo>
                  <a:cubicBezTo>
                    <a:pt x="819" y="750"/>
                    <a:pt x="1123" y="397"/>
                    <a:pt x="1252" y="381"/>
                  </a:cubicBezTo>
                  <a:cubicBezTo>
                    <a:pt x="1380" y="365"/>
                    <a:pt x="1476" y="365"/>
                    <a:pt x="1557" y="365"/>
                  </a:cubicBezTo>
                  <a:close/>
                  <a:moveTo>
                    <a:pt x="1593" y="1"/>
                  </a:moveTo>
                  <a:cubicBezTo>
                    <a:pt x="1480" y="1"/>
                    <a:pt x="1356" y="10"/>
                    <a:pt x="1220" y="28"/>
                  </a:cubicBezTo>
                  <a:cubicBezTo>
                    <a:pt x="803" y="77"/>
                    <a:pt x="401" y="750"/>
                    <a:pt x="305" y="879"/>
                  </a:cubicBezTo>
                  <a:cubicBezTo>
                    <a:pt x="16" y="1328"/>
                    <a:pt x="0" y="1793"/>
                    <a:pt x="209" y="2756"/>
                  </a:cubicBezTo>
                  <a:cubicBezTo>
                    <a:pt x="417" y="3718"/>
                    <a:pt x="1396" y="4793"/>
                    <a:pt x="2343" y="5740"/>
                  </a:cubicBezTo>
                  <a:cubicBezTo>
                    <a:pt x="3353" y="6767"/>
                    <a:pt x="5263" y="7424"/>
                    <a:pt x="6129" y="7424"/>
                  </a:cubicBezTo>
                  <a:cubicBezTo>
                    <a:pt x="6979" y="7424"/>
                    <a:pt x="7541" y="6863"/>
                    <a:pt x="7733" y="6654"/>
                  </a:cubicBezTo>
                  <a:lnTo>
                    <a:pt x="7749" y="6638"/>
                  </a:lnTo>
                  <a:cubicBezTo>
                    <a:pt x="7990" y="6398"/>
                    <a:pt x="8070" y="5772"/>
                    <a:pt x="8070" y="5579"/>
                  </a:cubicBezTo>
                  <a:cubicBezTo>
                    <a:pt x="8070" y="5323"/>
                    <a:pt x="7910" y="5178"/>
                    <a:pt x="7813" y="5130"/>
                  </a:cubicBezTo>
                  <a:cubicBezTo>
                    <a:pt x="7717" y="5082"/>
                    <a:pt x="6594" y="4537"/>
                    <a:pt x="6305" y="4392"/>
                  </a:cubicBezTo>
                  <a:cubicBezTo>
                    <a:pt x="6217" y="4350"/>
                    <a:pt x="6134" y="4333"/>
                    <a:pt x="6059" y="4333"/>
                  </a:cubicBezTo>
                  <a:cubicBezTo>
                    <a:pt x="5846" y="4333"/>
                    <a:pt x="5691" y="4466"/>
                    <a:pt x="5632" y="4537"/>
                  </a:cubicBezTo>
                  <a:cubicBezTo>
                    <a:pt x="5423" y="4793"/>
                    <a:pt x="5086" y="5210"/>
                    <a:pt x="5022" y="5275"/>
                  </a:cubicBezTo>
                  <a:cubicBezTo>
                    <a:pt x="5006" y="5291"/>
                    <a:pt x="4990" y="5291"/>
                    <a:pt x="4958" y="5291"/>
                  </a:cubicBezTo>
                  <a:cubicBezTo>
                    <a:pt x="4813" y="5243"/>
                    <a:pt x="3899" y="4874"/>
                    <a:pt x="3450" y="4392"/>
                  </a:cubicBezTo>
                  <a:cubicBezTo>
                    <a:pt x="3000" y="3959"/>
                    <a:pt x="2744" y="3574"/>
                    <a:pt x="2551" y="3333"/>
                  </a:cubicBezTo>
                  <a:cubicBezTo>
                    <a:pt x="2519" y="3269"/>
                    <a:pt x="2471" y="3237"/>
                    <a:pt x="2455" y="3189"/>
                  </a:cubicBezTo>
                  <a:cubicBezTo>
                    <a:pt x="2407" y="3093"/>
                    <a:pt x="2439" y="3012"/>
                    <a:pt x="2455" y="2996"/>
                  </a:cubicBezTo>
                  <a:cubicBezTo>
                    <a:pt x="2519" y="2932"/>
                    <a:pt x="2808" y="2643"/>
                    <a:pt x="2920" y="2451"/>
                  </a:cubicBezTo>
                  <a:cubicBezTo>
                    <a:pt x="3081" y="2210"/>
                    <a:pt x="3033" y="1954"/>
                    <a:pt x="2984" y="1825"/>
                  </a:cubicBezTo>
                  <a:cubicBezTo>
                    <a:pt x="2952" y="1761"/>
                    <a:pt x="2439" y="526"/>
                    <a:pt x="2311" y="301"/>
                  </a:cubicBezTo>
                  <a:cubicBezTo>
                    <a:pt x="2212" y="103"/>
                    <a:pt x="1970" y="1"/>
                    <a:pt x="1593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73"/>
            <p:cNvSpPr/>
            <p:nvPr/>
          </p:nvSpPr>
          <p:spPr>
            <a:xfrm>
              <a:off x="6556425" y="4536625"/>
              <a:ext cx="32125" cy="32100"/>
            </a:xfrm>
            <a:custGeom>
              <a:avLst/>
              <a:gdLst/>
              <a:ahLst/>
              <a:cxnLst/>
              <a:rect l="l" t="t" r="r" b="b"/>
              <a:pathLst>
                <a:path w="1285" h="1284" extrusionOk="0">
                  <a:moveTo>
                    <a:pt x="642" y="0"/>
                  </a:moveTo>
                  <a:cubicBezTo>
                    <a:pt x="273" y="0"/>
                    <a:pt x="1" y="289"/>
                    <a:pt x="1" y="642"/>
                  </a:cubicBezTo>
                  <a:cubicBezTo>
                    <a:pt x="1" y="1011"/>
                    <a:pt x="273" y="1284"/>
                    <a:pt x="642" y="1284"/>
                  </a:cubicBezTo>
                  <a:cubicBezTo>
                    <a:pt x="995" y="1284"/>
                    <a:pt x="1284" y="1011"/>
                    <a:pt x="1284" y="642"/>
                  </a:cubicBezTo>
                  <a:cubicBezTo>
                    <a:pt x="1268" y="305"/>
                    <a:pt x="995" y="0"/>
                    <a:pt x="642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73"/>
            <p:cNvSpPr/>
            <p:nvPr/>
          </p:nvSpPr>
          <p:spPr>
            <a:xfrm>
              <a:off x="6416850" y="4560275"/>
              <a:ext cx="149625" cy="149250"/>
            </a:xfrm>
            <a:custGeom>
              <a:avLst/>
              <a:gdLst/>
              <a:ahLst/>
              <a:cxnLst/>
              <a:rect l="l" t="t" r="r" b="b"/>
              <a:pathLst>
                <a:path w="5985" h="5970" extrusionOk="0">
                  <a:moveTo>
                    <a:pt x="2985" y="402"/>
                  </a:moveTo>
                  <a:cubicBezTo>
                    <a:pt x="4412" y="402"/>
                    <a:pt x="5584" y="1557"/>
                    <a:pt x="5584" y="2985"/>
                  </a:cubicBezTo>
                  <a:cubicBezTo>
                    <a:pt x="5584" y="4413"/>
                    <a:pt x="4412" y="5568"/>
                    <a:pt x="2985" y="5568"/>
                  </a:cubicBezTo>
                  <a:cubicBezTo>
                    <a:pt x="1573" y="5568"/>
                    <a:pt x="402" y="4413"/>
                    <a:pt x="402" y="2985"/>
                  </a:cubicBezTo>
                  <a:cubicBezTo>
                    <a:pt x="402" y="1557"/>
                    <a:pt x="1557" y="402"/>
                    <a:pt x="2985" y="402"/>
                  </a:cubicBezTo>
                  <a:close/>
                  <a:moveTo>
                    <a:pt x="2985" y="1"/>
                  </a:moveTo>
                  <a:cubicBezTo>
                    <a:pt x="1348" y="1"/>
                    <a:pt x="0" y="1349"/>
                    <a:pt x="0" y="2985"/>
                  </a:cubicBezTo>
                  <a:cubicBezTo>
                    <a:pt x="0" y="4638"/>
                    <a:pt x="1348" y="5969"/>
                    <a:pt x="2985" y="5969"/>
                  </a:cubicBezTo>
                  <a:cubicBezTo>
                    <a:pt x="4637" y="5969"/>
                    <a:pt x="5985" y="4621"/>
                    <a:pt x="5985" y="2985"/>
                  </a:cubicBezTo>
                  <a:cubicBezTo>
                    <a:pt x="5985" y="1349"/>
                    <a:pt x="4637" y="1"/>
                    <a:pt x="2985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73"/>
            <p:cNvSpPr/>
            <p:nvPr/>
          </p:nvSpPr>
          <p:spPr>
            <a:xfrm>
              <a:off x="6344250" y="4494100"/>
              <a:ext cx="294425" cy="281200"/>
            </a:xfrm>
            <a:custGeom>
              <a:avLst/>
              <a:gdLst/>
              <a:ahLst/>
              <a:cxnLst/>
              <a:rect l="l" t="t" r="r" b="b"/>
              <a:pathLst>
                <a:path w="11777" h="11248" extrusionOk="0">
                  <a:moveTo>
                    <a:pt x="7509" y="402"/>
                  </a:moveTo>
                  <a:cubicBezTo>
                    <a:pt x="9643" y="402"/>
                    <a:pt x="11359" y="2119"/>
                    <a:pt x="11359" y="4252"/>
                  </a:cubicBezTo>
                  <a:lnTo>
                    <a:pt x="11359" y="6996"/>
                  </a:lnTo>
                  <a:cubicBezTo>
                    <a:pt x="11359" y="9129"/>
                    <a:pt x="9643" y="10846"/>
                    <a:pt x="7509" y="10846"/>
                  </a:cubicBezTo>
                  <a:lnTo>
                    <a:pt x="4252" y="10846"/>
                  </a:lnTo>
                  <a:cubicBezTo>
                    <a:pt x="2118" y="10846"/>
                    <a:pt x="402" y="9129"/>
                    <a:pt x="402" y="6996"/>
                  </a:cubicBezTo>
                  <a:lnTo>
                    <a:pt x="402" y="4252"/>
                  </a:lnTo>
                  <a:cubicBezTo>
                    <a:pt x="402" y="2119"/>
                    <a:pt x="2118" y="402"/>
                    <a:pt x="4252" y="402"/>
                  </a:cubicBezTo>
                  <a:close/>
                  <a:moveTo>
                    <a:pt x="4252" y="1"/>
                  </a:moveTo>
                  <a:cubicBezTo>
                    <a:pt x="1910" y="1"/>
                    <a:pt x="1" y="1910"/>
                    <a:pt x="1" y="4252"/>
                  </a:cubicBezTo>
                  <a:lnTo>
                    <a:pt x="1" y="6996"/>
                  </a:lnTo>
                  <a:cubicBezTo>
                    <a:pt x="1" y="9338"/>
                    <a:pt x="1910" y="11247"/>
                    <a:pt x="4252" y="11247"/>
                  </a:cubicBezTo>
                  <a:lnTo>
                    <a:pt x="7525" y="11247"/>
                  </a:lnTo>
                  <a:cubicBezTo>
                    <a:pt x="9867" y="11247"/>
                    <a:pt x="11776" y="9338"/>
                    <a:pt x="11776" y="6996"/>
                  </a:cubicBezTo>
                  <a:lnTo>
                    <a:pt x="11776" y="4252"/>
                  </a:lnTo>
                  <a:cubicBezTo>
                    <a:pt x="11760" y="1910"/>
                    <a:pt x="9867" y="1"/>
                    <a:pt x="7525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73"/>
            <p:cNvSpPr/>
            <p:nvPr/>
          </p:nvSpPr>
          <p:spPr>
            <a:xfrm>
              <a:off x="6371925" y="928450"/>
              <a:ext cx="415950" cy="383875"/>
            </a:xfrm>
            <a:custGeom>
              <a:avLst/>
              <a:gdLst/>
              <a:ahLst/>
              <a:cxnLst/>
              <a:rect l="l" t="t" r="r" b="b"/>
              <a:pathLst>
                <a:path w="16638" h="15355" extrusionOk="0">
                  <a:moveTo>
                    <a:pt x="11022" y="434"/>
                  </a:moveTo>
                  <a:cubicBezTo>
                    <a:pt x="13926" y="434"/>
                    <a:pt x="16285" y="2776"/>
                    <a:pt x="16285" y="5696"/>
                  </a:cubicBezTo>
                  <a:cubicBezTo>
                    <a:pt x="16237" y="8536"/>
                    <a:pt x="13862" y="10894"/>
                    <a:pt x="10990" y="10894"/>
                  </a:cubicBezTo>
                  <a:cubicBezTo>
                    <a:pt x="10429" y="10894"/>
                    <a:pt x="9835" y="10782"/>
                    <a:pt x="9322" y="10605"/>
                  </a:cubicBezTo>
                  <a:cubicBezTo>
                    <a:pt x="9306" y="10605"/>
                    <a:pt x="9274" y="10589"/>
                    <a:pt x="9258" y="10589"/>
                  </a:cubicBezTo>
                  <a:cubicBezTo>
                    <a:pt x="9177" y="10573"/>
                    <a:pt x="9097" y="10525"/>
                    <a:pt x="9033" y="10509"/>
                  </a:cubicBezTo>
                  <a:cubicBezTo>
                    <a:pt x="9001" y="10493"/>
                    <a:pt x="8953" y="10461"/>
                    <a:pt x="8937" y="10461"/>
                  </a:cubicBezTo>
                  <a:cubicBezTo>
                    <a:pt x="8873" y="10445"/>
                    <a:pt x="8824" y="10413"/>
                    <a:pt x="8760" y="10381"/>
                  </a:cubicBezTo>
                  <a:cubicBezTo>
                    <a:pt x="8712" y="10365"/>
                    <a:pt x="8696" y="10349"/>
                    <a:pt x="8664" y="10349"/>
                  </a:cubicBezTo>
                  <a:cubicBezTo>
                    <a:pt x="8584" y="10300"/>
                    <a:pt x="8472" y="10268"/>
                    <a:pt x="8391" y="10204"/>
                  </a:cubicBezTo>
                  <a:cubicBezTo>
                    <a:pt x="8375" y="10188"/>
                    <a:pt x="8359" y="10188"/>
                    <a:pt x="8311" y="10188"/>
                  </a:cubicBezTo>
                  <a:lnTo>
                    <a:pt x="8279" y="10188"/>
                  </a:lnTo>
                  <a:cubicBezTo>
                    <a:pt x="8263" y="10188"/>
                    <a:pt x="8231" y="10188"/>
                    <a:pt x="8215" y="10204"/>
                  </a:cubicBezTo>
                  <a:lnTo>
                    <a:pt x="6434" y="10830"/>
                  </a:lnTo>
                  <a:lnTo>
                    <a:pt x="6787" y="8921"/>
                  </a:lnTo>
                  <a:cubicBezTo>
                    <a:pt x="6819" y="8857"/>
                    <a:pt x="6787" y="8792"/>
                    <a:pt x="6755" y="8760"/>
                  </a:cubicBezTo>
                  <a:cubicBezTo>
                    <a:pt x="6675" y="8664"/>
                    <a:pt x="6610" y="8552"/>
                    <a:pt x="6530" y="8439"/>
                  </a:cubicBezTo>
                  <a:cubicBezTo>
                    <a:pt x="6514" y="8391"/>
                    <a:pt x="6466" y="8343"/>
                    <a:pt x="6450" y="8295"/>
                  </a:cubicBezTo>
                  <a:cubicBezTo>
                    <a:pt x="6418" y="8231"/>
                    <a:pt x="6370" y="8183"/>
                    <a:pt x="6354" y="8119"/>
                  </a:cubicBezTo>
                  <a:cubicBezTo>
                    <a:pt x="6306" y="8054"/>
                    <a:pt x="6290" y="7990"/>
                    <a:pt x="6258" y="7942"/>
                  </a:cubicBezTo>
                  <a:cubicBezTo>
                    <a:pt x="6225" y="7894"/>
                    <a:pt x="6209" y="7830"/>
                    <a:pt x="6193" y="7798"/>
                  </a:cubicBezTo>
                  <a:cubicBezTo>
                    <a:pt x="6145" y="7717"/>
                    <a:pt x="6129" y="7653"/>
                    <a:pt x="6113" y="7573"/>
                  </a:cubicBezTo>
                  <a:cubicBezTo>
                    <a:pt x="6097" y="7541"/>
                    <a:pt x="6097" y="7493"/>
                    <a:pt x="6065" y="7461"/>
                  </a:cubicBezTo>
                  <a:cubicBezTo>
                    <a:pt x="6049" y="7381"/>
                    <a:pt x="6017" y="7300"/>
                    <a:pt x="5985" y="7220"/>
                  </a:cubicBezTo>
                  <a:cubicBezTo>
                    <a:pt x="5985" y="7188"/>
                    <a:pt x="5969" y="7156"/>
                    <a:pt x="5969" y="7140"/>
                  </a:cubicBezTo>
                  <a:cubicBezTo>
                    <a:pt x="5872" y="6819"/>
                    <a:pt x="5808" y="6498"/>
                    <a:pt x="5792" y="6177"/>
                  </a:cubicBezTo>
                  <a:cubicBezTo>
                    <a:pt x="5776" y="6017"/>
                    <a:pt x="5776" y="5856"/>
                    <a:pt x="5776" y="5696"/>
                  </a:cubicBezTo>
                  <a:cubicBezTo>
                    <a:pt x="5776" y="2808"/>
                    <a:pt x="8119" y="434"/>
                    <a:pt x="11022" y="434"/>
                  </a:cubicBezTo>
                  <a:close/>
                  <a:moveTo>
                    <a:pt x="4733" y="6274"/>
                  </a:moveTo>
                  <a:cubicBezTo>
                    <a:pt x="4942" y="6274"/>
                    <a:pt x="5151" y="6290"/>
                    <a:pt x="5375" y="6306"/>
                  </a:cubicBezTo>
                  <a:lnTo>
                    <a:pt x="5375" y="6370"/>
                  </a:lnTo>
                  <a:cubicBezTo>
                    <a:pt x="5391" y="6450"/>
                    <a:pt x="5391" y="6546"/>
                    <a:pt x="5407" y="6627"/>
                  </a:cubicBezTo>
                  <a:cubicBezTo>
                    <a:pt x="5407" y="6675"/>
                    <a:pt x="5423" y="6707"/>
                    <a:pt x="5423" y="6755"/>
                  </a:cubicBezTo>
                  <a:cubicBezTo>
                    <a:pt x="5487" y="7028"/>
                    <a:pt x="5568" y="7316"/>
                    <a:pt x="5664" y="7589"/>
                  </a:cubicBezTo>
                  <a:cubicBezTo>
                    <a:pt x="5696" y="7637"/>
                    <a:pt x="5696" y="7653"/>
                    <a:pt x="5712" y="7701"/>
                  </a:cubicBezTo>
                  <a:cubicBezTo>
                    <a:pt x="5728" y="7782"/>
                    <a:pt x="5776" y="7830"/>
                    <a:pt x="5792" y="7910"/>
                  </a:cubicBezTo>
                  <a:cubicBezTo>
                    <a:pt x="5808" y="7974"/>
                    <a:pt x="5824" y="8022"/>
                    <a:pt x="5856" y="8070"/>
                  </a:cubicBezTo>
                  <a:cubicBezTo>
                    <a:pt x="5872" y="8135"/>
                    <a:pt x="5905" y="8199"/>
                    <a:pt x="5937" y="8263"/>
                  </a:cubicBezTo>
                  <a:cubicBezTo>
                    <a:pt x="5969" y="8311"/>
                    <a:pt x="6017" y="8391"/>
                    <a:pt x="6033" y="8455"/>
                  </a:cubicBezTo>
                  <a:cubicBezTo>
                    <a:pt x="6049" y="8504"/>
                    <a:pt x="6097" y="8552"/>
                    <a:pt x="6113" y="8600"/>
                  </a:cubicBezTo>
                  <a:cubicBezTo>
                    <a:pt x="6177" y="8712"/>
                    <a:pt x="6258" y="8824"/>
                    <a:pt x="6338" y="8921"/>
                  </a:cubicBezTo>
                  <a:lnTo>
                    <a:pt x="6033" y="10477"/>
                  </a:lnTo>
                  <a:cubicBezTo>
                    <a:pt x="5985" y="10429"/>
                    <a:pt x="5905" y="10365"/>
                    <a:pt x="5824" y="10365"/>
                  </a:cubicBezTo>
                  <a:cubicBezTo>
                    <a:pt x="5696" y="10365"/>
                    <a:pt x="5568" y="10477"/>
                    <a:pt x="5568" y="10621"/>
                  </a:cubicBezTo>
                  <a:cubicBezTo>
                    <a:pt x="5568" y="10766"/>
                    <a:pt x="5696" y="10878"/>
                    <a:pt x="5824" y="10878"/>
                  </a:cubicBezTo>
                  <a:cubicBezTo>
                    <a:pt x="5889" y="10878"/>
                    <a:pt x="5937" y="10862"/>
                    <a:pt x="5969" y="10846"/>
                  </a:cubicBezTo>
                  <a:lnTo>
                    <a:pt x="5969" y="10846"/>
                  </a:lnTo>
                  <a:lnTo>
                    <a:pt x="5937" y="11087"/>
                  </a:lnTo>
                  <a:cubicBezTo>
                    <a:pt x="5905" y="11167"/>
                    <a:pt x="5953" y="11231"/>
                    <a:pt x="5985" y="11263"/>
                  </a:cubicBezTo>
                  <a:cubicBezTo>
                    <a:pt x="6017" y="11279"/>
                    <a:pt x="6033" y="11279"/>
                    <a:pt x="6049" y="11311"/>
                  </a:cubicBezTo>
                  <a:lnTo>
                    <a:pt x="6129" y="11311"/>
                  </a:lnTo>
                  <a:cubicBezTo>
                    <a:pt x="6145" y="11311"/>
                    <a:pt x="6177" y="11311"/>
                    <a:pt x="6193" y="11295"/>
                  </a:cubicBezTo>
                  <a:lnTo>
                    <a:pt x="8231" y="10589"/>
                  </a:lnTo>
                  <a:lnTo>
                    <a:pt x="8600" y="10766"/>
                  </a:lnTo>
                  <a:cubicBezTo>
                    <a:pt x="8632" y="10782"/>
                    <a:pt x="8648" y="10782"/>
                    <a:pt x="8696" y="10814"/>
                  </a:cubicBezTo>
                  <a:cubicBezTo>
                    <a:pt x="8792" y="10846"/>
                    <a:pt x="8873" y="10894"/>
                    <a:pt x="8985" y="10926"/>
                  </a:cubicBezTo>
                  <a:cubicBezTo>
                    <a:pt x="9001" y="10926"/>
                    <a:pt x="9017" y="10942"/>
                    <a:pt x="9033" y="10942"/>
                  </a:cubicBezTo>
                  <a:cubicBezTo>
                    <a:pt x="8985" y="11744"/>
                    <a:pt x="8696" y="12514"/>
                    <a:pt x="8231" y="13156"/>
                  </a:cubicBezTo>
                  <a:cubicBezTo>
                    <a:pt x="8199" y="13188"/>
                    <a:pt x="8199" y="13252"/>
                    <a:pt x="8199" y="13317"/>
                  </a:cubicBezTo>
                  <a:lnTo>
                    <a:pt x="8504" y="14841"/>
                  </a:lnTo>
                  <a:lnTo>
                    <a:pt x="7044" y="14343"/>
                  </a:lnTo>
                  <a:cubicBezTo>
                    <a:pt x="7022" y="14329"/>
                    <a:pt x="6997" y="14321"/>
                    <a:pt x="6973" y="14321"/>
                  </a:cubicBezTo>
                  <a:cubicBezTo>
                    <a:pt x="6944" y="14321"/>
                    <a:pt x="6917" y="14333"/>
                    <a:pt x="6899" y="14359"/>
                  </a:cubicBezTo>
                  <a:cubicBezTo>
                    <a:pt x="6225" y="14744"/>
                    <a:pt x="5487" y="14937"/>
                    <a:pt x="4733" y="14937"/>
                  </a:cubicBezTo>
                  <a:cubicBezTo>
                    <a:pt x="2343" y="14937"/>
                    <a:pt x="402" y="12996"/>
                    <a:pt x="402" y="10605"/>
                  </a:cubicBezTo>
                  <a:cubicBezTo>
                    <a:pt x="402" y="8215"/>
                    <a:pt x="2343" y="6274"/>
                    <a:pt x="4733" y="6274"/>
                  </a:cubicBezTo>
                  <a:close/>
                  <a:moveTo>
                    <a:pt x="10990" y="1"/>
                  </a:moveTo>
                  <a:cubicBezTo>
                    <a:pt x="7846" y="1"/>
                    <a:pt x="5327" y="2519"/>
                    <a:pt x="5327" y="5648"/>
                  </a:cubicBezTo>
                  <a:cubicBezTo>
                    <a:pt x="5327" y="5728"/>
                    <a:pt x="5327" y="5840"/>
                    <a:pt x="5343" y="5921"/>
                  </a:cubicBezTo>
                  <a:cubicBezTo>
                    <a:pt x="5151" y="5889"/>
                    <a:pt x="4942" y="5872"/>
                    <a:pt x="4733" y="5872"/>
                  </a:cubicBezTo>
                  <a:cubicBezTo>
                    <a:pt x="2118" y="5872"/>
                    <a:pt x="1" y="8006"/>
                    <a:pt x="1" y="10605"/>
                  </a:cubicBezTo>
                  <a:cubicBezTo>
                    <a:pt x="1" y="13220"/>
                    <a:pt x="2118" y="15338"/>
                    <a:pt x="4733" y="15338"/>
                  </a:cubicBezTo>
                  <a:cubicBezTo>
                    <a:pt x="5536" y="15338"/>
                    <a:pt x="6306" y="15146"/>
                    <a:pt x="7012" y="14761"/>
                  </a:cubicBezTo>
                  <a:lnTo>
                    <a:pt x="8696" y="15338"/>
                  </a:lnTo>
                  <a:cubicBezTo>
                    <a:pt x="8712" y="15338"/>
                    <a:pt x="8744" y="15354"/>
                    <a:pt x="8760" y="15354"/>
                  </a:cubicBezTo>
                  <a:cubicBezTo>
                    <a:pt x="8792" y="15354"/>
                    <a:pt x="8857" y="15338"/>
                    <a:pt x="8905" y="15322"/>
                  </a:cubicBezTo>
                  <a:cubicBezTo>
                    <a:pt x="8953" y="15274"/>
                    <a:pt x="8985" y="15194"/>
                    <a:pt x="8953" y="15146"/>
                  </a:cubicBezTo>
                  <a:lnTo>
                    <a:pt x="8616" y="13349"/>
                  </a:lnTo>
                  <a:cubicBezTo>
                    <a:pt x="9081" y="12691"/>
                    <a:pt x="9354" y="11921"/>
                    <a:pt x="9434" y="11103"/>
                  </a:cubicBezTo>
                  <a:cubicBezTo>
                    <a:pt x="9948" y="11247"/>
                    <a:pt x="10461" y="11327"/>
                    <a:pt x="10990" y="11327"/>
                  </a:cubicBezTo>
                  <a:cubicBezTo>
                    <a:pt x="14087" y="11295"/>
                    <a:pt x="16638" y="8760"/>
                    <a:pt x="16638" y="5648"/>
                  </a:cubicBezTo>
                  <a:cubicBezTo>
                    <a:pt x="16638" y="2551"/>
                    <a:pt x="14119" y="1"/>
                    <a:pt x="10990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73"/>
            <p:cNvSpPr/>
            <p:nvPr/>
          </p:nvSpPr>
          <p:spPr>
            <a:xfrm>
              <a:off x="6575275" y="1103325"/>
              <a:ext cx="142425" cy="10050"/>
            </a:xfrm>
            <a:custGeom>
              <a:avLst/>
              <a:gdLst/>
              <a:ahLst/>
              <a:cxnLst/>
              <a:rect l="l" t="t" r="r" b="b"/>
              <a:pathLst>
                <a:path w="5697" h="402" extrusionOk="0">
                  <a:moveTo>
                    <a:pt x="209" y="1"/>
                  </a:moveTo>
                  <a:cubicBezTo>
                    <a:pt x="81" y="1"/>
                    <a:pt x="1" y="81"/>
                    <a:pt x="1" y="209"/>
                  </a:cubicBezTo>
                  <a:cubicBezTo>
                    <a:pt x="1" y="321"/>
                    <a:pt x="81" y="402"/>
                    <a:pt x="209" y="402"/>
                  </a:cubicBezTo>
                  <a:lnTo>
                    <a:pt x="5504" y="402"/>
                  </a:lnTo>
                  <a:cubicBezTo>
                    <a:pt x="5616" y="402"/>
                    <a:pt x="5696" y="321"/>
                    <a:pt x="5696" y="209"/>
                  </a:cubicBezTo>
                  <a:cubicBezTo>
                    <a:pt x="5696" y="81"/>
                    <a:pt x="5616" y="1"/>
                    <a:pt x="5504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73"/>
            <p:cNvSpPr/>
            <p:nvPr/>
          </p:nvSpPr>
          <p:spPr>
            <a:xfrm>
              <a:off x="6575275" y="1064825"/>
              <a:ext cx="142425" cy="10050"/>
            </a:xfrm>
            <a:custGeom>
              <a:avLst/>
              <a:gdLst/>
              <a:ahLst/>
              <a:cxnLst/>
              <a:rect l="l" t="t" r="r" b="b"/>
              <a:pathLst>
                <a:path w="5697" h="402" extrusionOk="0">
                  <a:moveTo>
                    <a:pt x="209" y="0"/>
                  </a:moveTo>
                  <a:cubicBezTo>
                    <a:pt x="81" y="0"/>
                    <a:pt x="1" y="81"/>
                    <a:pt x="1" y="193"/>
                  </a:cubicBezTo>
                  <a:cubicBezTo>
                    <a:pt x="1" y="321"/>
                    <a:pt x="81" y="401"/>
                    <a:pt x="209" y="401"/>
                  </a:cubicBezTo>
                  <a:lnTo>
                    <a:pt x="5504" y="401"/>
                  </a:lnTo>
                  <a:cubicBezTo>
                    <a:pt x="5616" y="401"/>
                    <a:pt x="5696" y="321"/>
                    <a:pt x="5696" y="193"/>
                  </a:cubicBezTo>
                  <a:cubicBezTo>
                    <a:pt x="5696" y="81"/>
                    <a:pt x="5616" y="0"/>
                    <a:pt x="5504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73"/>
            <p:cNvSpPr/>
            <p:nvPr/>
          </p:nvSpPr>
          <p:spPr>
            <a:xfrm>
              <a:off x="6575275" y="1025525"/>
              <a:ext cx="142425" cy="10050"/>
            </a:xfrm>
            <a:custGeom>
              <a:avLst/>
              <a:gdLst/>
              <a:ahLst/>
              <a:cxnLst/>
              <a:rect l="l" t="t" r="r" b="b"/>
              <a:pathLst>
                <a:path w="5697" h="402" extrusionOk="0">
                  <a:moveTo>
                    <a:pt x="209" y="0"/>
                  </a:moveTo>
                  <a:cubicBezTo>
                    <a:pt x="81" y="0"/>
                    <a:pt x="1" y="80"/>
                    <a:pt x="1" y="209"/>
                  </a:cubicBezTo>
                  <a:cubicBezTo>
                    <a:pt x="1" y="321"/>
                    <a:pt x="81" y="401"/>
                    <a:pt x="209" y="401"/>
                  </a:cubicBezTo>
                  <a:lnTo>
                    <a:pt x="5504" y="401"/>
                  </a:lnTo>
                  <a:cubicBezTo>
                    <a:pt x="5616" y="401"/>
                    <a:pt x="5696" y="321"/>
                    <a:pt x="5696" y="209"/>
                  </a:cubicBezTo>
                  <a:cubicBezTo>
                    <a:pt x="5696" y="80"/>
                    <a:pt x="5616" y="0"/>
                    <a:pt x="5504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73"/>
            <p:cNvSpPr/>
            <p:nvPr/>
          </p:nvSpPr>
          <p:spPr>
            <a:xfrm>
              <a:off x="6452150" y="1187150"/>
              <a:ext cx="13250" cy="12850"/>
            </a:xfrm>
            <a:custGeom>
              <a:avLst/>
              <a:gdLst/>
              <a:ahLst/>
              <a:cxnLst/>
              <a:rect l="l" t="t" r="r" b="b"/>
              <a:pathLst>
                <a:path w="530" h="514" extrusionOk="0">
                  <a:moveTo>
                    <a:pt x="257" y="1"/>
                  </a:moveTo>
                  <a:cubicBezTo>
                    <a:pt x="113" y="1"/>
                    <a:pt x="0" y="113"/>
                    <a:pt x="0" y="257"/>
                  </a:cubicBezTo>
                  <a:cubicBezTo>
                    <a:pt x="0" y="402"/>
                    <a:pt x="113" y="514"/>
                    <a:pt x="257" y="514"/>
                  </a:cubicBezTo>
                  <a:cubicBezTo>
                    <a:pt x="401" y="514"/>
                    <a:pt x="514" y="402"/>
                    <a:pt x="514" y="257"/>
                  </a:cubicBezTo>
                  <a:cubicBezTo>
                    <a:pt x="530" y="113"/>
                    <a:pt x="417" y="1"/>
                    <a:pt x="257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73"/>
            <p:cNvSpPr/>
            <p:nvPr/>
          </p:nvSpPr>
          <p:spPr>
            <a:xfrm>
              <a:off x="6483425" y="1187150"/>
              <a:ext cx="13275" cy="12850"/>
            </a:xfrm>
            <a:custGeom>
              <a:avLst/>
              <a:gdLst/>
              <a:ahLst/>
              <a:cxnLst/>
              <a:rect l="l" t="t" r="r" b="b"/>
              <a:pathLst>
                <a:path w="531" h="514" extrusionOk="0">
                  <a:moveTo>
                    <a:pt x="273" y="1"/>
                  </a:moveTo>
                  <a:cubicBezTo>
                    <a:pt x="129" y="1"/>
                    <a:pt x="1" y="113"/>
                    <a:pt x="1" y="257"/>
                  </a:cubicBezTo>
                  <a:cubicBezTo>
                    <a:pt x="1" y="402"/>
                    <a:pt x="129" y="514"/>
                    <a:pt x="273" y="514"/>
                  </a:cubicBezTo>
                  <a:cubicBezTo>
                    <a:pt x="402" y="514"/>
                    <a:pt x="530" y="402"/>
                    <a:pt x="530" y="257"/>
                  </a:cubicBezTo>
                  <a:cubicBezTo>
                    <a:pt x="530" y="113"/>
                    <a:pt x="402" y="1"/>
                    <a:pt x="273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73"/>
            <p:cNvSpPr/>
            <p:nvPr/>
          </p:nvSpPr>
          <p:spPr>
            <a:xfrm>
              <a:off x="2792225" y="4289950"/>
              <a:ext cx="238675" cy="146825"/>
            </a:xfrm>
            <a:custGeom>
              <a:avLst/>
              <a:gdLst/>
              <a:ahLst/>
              <a:cxnLst/>
              <a:rect l="l" t="t" r="r" b="b"/>
              <a:pathLst>
                <a:path w="9547" h="5873" extrusionOk="0">
                  <a:moveTo>
                    <a:pt x="5536" y="402"/>
                  </a:moveTo>
                  <a:cubicBezTo>
                    <a:pt x="6707" y="402"/>
                    <a:pt x="7653" y="1364"/>
                    <a:pt x="7653" y="2536"/>
                  </a:cubicBezTo>
                  <a:cubicBezTo>
                    <a:pt x="7653" y="2632"/>
                    <a:pt x="7734" y="2728"/>
                    <a:pt x="7862" y="2728"/>
                  </a:cubicBezTo>
                  <a:cubicBezTo>
                    <a:pt x="8584" y="2776"/>
                    <a:pt x="9162" y="3354"/>
                    <a:pt x="9162" y="4092"/>
                  </a:cubicBezTo>
                  <a:cubicBezTo>
                    <a:pt x="9146" y="4862"/>
                    <a:pt x="8536" y="5455"/>
                    <a:pt x="7782" y="5455"/>
                  </a:cubicBezTo>
                  <a:lnTo>
                    <a:pt x="1782" y="5455"/>
                  </a:lnTo>
                  <a:cubicBezTo>
                    <a:pt x="1044" y="5455"/>
                    <a:pt x="418" y="4862"/>
                    <a:pt x="418" y="4092"/>
                  </a:cubicBezTo>
                  <a:cubicBezTo>
                    <a:pt x="418" y="3418"/>
                    <a:pt x="915" y="2824"/>
                    <a:pt x="1605" y="2744"/>
                  </a:cubicBezTo>
                  <a:cubicBezTo>
                    <a:pt x="1701" y="2728"/>
                    <a:pt x="1782" y="2632"/>
                    <a:pt x="1782" y="2536"/>
                  </a:cubicBezTo>
                  <a:cubicBezTo>
                    <a:pt x="1782" y="1974"/>
                    <a:pt x="2215" y="1525"/>
                    <a:pt x="2776" y="1525"/>
                  </a:cubicBezTo>
                  <a:cubicBezTo>
                    <a:pt x="2969" y="1525"/>
                    <a:pt x="3161" y="1589"/>
                    <a:pt x="3322" y="1685"/>
                  </a:cubicBezTo>
                  <a:cubicBezTo>
                    <a:pt x="3348" y="1712"/>
                    <a:pt x="3375" y="1724"/>
                    <a:pt x="3404" y="1724"/>
                  </a:cubicBezTo>
                  <a:cubicBezTo>
                    <a:pt x="3428" y="1724"/>
                    <a:pt x="3453" y="1716"/>
                    <a:pt x="3482" y="1701"/>
                  </a:cubicBezTo>
                  <a:cubicBezTo>
                    <a:pt x="3546" y="1685"/>
                    <a:pt x="3578" y="1653"/>
                    <a:pt x="3611" y="1605"/>
                  </a:cubicBezTo>
                  <a:cubicBezTo>
                    <a:pt x="3963" y="867"/>
                    <a:pt x="4701" y="402"/>
                    <a:pt x="5536" y="402"/>
                  </a:cubicBezTo>
                  <a:close/>
                  <a:moveTo>
                    <a:pt x="5504" y="1"/>
                  </a:moveTo>
                  <a:cubicBezTo>
                    <a:pt x="4605" y="1"/>
                    <a:pt x="3787" y="482"/>
                    <a:pt x="3322" y="1252"/>
                  </a:cubicBezTo>
                  <a:cubicBezTo>
                    <a:pt x="3145" y="1172"/>
                    <a:pt x="2969" y="1124"/>
                    <a:pt x="2760" y="1124"/>
                  </a:cubicBezTo>
                  <a:cubicBezTo>
                    <a:pt x="2038" y="1124"/>
                    <a:pt x="1445" y="1669"/>
                    <a:pt x="1364" y="2391"/>
                  </a:cubicBezTo>
                  <a:cubicBezTo>
                    <a:pt x="578" y="2568"/>
                    <a:pt x="1" y="3290"/>
                    <a:pt x="1" y="4108"/>
                  </a:cubicBezTo>
                  <a:cubicBezTo>
                    <a:pt x="1" y="5102"/>
                    <a:pt x="771" y="5873"/>
                    <a:pt x="1766" y="5873"/>
                  </a:cubicBezTo>
                  <a:lnTo>
                    <a:pt x="7750" y="5873"/>
                  </a:lnTo>
                  <a:cubicBezTo>
                    <a:pt x="8744" y="5873"/>
                    <a:pt x="9515" y="5102"/>
                    <a:pt x="9515" y="4108"/>
                  </a:cubicBezTo>
                  <a:cubicBezTo>
                    <a:pt x="9547" y="3209"/>
                    <a:pt x="8889" y="2471"/>
                    <a:pt x="8039" y="2343"/>
                  </a:cubicBezTo>
                  <a:cubicBezTo>
                    <a:pt x="7942" y="1043"/>
                    <a:pt x="6851" y="1"/>
                    <a:pt x="5504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73"/>
            <p:cNvSpPr/>
            <p:nvPr/>
          </p:nvSpPr>
          <p:spPr>
            <a:xfrm>
              <a:off x="4029975" y="4119900"/>
              <a:ext cx="141225" cy="141600"/>
            </a:xfrm>
            <a:custGeom>
              <a:avLst/>
              <a:gdLst/>
              <a:ahLst/>
              <a:cxnLst/>
              <a:rect l="l" t="t" r="r" b="b"/>
              <a:pathLst>
                <a:path w="5649" h="5664" extrusionOk="0">
                  <a:moveTo>
                    <a:pt x="2824" y="401"/>
                  </a:moveTo>
                  <a:cubicBezTo>
                    <a:pt x="4172" y="401"/>
                    <a:pt x="5247" y="1492"/>
                    <a:pt x="5247" y="2840"/>
                  </a:cubicBezTo>
                  <a:cubicBezTo>
                    <a:pt x="5247" y="4172"/>
                    <a:pt x="4172" y="5262"/>
                    <a:pt x="2824" y="5262"/>
                  </a:cubicBezTo>
                  <a:cubicBezTo>
                    <a:pt x="1477" y="5262"/>
                    <a:pt x="402" y="4172"/>
                    <a:pt x="402" y="2840"/>
                  </a:cubicBezTo>
                  <a:cubicBezTo>
                    <a:pt x="402" y="1492"/>
                    <a:pt x="1477" y="401"/>
                    <a:pt x="2824" y="401"/>
                  </a:cubicBezTo>
                  <a:close/>
                  <a:moveTo>
                    <a:pt x="2824" y="0"/>
                  </a:moveTo>
                  <a:cubicBezTo>
                    <a:pt x="1252" y="0"/>
                    <a:pt x="1" y="1268"/>
                    <a:pt x="1" y="2840"/>
                  </a:cubicBezTo>
                  <a:cubicBezTo>
                    <a:pt x="1" y="4396"/>
                    <a:pt x="1252" y="5664"/>
                    <a:pt x="2824" y="5664"/>
                  </a:cubicBezTo>
                  <a:cubicBezTo>
                    <a:pt x="4397" y="5664"/>
                    <a:pt x="5648" y="4396"/>
                    <a:pt x="5648" y="2840"/>
                  </a:cubicBezTo>
                  <a:cubicBezTo>
                    <a:pt x="5648" y="1268"/>
                    <a:pt x="4397" y="0"/>
                    <a:pt x="2824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73"/>
            <p:cNvSpPr/>
            <p:nvPr/>
          </p:nvSpPr>
          <p:spPr>
            <a:xfrm>
              <a:off x="3955375" y="4287950"/>
              <a:ext cx="291225" cy="150425"/>
            </a:xfrm>
            <a:custGeom>
              <a:avLst/>
              <a:gdLst/>
              <a:ahLst/>
              <a:cxnLst/>
              <a:rect l="l" t="t" r="r" b="b"/>
              <a:pathLst>
                <a:path w="11649" h="6017" extrusionOk="0">
                  <a:moveTo>
                    <a:pt x="5808" y="402"/>
                  </a:moveTo>
                  <a:cubicBezTo>
                    <a:pt x="8744" y="402"/>
                    <a:pt x="11119" y="2728"/>
                    <a:pt x="11231" y="5616"/>
                  </a:cubicBezTo>
                  <a:lnTo>
                    <a:pt x="402" y="5616"/>
                  </a:lnTo>
                  <a:cubicBezTo>
                    <a:pt x="498" y="2728"/>
                    <a:pt x="2889" y="402"/>
                    <a:pt x="5808" y="402"/>
                  </a:cubicBezTo>
                  <a:close/>
                  <a:moveTo>
                    <a:pt x="5808" y="0"/>
                  </a:moveTo>
                  <a:cubicBezTo>
                    <a:pt x="2600" y="0"/>
                    <a:pt x="1" y="2616"/>
                    <a:pt x="1" y="5824"/>
                  </a:cubicBezTo>
                  <a:cubicBezTo>
                    <a:pt x="1" y="5937"/>
                    <a:pt x="81" y="6017"/>
                    <a:pt x="193" y="6017"/>
                  </a:cubicBezTo>
                  <a:lnTo>
                    <a:pt x="11440" y="6017"/>
                  </a:lnTo>
                  <a:cubicBezTo>
                    <a:pt x="11568" y="6017"/>
                    <a:pt x="11648" y="5937"/>
                    <a:pt x="11648" y="5824"/>
                  </a:cubicBezTo>
                  <a:cubicBezTo>
                    <a:pt x="11632" y="2616"/>
                    <a:pt x="9017" y="0"/>
                    <a:pt x="5808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73"/>
            <p:cNvSpPr/>
            <p:nvPr/>
          </p:nvSpPr>
          <p:spPr>
            <a:xfrm>
              <a:off x="5269350" y="4533825"/>
              <a:ext cx="69000" cy="158850"/>
            </a:xfrm>
            <a:custGeom>
              <a:avLst/>
              <a:gdLst/>
              <a:ahLst/>
              <a:cxnLst/>
              <a:rect l="l" t="t" r="r" b="b"/>
              <a:pathLst>
                <a:path w="2760" h="6354" extrusionOk="0">
                  <a:moveTo>
                    <a:pt x="2359" y="401"/>
                  </a:moveTo>
                  <a:lnTo>
                    <a:pt x="2359" y="5952"/>
                  </a:lnTo>
                  <a:lnTo>
                    <a:pt x="401" y="5952"/>
                  </a:lnTo>
                  <a:lnTo>
                    <a:pt x="401" y="401"/>
                  </a:lnTo>
                  <a:close/>
                  <a:moveTo>
                    <a:pt x="401" y="0"/>
                  </a:moveTo>
                  <a:cubicBezTo>
                    <a:pt x="177" y="0"/>
                    <a:pt x="0" y="177"/>
                    <a:pt x="0" y="401"/>
                  </a:cubicBezTo>
                  <a:lnTo>
                    <a:pt x="0" y="5952"/>
                  </a:lnTo>
                  <a:cubicBezTo>
                    <a:pt x="0" y="6177"/>
                    <a:pt x="177" y="6353"/>
                    <a:pt x="401" y="6353"/>
                  </a:cubicBezTo>
                  <a:lnTo>
                    <a:pt x="2359" y="6353"/>
                  </a:lnTo>
                  <a:cubicBezTo>
                    <a:pt x="2583" y="6353"/>
                    <a:pt x="2760" y="6177"/>
                    <a:pt x="2760" y="5952"/>
                  </a:cubicBezTo>
                  <a:lnTo>
                    <a:pt x="2760" y="401"/>
                  </a:lnTo>
                  <a:cubicBezTo>
                    <a:pt x="2760" y="177"/>
                    <a:pt x="2583" y="0"/>
                    <a:pt x="2359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73"/>
            <p:cNvSpPr/>
            <p:nvPr/>
          </p:nvSpPr>
          <p:spPr>
            <a:xfrm>
              <a:off x="5369600" y="4484075"/>
              <a:ext cx="69025" cy="208600"/>
            </a:xfrm>
            <a:custGeom>
              <a:avLst/>
              <a:gdLst/>
              <a:ahLst/>
              <a:cxnLst/>
              <a:rect l="l" t="t" r="r" b="b"/>
              <a:pathLst>
                <a:path w="2761" h="8344" extrusionOk="0">
                  <a:moveTo>
                    <a:pt x="2343" y="402"/>
                  </a:moveTo>
                  <a:lnTo>
                    <a:pt x="2343" y="7942"/>
                  </a:lnTo>
                  <a:lnTo>
                    <a:pt x="386" y="7942"/>
                  </a:lnTo>
                  <a:lnTo>
                    <a:pt x="386" y="402"/>
                  </a:lnTo>
                  <a:close/>
                  <a:moveTo>
                    <a:pt x="402" y="1"/>
                  </a:moveTo>
                  <a:cubicBezTo>
                    <a:pt x="177" y="1"/>
                    <a:pt x="1" y="177"/>
                    <a:pt x="1" y="402"/>
                  </a:cubicBezTo>
                  <a:lnTo>
                    <a:pt x="1" y="7942"/>
                  </a:lnTo>
                  <a:cubicBezTo>
                    <a:pt x="1" y="8167"/>
                    <a:pt x="177" y="8343"/>
                    <a:pt x="402" y="8343"/>
                  </a:cubicBezTo>
                  <a:lnTo>
                    <a:pt x="2359" y="8343"/>
                  </a:lnTo>
                  <a:cubicBezTo>
                    <a:pt x="2584" y="8343"/>
                    <a:pt x="2760" y="8167"/>
                    <a:pt x="2760" y="7942"/>
                  </a:cubicBezTo>
                  <a:lnTo>
                    <a:pt x="2760" y="402"/>
                  </a:lnTo>
                  <a:cubicBezTo>
                    <a:pt x="2760" y="177"/>
                    <a:pt x="2584" y="1"/>
                    <a:pt x="2359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73"/>
            <p:cNvSpPr/>
            <p:nvPr/>
          </p:nvSpPr>
          <p:spPr>
            <a:xfrm>
              <a:off x="5469475" y="4434350"/>
              <a:ext cx="69025" cy="258325"/>
            </a:xfrm>
            <a:custGeom>
              <a:avLst/>
              <a:gdLst/>
              <a:ahLst/>
              <a:cxnLst/>
              <a:rect l="l" t="t" r="r" b="b"/>
              <a:pathLst>
                <a:path w="2761" h="10333" extrusionOk="0">
                  <a:moveTo>
                    <a:pt x="2359" y="401"/>
                  </a:moveTo>
                  <a:lnTo>
                    <a:pt x="2359" y="9931"/>
                  </a:lnTo>
                  <a:lnTo>
                    <a:pt x="402" y="9931"/>
                  </a:lnTo>
                  <a:lnTo>
                    <a:pt x="402" y="401"/>
                  </a:lnTo>
                  <a:close/>
                  <a:moveTo>
                    <a:pt x="402" y="0"/>
                  </a:moveTo>
                  <a:cubicBezTo>
                    <a:pt x="177" y="0"/>
                    <a:pt x="1" y="177"/>
                    <a:pt x="1" y="401"/>
                  </a:cubicBezTo>
                  <a:lnTo>
                    <a:pt x="1" y="9931"/>
                  </a:lnTo>
                  <a:cubicBezTo>
                    <a:pt x="1" y="10156"/>
                    <a:pt x="177" y="10332"/>
                    <a:pt x="402" y="10332"/>
                  </a:cubicBezTo>
                  <a:lnTo>
                    <a:pt x="2359" y="10332"/>
                  </a:lnTo>
                  <a:cubicBezTo>
                    <a:pt x="2584" y="10332"/>
                    <a:pt x="2760" y="10156"/>
                    <a:pt x="2760" y="9931"/>
                  </a:cubicBezTo>
                  <a:lnTo>
                    <a:pt x="2760" y="401"/>
                  </a:lnTo>
                  <a:cubicBezTo>
                    <a:pt x="2760" y="177"/>
                    <a:pt x="2584" y="0"/>
                    <a:pt x="2359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73"/>
            <p:cNvSpPr/>
            <p:nvPr/>
          </p:nvSpPr>
          <p:spPr>
            <a:xfrm>
              <a:off x="5568950" y="4384600"/>
              <a:ext cx="69425" cy="308075"/>
            </a:xfrm>
            <a:custGeom>
              <a:avLst/>
              <a:gdLst/>
              <a:ahLst/>
              <a:cxnLst/>
              <a:rect l="l" t="t" r="r" b="b"/>
              <a:pathLst>
                <a:path w="2777" h="12323" extrusionOk="0">
                  <a:moveTo>
                    <a:pt x="2375" y="402"/>
                  </a:moveTo>
                  <a:lnTo>
                    <a:pt x="2375" y="11921"/>
                  </a:lnTo>
                  <a:lnTo>
                    <a:pt x="402" y="11921"/>
                  </a:lnTo>
                  <a:lnTo>
                    <a:pt x="402" y="402"/>
                  </a:lnTo>
                  <a:close/>
                  <a:moveTo>
                    <a:pt x="402" y="1"/>
                  </a:moveTo>
                  <a:cubicBezTo>
                    <a:pt x="193" y="1"/>
                    <a:pt x="1" y="193"/>
                    <a:pt x="1" y="402"/>
                  </a:cubicBezTo>
                  <a:lnTo>
                    <a:pt x="1" y="11921"/>
                  </a:lnTo>
                  <a:cubicBezTo>
                    <a:pt x="1" y="12146"/>
                    <a:pt x="193" y="12322"/>
                    <a:pt x="402" y="12322"/>
                  </a:cubicBezTo>
                  <a:lnTo>
                    <a:pt x="2375" y="12322"/>
                  </a:lnTo>
                  <a:cubicBezTo>
                    <a:pt x="2584" y="12322"/>
                    <a:pt x="2776" y="12146"/>
                    <a:pt x="2776" y="11921"/>
                  </a:cubicBezTo>
                  <a:lnTo>
                    <a:pt x="2776" y="402"/>
                  </a:lnTo>
                  <a:cubicBezTo>
                    <a:pt x="2776" y="193"/>
                    <a:pt x="2600" y="1"/>
                    <a:pt x="2375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73"/>
            <p:cNvSpPr/>
            <p:nvPr/>
          </p:nvSpPr>
          <p:spPr>
            <a:xfrm>
              <a:off x="5269350" y="4218550"/>
              <a:ext cx="369025" cy="176100"/>
            </a:xfrm>
            <a:custGeom>
              <a:avLst/>
              <a:gdLst/>
              <a:ahLst/>
              <a:cxnLst/>
              <a:rect l="l" t="t" r="r" b="b"/>
              <a:pathLst>
                <a:path w="14761" h="7044" extrusionOk="0">
                  <a:moveTo>
                    <a:pt x="12209" y="1"/>
                  </a:moveTo>
                  <a:cubicBezTo>
                    <a:pt x="12097" y="1"/>
                    <a:pt x="12017" y="81"/>
                    <a:pt x="12017" y="209"/>
                  </a:cubicBezTo>
                  <a:cubicBezTo>
                    <a:pt x="12017" y="322"/>
                    <a:pt x="12097" y="402"/>
                    <a:pt x="12209" y="402"/>
                  </a:cubicBezTo>
                  <a:lnTo>
                    <a:pt x="14038" y="402"/>
                  </a:lnTo>
                  <a:cubicBezTo>
                    <a:pt x="6610" y="6563"/>
                    <a:pt x="497" y="6643"/>
                    <a:pt x="193" y="6643"/>
                  </a:cubicBezTo>
                  <a:cubicBezTo>
                    <a:pt x="96" y="6643"/>
                    <a:pt x="0" y="6723"/>
                    <a:pt x="0" y="6851"/>
                  </a:cubicBezTo>
                  <a:cubicBezTo>
                    <a:pt x="0" y="6964"/>
                    <a:pt x="80" y="7044"/>
                    <a:pt x="193" y="7044"/>
                  </a:cubicBezTo>
                  <a:lnTo>
                    <a:pt x="225" y="7044"/>
                  </a:lnTo>
                  <a:cubicBezTo>
                    <a:pt x="562" y="7044"/>
                    <a:pt x="6754" y="6948"/>
                    <a:pt x="14231" y="739"/>
                  </a:cubicBezTo>
                  <a:lnTo>
                    <a:pt x="14231" y="739"/>
                  </a:lnTo>
                  <a:lnTo>
                    <a:pt x="13797" y="2696"/>
                  </a:lnTo>
                  <a:cubicBezTo>
                    <a:pt x="13781" y="2792"/>
                    <a:pt x="13830" y="2921"/>
                    <a:pt x="13958" y="2937"/>
                  </a:cubicBezTo>
                  <a:lnTo>
                    <a:pt x="13990" y="2937"/>
                  </a:lnTo>
                  <a:cubicBezTo>
                    <a:pt x="14102" y="2937"/>
                    <a:pt x="14183" y="2873"/>
                    <a:pt x="14199" y="2776"/>
                  </a:cubicBezTo>
                  <a:lnTo>
                    <a:pt x="14760" y="226"/>
                  </a:lnTo>
                  <a:lnTo>
                    <a:pt x="14760" y="209"/>
                  </a:lnTo>
                  <a:lnTo>
                    <a:pt x="14760" y="145"/>
                  </a:lnTo>
                  <a:lnTo>
                    <a:pt x="14760" y="129"/>
                  </a:lnTo>
                  <a:lnTo>
                    <a:pt x="14760" y="113"/>
                  </a:lnTo>
                  <a:cubicBezTo>
                    <a:pt x="14760" y="113"/>
                    <a:pt x="14760" y="81"/>
                    <a:pt x="14744" y="81"/>
                  </a:cubicBezTo>
                  <a:cubicBezTo>
                    <a:pt x="14744" y="81"/>
                    <a:pt x="14744" y="65"/>
                    <a:pt x="14712" y="65"/>
                  </a:cubicBezTo>
                  <a:cubicBezTo>
                    <a:pt x="14696" y="49"/>
                    <a:pt x="14696" y="33"/>
                    <a:pt x="14680" y="33"/>
                  </a:cubicBezTo>
                  <a:cubicBezTo>
                    <a:pt x="14664" y="1"/>
                    <a:pt x="14632" y="1"/>
                    <a:pt x="1461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73"/>
            <p:cNvSpPr/>
            <p:nvPr/>
          </p:nvSpPr>
          <p:spPr>
            <a:xfrm>
              <a:off x="5469875" y="4801850"/>
              <a:ext cx="101100" cy="46850"/>
            </a:xfrm>
            <a:custGeom>
              <a:avLst/>
              <a:gdLst/>
              <a:ahLst/>
              <a:cxnLst/>
              <a:rect l="l" t="t" r="r" b="b"/>
              <a:pathLst>
                <a:path w="4044" h="1874" extrusionOk="0">
                  <a:moveTo>
                    <a:pt x="1945" y="0"/>
                  </a:moveTo>
                  <a:cubicBezTo>
                    <a:pt x="1900" y="0"/>
                    <a:pt x="1859" y="21"/>
                    <a:pt x="1830" y="60"/>
                  </a:cubicBezTo>
                  <a:lnTo>
                    <a:pt x="1" y="1841"/>
                  </a:lnTo>
                  <a:lnTo>
                    <a:pt x="578" y="1841"/>
                  </a:lnTo>
                  <a:lnTo>
                    <a:pt x="1782" y="686"/>
                  </a:lnTo>
                  <a:lnTo>
                    <a:pt x="1782" y="1793"/>
                  </a:lnTo>
                  <a:cubicBezTo>
                    <a:pt x="1782" y="1809"/>
                    <a:pt x="1782" y="1841"/>
                    <a:pt x="1798" y="1873"/>
                  </a:cubicBezTo>
                  <a:lnTo>
                    <a:pt x="4044" y="1873"/>
                  </a:lnTo>
                  <a:cubicBezTo>
                    <a:pt x="3450" y="1713"/>
                    <a:pt x="2841" y="1600"/>
                    <a:pt x="2199" y="1584"/>
                  </a:cubicBezTo>
                  <a:lnTo>
                    <a:pt x="2199" y="205"/>
                  </a:lnTo>
                  <a:lnTo>
                    <a:pt x="2167" y="205"/>
                  </a:lnTo>
                  <a:cubicBezTo>
                    <a:pt x="2167" y="124"/>
                    <a:pt x="2119" y="44"/>
                    <a:pt x="2038" y="28"/>
                  </a:cubicBezTo>
                  <a:cubicBezTo>
                    <a:pt x="2007" y="9"/>
                    <a:pt x="1975" y="0"/>
                    <a:pt x="1945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73"/>
            <p:cNvSpPr/>
            <p:nvPr/>
          </p:nvSpPr>
          <p:spPr>
            <a:xfrm>
              <a:off x="4820925" y="4663375"/>
              <a:ext cx="130375" cy="130375"/>
            </a:xfrm>
            <a:custGeom>
              <a:avLst/>
              <a:gdLst/>
              <a:ahLst/>
              <a:cxnLst/>
              <a:rect l="l" t="t" r="r" b="b"/>
              <a:pathLst>
                <a:path w="5215" h="5215" extrusionOk="0">
                  <a:moveTo>
                    <a:pt x="2600" y="1235"/>
                  </a:moveTo>
                  <a:cubicBezTo>
                    <a:pt x="2856" y="1877"/>
                    <a:pt x="3370" y="2375"/>
                    <a:pt x="3995" y="2631"/>
                  </a:cubicBezTo>
                  <a:cubicBezTo>
                    <a:pt x="3370" y="2872"/>
                    <a:pt x="2872" y="3401"/>
                    <a:pt x="2600" y="4043"/>
                  </a:cubicBezTo>
                  <a:cubicBezTo>
                    <a:pt x="2327" y="3401"/>
                    <a:pt x="1813" y="2888"/>
                    <a:pt x="1188" y="2631"/>
                  </a:cubicBezTo>
                  <a:cubicBezTo>
                    <a:pt x="1829" y="2375"/>
                    <a:pt x="2327" y="1845"/>
                    <a:pt x="2600" y="1235"/>
                  </a:cubicBezTo>
                  <a:close/>
                  <a:moveTo>
                    <a:pt x="2616" y="0"/>
                  </a:moveTo>
                  <a:cubicBezTo>
                    <a:pt x="2487" y="0"/>
                    <a:pt x="2407" y="80"/>
                    <a:pt x="2407" y="209"/>
                  </a:cubicBezTo>
                  <a:cubicBezTo>
                    <a:pt x="2407" y="1428"/>
                    <a:pt x="1412" y="2407"/>
                    <a:pt x="209" y="2407"/>
                  </a:cubicBezTo>
                  <a:cubicBezTo>
                    <a:pt x="81" y="2407"/>
                    <a:pt x="1" y="2487"/>
                    <a:pt x="1" y="2615"/>
                  </a:cubicBezTo>
                  <a:cubicBezTo>
                    <a:pt x="1" y="2727"/>
                    <a:pt x="81" y="2808"/>
                    <a:pt x="209" y="2808"/>
                  </a:cubicBezTo>
                  <a:cubicBezTo>
                    <a:pt x="1428" y="2808"/>
                    <a:pt x="2407" y="3818"/>
                    <a:pt x="2407" y="5022"/>
                  </a:cubicBezTo>
                  <a:cubicBezTo>
                    <a:pt x="2407" y="5134"/>
                    <a:pt x="2487" y="5214"/>
                    <a:pt x="2616" y="5214"/>
                  </a:cubicBezTo>
                  <a:cubicBezTo>
                    <a:pt x="2728" y="5214"/>
                    <a:pt x="2808" y="5134"/>
                    <a:pt x="2808" y="5022"/>
                  </a:cubicBezTo>
                  <a:cubicBezTo>
                    <a:pt x="2808" y="3802"/>
                    <a:pt x="3819" y="2808"/>
                    <a:pt x="5022" y="2808"/>
                  </a:cubicBezTo>
                  <a:cubicBezTo>
                    <a:pt x="5134" y="2808"/>
                    <a:pt x="5215" y="2727"/>
                    <a:pt x="5215" y="2615"/>
                  </a:cubicBezTo>
                  <a:cubicBezTo>
                    <a:pt x="5215" y="2487"/>
                    <a:pt x="5118" y="2407"/>
                    <a:pt x="5022" y="2407"/>
                  </a:cubicBezTo>
                  <a:cubicBezTo>
                    <a:pt x="3803" y="2407"/>
                    <a:pt x="2808" y="1412"/>
                    <a:pt x="2808" y="209"/>
                  </a:cubicBezTo>
                  <a:cubicBezTo>
                    <a:pt x="2808" y="80"/>
                    <a:pt x="2728" y="0"/>
                    <a:pt x="2616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73"/>
            <p:cNvSpPr/>
            <p:nvPr/>
          </p:nvSpPr>
          <p:spPr>
            <a:xfrm>
              <a:off x="3466850" y="4572325"/>
              <a:ext cx="130375" cy="130375"/>
            </a:xfrm>
            <a:custGeom>
              <a:avLst/>
              <a:gdLst/>
              <a:ahLst/>
              <a:cxnLst/>
              <a:rect l="l" t="t" r="r" b="b"/>
              <a:pathLst>
                <a:path w="5215" h="5215" extrusionOk="0">
                  <a:moveTo>
                    <a:pt x="2584" y="1220"/>
                  </a:moveTo>
                  <a:cubicBezTo>
                    <a:pt x="2857" y="1861"/>
                    <a:pt x="3370" y="2359"/>
                    <a:pt x="3996" y="2631"/>
                  </a:cubicBezTo>
                  <a:cubicBezTo>
                    <a:pt x="3370" y="2888"/>
                    <a:pt x="2857" y="3385"/>
                    <a:pt x="2584" y="4027"/>
                  </a:cubicBezTo>
                  <a:cubicBezTo>
                    <a:pt x="2327" y="3385"/>
                    <a:pt x="1814" y="2888"/>
                    <a:pt x="1188" y="2631"/>
                  </a:cubicBezTo>
                  <a:cubicBezTo>
                    <a:pt x="1830" y="2359"/>
                    <a:pt x="2327" y="1845"/>
                    <a:pt x="2584" y="1220"/>
                  </a:cubicBezTo>
                  <a:close/>
                  <a:moveTo>
                    <a:pt x="2616" y="0"/>
                  </a:moveTo>
                  <a:cubicBezTo>
                    <a:pt x="2488" y="0"/>
                    <a:pt x="2407" y="80"/>
                    <a:pt x="2407" y="193"/>
                  </a:cubicBezTo>
                  <a:cubicBezTo>
                    <a:pt x="2407" y="1428"/>
                    <a:pt x="1413" y="2407"/>
                    <a:pt x="209" y="2407"/>
                  </a:cubicBezTo>
                  <a:cubicBezTo>
                    <a:pt x="81" y="2407"/>
                    <a:pt x="1" y="2487"/>
                    <a:pt x="1" y="2599"/>
                  </a:cubicBezTo>
                  <a:cubicBezTo>
                    <a:pt x="1" y="2728"/>
                    <a:pt x="81" y="2808"/>
                    <a:pt x="209" y="2808"/>
                  </a:cubicBezTo>
                  <a:cubicBezTo>
                    <a:pt x="1429" y="2808"/>
                    <a:pt x="2407" y="3803"/>
                    <a:pt x="2407" y="5006"/>
                  </a:cubicBezTo>
                  <a:cubicBezTo>
                    <a:pt x="2407" y="5134"/>
                    <a:pt x="2488" y="5214"/>
                    <a:pt x="2616" y="5214"/>
                  </a:cubicBezTo>
                  <a:cubicBezTo>
                    <a:pt x="2728" y="5214"/>
                    <a:pt x="2808" y="5134"/>
                    <a:pt x="2808" y="5006"/>
                  </a:cubicBezTo>
                  <a:cubicBezTo>
                    <a:pt x="2808" y="3787"/>
                    <a:pt x="3819" y="2808"/>
                    <a:pt x="5022" y="2808"/>
                  </a:cubicBezTo>
                  <a:cubicBezTo>
                    <a:pt x="5135" y="2808"/>
                    <a:pt x="5215" y="2728"/>
                    <a:pt x="5215" y="2599"/>
                  </a:cubicBezTo>
                  <a:cubicBezTo>
                    <a:pt x="5215" y="2487"/>
                    <a:pt x="5119" y="2407"/>
                    <a:pt x="5022" y="2407"/>
                  </a:cubicBezTo>
                  <a:cubicBezTo>
                    <a:pt x="3787" y="2407"/>
                    <a:pt x="2808" y="1396"/>
                    <a:pt x="2808" y="193"/>
                  </a:cubicBezTo>
                  <a:cubicBezTo>
                    <a:pt x="2808" y="80"/>
                    <a:pt x="2728" y="0"/>
                    <a:pt x="2616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73"/>
            <p:cNvSpPr/>
            <p:nvPr/>
          </p:nvSpPr>
          <p:spPr>
            <a:xfrm>
              <a:off x="2853600" y="4647325"/>
              <a:ext cx="318875" cy="200575"/>
            </a:xfrm>
            <a:custGeom>
              <a:avLst/>
              <a:gdLst/>
              <a:ahLst/>
              <a:cxnLst/>
              <a:rect l="l" t="t" r="r" b="b"/>
              <a:pathLst>
                <a:path w="12755" h="8023" extrusionOk="0">
                  <a:moveTo>
                    <a:pt x="6386" y="0"/>
                  </a:moveTo>
                  <a:cubicBezTo>
                    <a:pt x="6257" y="0"/>
                    <a:pt x="6177" y="81"/>
                    <a:pt x="6177" y="209"/>
                  </a:cubicBezTo>
                  <a:cubicBezTo>
                    <a:pt x="6177" y="3498"/>
                    <a:pt x="3498" y="6177"/>
                    <a:pt x="209" y="6177"/>
                  </a:cubicBezTo>
                  <a:cubicBezTo>
                    <a:pt x="81" y="6177"/>
                    <a:pt x="0" y="6257"/>
                    <a:pt x="0" y="6386"/>
                  </a:cubicBezTo>
                  <a:cubicBezTo>
                    <a:pt x="0" y="6498"/>
                    <a:pt x="81" y="6578"/>
                    <a:pt x="209" y="6578"/>
                  </a:cubicBezTo>
                  <a:cubicBezTo>
                    <a:pt x="1685" y="6578"/>
                    <a:pt x="3049" y="7124"/>
                    <a:pt x="4091" y="8022"/>
                  </a:cubicBezTo>
                  <a:lnTo>
                    <a:pt x="4701" y="8022"/>
                  </a:lnTo>
                  <a:cubicBezTo>
                    <a:pt x="3915" y="7252"/>
                    <a:pt x="2920" y="6658"/>
                    <a:pt x="1813" y="6386"/>
                  </a:cubicBezTo>
                  <a:cubicBezTo>
                    <a:pt x="4059" y="5808"/>
                    <a:pt x="5824" y="4043"/>
                    <a:pt x="6386" y="1813"/>
                  </a:cubicBezTo>
                  <a:cubicBezTo>
                    <a:pt x="6963" y="4059"/>
                    <a:pt x="8728" y="5824"/>
                    <a:pt x="10958" y="6386"/>
                  </a:cubicBezTo>
                  <a:cubicBezTo>
                    <a:pt x="9851" y="6658"/>
                    <a:pt x="8840" y="7252"/>
                    <a:pt x="8070" y="8022"/>
                  </a:cubicBezTo>
                  <a:lnTo>
                    <a:pt x="8664" y="8022"/>
                  </a:lnTo>
                  <a:cubicBezTo>
                    <a:pt x="9707" y="7124"/>
                    <a:pt x="11070" y="6578"/>
                    <a:pt x="12562" y="6578"/>
                  </a:cubicBezTo>
                  <a:cubicBezTo>
                    <a:pt x="12675" y="6578"/>
                    <a:pt x="12755" y="6482"/>
                    <a:pt x="12755" y="6386"/>
                  </a:cubicBezTo>
                  <a:cubicBezTo>
                    <a:pt x="12755" y="6257"/>
                    <a:pt x="12675" y="6177"/>
                    <a:pt x="12562" y="6177"/>
                  </a:cubicBezTo>
                  <a:cubicBezTo>
                    <a:pt x="9274" y="6177"/>
                    <a:pt x="6578" y="3498"/>
                    <a:pt x="6578" y="209"/>
                  </a:cubicBezTo>
                  <a:cubicBezTo>
                    <a:pt x="6578" y="81"/>
                    <a:pt x="6498" y="0"/>
                    <a:pt x="6386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73"/>
            <p:cNvSpPr/>
            <p:nvPr/>
          </p:nvSpPr>
          <p:spPr>
            <a:xfrm>
              <a:off x="3093850" y="4399850"/>
              <a:ext cx="58175" cy="58175"/>
            </a:xfrm>
            <a:custGeom>
              <a:avLst/>
              <a:gdLst/>
              <a:ahLst/>
              <a:cxnLst/>
              <a:rect l="l" t="t" r="r" b="b"/>
              <a:pathLst>
                <a:path w="2327" h="2327" extrusionOk="0">
                  <a:moveTo>
                    <a:pt x="1172" y="402"/>
                  </a:moveTo>
                  <a:cubicBezTo>
                    <a:pt x="1589" y="402"/>
                    <a:pt x="1926" y="739"/>
                    <a:pt x="1926" y="1156"/>
                  </a:cubicBezTo>
                  <a:cubicBezTo>
                    <a:pt x="1926" y="1589"/>
                    <a:pt x="1589" y="1926"/>
                    <a:pt x="1172" y="1926"/>
                  </a:cubicBezTo>
                  <a:cubicBezTo>
                    <a:pt x="738" y="1926"/>
                    <a:pt x="401" y="1589"/>
                    <a:pt x="401" y="1156"/>
                  </a:cubicBezTo>
                  <a:cubicBezTo>
                    <a:pt x="401" y="739"/>
                    <a:pt x="738" y="402"/>
                    <a:pt x="1172" y="402"/>
                  </a:cubicBezTo>
                  <a:close/>
                  <a:moveTo>
                    <a:pt x="1172" y="1"/>
                  </a:moveTo>
                  <a:cubicBezTo>
                    <a:pt x="514" y="1"/>
                    <a:pt x="0" y="514"/>
                    <a:pt x="0" y="1156"/>
                  </a:cubicBezTo>
                  <a:cubicBezTo>
                    <a:pt x="0" y="1797"/>
                    <a:pt x="530" y="2327"/>
                    <a:pt x="1172" y="2327"/>
                  </a:cubicBezTo>
                  <a:cubicBezTo>
                    <a:pt x="1797" y="2327"/>
                    <a:pt x="2327" y="1797"/>
                    <a:pt x="2327" y="1156"/>
                  </a:cubicBezTo>
                  <a:cubicBezTo>
                    <a:pt x="2327" y="514"/>
                    <a:pt x="1813" y="1"/>
                    <a:pt x="1172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73"/>
            <p:cNvSpPr/>
            <p:nvPr/>
          </p:nvSpPr>
          <p:spPr>
            <a:xfrm>
              <a:off x="5064775" y="4439550"/>
              <a:ext cx="58200" cy="58200"/>
            </a:xfrm>
            <a:custGeom>
              <a:avLst/>
              <a:gdLst/>
              <a:ahLst/>
              <a:cxnLst/>
              <a:rect l="l" t="t" r="r" b="b"/>
              <a:pathLst>
                <a:path w="2328" h="2328" extrusionOk="0">
                  <a:moveTo>
                    <a:pt x="1156" y="402"/>
                  </a:moveTo>
                  <a:cubicBezTo>
                    <a:pt x="1589" y="402"/>
                    <a:pt x="1926" y="739"/>
                    <a:pt x="1926" y="1156"/>
                  </a:cubicBezTo>
                  <a:cubicBezTo>
                    <a:pt x="1926" y="1573"/>
                    <a:pt x="1589" y="1926"/>
                    <a:pt x="1156" y="1926"/>
                  </a:cubicBezTo>
                  <a:cubicBezTo>
                    <a:pt x="739" y="1926"/>
                    <a:pt x="402" y="1573"/>
                    <a:pt x="402" y="1156"/>
                  </a:cubicBezTo>
                  <a:cubicBezTo>
                    <a:pt x="402" y="739"/>
                    <a:pt x="739" y="402"/>
                    <a:pt x="1156" y="402"/>
                  </a:cubicBezTo>
                  <a:close/>
                  <a:moveTo>
                    <a:pt x="1156" y="1"/>
                  </a:moveTo>
                  <a:cubicBezTo>
                    <a:pt x="514" y="1"/>
                    <a:pt x="1" y="514"/>
                    <a:pt x="1" y="1156"/>
                  </a:cubicBezTo>
                  <a:cubicBezTo>
                    <a:pt x="1" y="1798"/>
                    <a:pt x="514" y="2327"/>
                    <a:pt x="1156" y="2327"/>
                  </a:cubicBezTo>
                  <a:cubicBezTo>
                    <a:pt x="1798" y="2327"/>
                    <a:pt x="2327" y="1798"/>
                    <a:pt x="2327" y="1156"/>
                  </a:cubicBezTo>
                  <a:cubicBezTo>
                    <a:pt x="2327" y="514"/>
                    <a:pt x="1798" y="1"/>
                    <a:pt x="115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73"/>
            <p:cNvSpPr/>
            <p:nvPr/>
          </p:nvSpPr>
          <p:spPr>
            <a:xfrm>
              <a:off x="3951375" y="4692650"/>
              <a:ext cx="46550" cy="83050"/>
            </a:xfrm>
            <a:custGeom>
              <a:avLst/>
              <a:gdLst/>
              <a:ahLst/>
              <a:cxnLst/>
              <a:rect l="l" t="t" r="r" b="b"/>
              <a:pathLst>
                <a:path w="1862" h="3322" extrusionOk="0">
                  <a:moveTo>
                    <a:pt x="899" y="658"/>
                  </a:moveTo>
                  <a:lnTo>
                    <a:pt x="899" y="1444"/>
                  </a:lnTo>
                  <a:lnTo>
                    <a:pt x="883" y="1444"/>
                  </a:lnTo>
                  <a:cubicBezTo>
                    <a:pt x="738" y="1396"/>
                    <a:pt x="642" y="1348"/>
                    <a:pt x="578" y="1284"/>
                  </a:cubicBezTo>
                  <a:cubicBezTo>
                    <a:pt x="498" y="1220"/>
                    <a:pt x="482" y="1139"/>
                    <a:pt x="482" y="1027"/>
                  </a:cubicBezTo>
                  <a:cubicBezTo>
                    <a:pt x="482" y="899"/>
                    <a:pt x="514" y="818"/>
                    <a:pt x="594" y="754"/>
                  </a:cubicBezTo>
                  <a:cubicBezTo>
                    <a:pt x="674" y="706"/>
                    <a:pt x="770" y="658"/>
                    <a:pt x="899" y="658"/>
                  </a:cubicBezTo>
                  <a:close/>
                  <a:moveTo>
                    <a:pt x="1011" y="1861"/>
                  </a:moveTo>
                  <a:cubicBezTo>
                    <a:pt x="1155" y="1909"/>
                    <a:pt x="1252" y="1958"/>
                    <a:pt x="1332" y="2022"/>
                  </a:cubicBezTo>
                  <a:cubicBezTo>
                    <a:pt x="1412" y="2086"/>
                    <a:pt x="1460" y="2182"/>
                    <a:pt x="1460" y="2278"/>
                  </a:cubicBezTo>
                  <a:cubicBezTo>
                    <a:pt x="1444" y="2407"/>
                    <a:pt x="1412" y="2503"/>
                    <a:pt x="1332" y="2567"/>
                  </a:cubicBezTo>
                  <a:cubicBezTo>
                    <a:pt x="1252" y="2647"/>
                    <a:pt x="1155" y="2663"/>
                    <a:pt x="1011" y="2663"/>
                  </a:cubicBezTo>
                  <a:lnTo>
                    <a:pt x="1011" y="1861"/>
                  </a:lnTo>
                  <a:close/>
                  <a:moveTo>
                    <a:pt x="883" y="0"/>
                  </a:moveTo>
                  <a:lnTo>
                    <a:pt x="883" y="321"/>
                  </a:lnTo>
                  <a:cubicBezTo>
                    <a:pt x="690" y="321"/>
                    <a:pt x="562" y="337"/>
                    <a:pt x="417" y="401"/>
                  </a:cubicBezTo>
                  <a:cubicBezTo>
                    <a:pt x="273" y="466"/>
                    <a:pt x="177" y="546"/>
                    <a:pt x="113" y="658"/>
                  </a:cubicBezTo>
                  <a:cubicBezTo>
                    <a:pt x="32" y="754"/>
                    <a:pt x="0" y="899"/>
                    <a:pt x="0" y="1027"/>
                  </a:cubicBezTo>
                  <a:cubicBezTo>
                    <a:pt x="0" y="1204"/>
                    <a:pt x="32" y="1316"/>
                    <a:pt x="113" y="1444"/>
                  </a:cubicBezTo>
                  <a:cubicBezTo>
                    <a:pt x="193" y="1540"/>
                    <a:pt x="289" y="1621"/>
                    <a:pt x="401" y="1669"/>
                  </a:cubicBezTo>
                  <a:cubicBezTo>
                    <a:pt x="498" y="1701"/>
                    <a:pt x="658" y="1765"/>
                    <a:pt x="851" y="1829"/>
                  </a:cubicBezTo>
                  <a:lnTo>
                    <a:pt x="851" y="2663"/>
                  </a:lnTo>
                  <a:cubicBezTo>
                    <a:pt x="738" y="2647"/>
                    <a:pt x="642" y="2599"/>
                    <a:pt x="578" y="2519"/>
                  </a:cubicBezTo>
                  <a:cubicBezTo>
                    <a:pt x="514" y="2439"/>
                    <a:pt x="450" y="2359"/>
                    <a:pt x="450" y="2262"/>
                  </a:cubicBezTo>
                  <a:lnTo>
                    <a:pt x="0" y="2262"/>
                  </a:lnTo>
                  <a:cubicBezTo>
                    <a:pt x="16" y="2471"/>
                    <a:pt x="97" y="2647"/>
                    <a:pt x="257" y="2792"/>
                  </a:cubicBezTo>
                  <a:cubicBezTo>
                    <a:pt x="417" y="2920"/>
                    <a:pt x="610" y="3000"/>
                    <a:pt x="851" y="3032"/>
                  </a:cubicBezTo>
                  <a:lnTo>
                    <a:pt x="851" y="3321"/>
                  </a:lnTo>
                  <a:lnTo>
                    <a:pt x="979" y="3321"/>
                  </a:lnTo>
                  <a:lnTo>
                    <a:pt x="979" y="3032"/>
                  </a:lnTo>
                  <a:cubicBezTo>
                    <a:pt x="1171" y="3032"/>
                    <a:pt x="1332" y="2984"/>
                    <a:pt x="1460" y="2920"/>
                  </a:cubicBezTo>
                  <a:cubicBezTo>
                    <a:pt x="1605" y="2872"/>
                    <a:pt x="1701" y="2760"/>
                    <a:pt x="1765" y="2663"/>
                  </a:cubicBezTo>
                  <a:cubicBezTo>
                    <a:pt x="1813" y="2551"/>
                    <a:pt x="1861" y="2423"/>
                    <a:pt x="1861" y="2311"/>
                  </a:cubicBezTo>
                  <a:cubicBezTo>
                    <a:pt x="1861" y="2150"/>
                    <a:pt x="1813" y="2006"/>
                    <a:pt x="1733" y="1909"/>
                  </a:cubicBezTo>
                  <a:cubicBezTo>
                    <a:pt x="1653" y="1797"/>
                    <a:pt x="1621" y="1701"/>
                    <a:pt x="1524" y="1669"/>
                  </a:cubicBezTo>
                  <a:cubicBezTo>
                    <a:pt x="1412" y="1621"/>
                    <a:pt x="1252" y="1556"/>
                    <a:pt x="1091" y="1508"/>
                  </a:cubicBezTo>
                  <a:lnTo>
                    <a:pt x="1011" y="1476"/>
                  </a:lnTo>
                  <a:lnTo>
                    <a:pt x="1011" y="658"/>
                  </a:lnTo>
                  <a:cubicBezTo>
                    <a:pt x="1123" y="674"/>
                    <a:pt x="1220" y="722"/>
                    <a:pt x="1284" y="786"/>
                  </a:cubicBezTo>
                  <a:cubicBezTo>
                    <a:pt x="1332" y="835"/>
                    <a:pt x="1380" y="915"/>
                    <a:pt x="1396" y="1027"/>
                  </a:cubicBezTo>
                  <a:lnTo>
                    <a:pt x="1861" y="1027"/>
                  </a:lnTo>
                  <a:cubicBezTo>
                    <a:pt x="1845" y="818"/>
                    <a:pt x="1765" y="658"/>
                    <a:pt x="1605" y="546"/>
                  </a:cubicBezTo>
                  <a:cubicBezTo>
                    <a:pt x="1460" y="417"/>
                    <a:pt x="1252" y="337"/>
                    <a:pt x="1011" y="321"/>
                  </a:cubicBezTo>
                  <a:lnTo>
                    <a:pt x="1011" y="0"/>
                  </a:ln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73"/>
            <p:cNvSpPr/>
            <p:nvPr/>
          </p:nvSpPr>
          <p:spPr>
            <a:xfrm>
              <a:off x="3904050" y="4663375"/>
              <a:ext cx="143600" cy="143600"/>
            </a:xfrm>
            <a:custGeom>
              <a:avLst/>
              <a:gdLst/>
              <a:ahLst/>
              <a:cxnLst/>
              <a:rect l="l" t="t" r="r" b="b"/>
              <a:pathLst>
                <a:path w="5744" h="5744" extrusionOk="0">
                  <a:moveTo>
                    <a:pt x="2872" y="401"/>
                  </a:moveTo>
                  <a:cubicBezTo>
                    <a:pt x="4236" y="401"/>
                    <a:pt x="5343" y="1508"/>
                    <a:pt x="5343" y="2872"/>
                  </a:cubicBezTo>
                  <a:cubicBezTo>
                    <a:pt x="5343" y="4236"/>
                    <a:pt x="4236" y="5343"/>
                    <a:pt x="2872" y="5343"/>
                  </a:cubicBezTo>
                  <a:cubicBezTo>
                    <a:pt x="1508" y="5343"/>
                    <a:pt x="401" y="4236"/>
                    <a:pt x="401" y="2872"/>
                  </a:cubicBezTo>
                  <a:cubicBezTo>
                    <a:pt x="401" y="1508"/>
                    <a:pt x="1508" y="401"/>
                    <a:pt x="2872" y="401"/>
                  </a:cubicBezTo>
                  <a:close/>
                  <a:moveTo>
                    <a:pt x="2872" y="0"/>
                  </a:moveTo>
                  <a:cubicBezTo>
                    <a:pt x="1284" y="0"/>
                    <a:pt x="0" y="1284"/>
                    <a:pt x="0" y="2872"/>
                  </a:cubicBezTo>
                  <a:cubicBezTo>
                    <a:pt x="0" y="4460"/>
                    <a:pt x="1284" y="5744"/>
                    <a:pt x="2872" y="5744"/>
                  </a:cubicBezTo>
                  <a:cubicBezTo>
                    <a:pt x="4460" y="5744"/>
                    <a:pt x="5744" y="4460"/>
                    <a:pt x="5744" y="2872"/>
                  </a:cubicBezTo>
                  <a:cubicBezTo>
                    <a:pt x="5744" y="1284"/>
                    <a:pt x="4460" y="0"/>
                    <a:pt x="2872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73"/>
            <p:cNvSpPr/>
            <p:nvPr/>
          </p:nvSpPr>
          <p:spPr>
            <a:xfrm>
              <a:off x="3873550" y="4632475"/>
              <a:ext cx="204600" cy="204575"/>
            </a:xfrm>
            <a:custGeom>
              <a:avLst/>
              <a:gdLst/>
              <a:ahLst/>
              <a:cxnLst/>
              <a:rect l="l" t="t" r="r" b="b"/>
              <a:pathLst>
                <a:path w="8184" h="8183" extrusionOk="0">
                  <a:moveTo>
                    <a:pt x="4092" y="418"/>
                  </a:moveTo>
                  <a:cubicBezTo>
                    <a:pt x="6113" y="418"/>
                    <a:pt x="7782" y="2086"/>
                    <a:pt x="7782" y="4108"/>
                  </a:cubicBezTo>
                  <a:cubicBezTo>
                    <a:pt x="7782" y="6129"/>
                    <a:pt x="6113" y="7798"/>
                    <a:pt x="4092" y="7798"/>
                  </a:cubicBezTo>
                  <a:cubicBezTo>
                    <a:pt x="2038" y="7798"/>
                    <a:pt x="402" y="6129"/>
                    <a:pt x="402" y="4108"/>
                  </a:cubicBezTo>
                  <a:cubicBezTo>
                    <a:pt x="402" y="2070"/>
                    <a:pt x="2071" y="418"/>
                    <a:pt x="4092" y="418"/>
                  </a:cubicBezTo>
                  <a:close/>
                  <a:moveTo>
                    <a:pt x="4092" y="1"/>
                  </a:moveTo>
                  <a:cubicBezTo>
                    <a:pt x="1830" y="1"/>
                    <a:pt x="1" y="1846"/>
                    <a:pt x="1" y="4092"/>
                  </a:cubicBezTo>
                  <a:cubicBezTo>
                    <a:pt x="1" y="6338"/>
                    <a:pt x="1846" y="8183"/>
                    <a:pt x="4092" y="8183"/>
                  </a:cubicBezTo>
                  <a:cubicBezTo>
                    <a:pt x="6338" y="8183"/>
                    <a:pt x="8183" y="6338"/>
                    <a:pt x="8183" y="4092"/>
                  </a:cubicBezTo>
                  <a:cubicBezTo>
                    <a:pt x="8183" y="1846"/>
                    <a:pt x="6338" y="1"/>
                    <a:pt x="4092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73"/>
            <p:cNvSpPr/>
            <p:nvPr/>
          </p:nvSpPr>
          <p:spPr>
            <a:xfrm>
              <a:off x="3719150" y="4577125"/>
              <a:ext cx="513400" cy="270775"/>
            </a:xfrm>
            <a:custGeom>
              <a:avLst/>
              <a:gdLst/>
              <a:ahLst/>
              <a:cxnLst/>
              <a:rect l="l" t="t" r="r" b="b"/>
              <a:pathLst>
                <a:path w="20536" h="10831" extrusionOk="0">
                  <a:moveTo>
                    <a:pt x="3450" y="1"/>
                  </a:moveTo>
                  <a:cubicBezTo>
                    <a:pt x="1540" y="1"/>
                    <a:pt x="0" y="1557"/>
                    <a:pt x="0" y="3450"/>
                  </a:cubicBezTo>
                  <a:lnTo>
                    <a:pt x="0" y="10830"/>
                  </a:lnTo>
                  <a:lnTo>
                    <a:pt x="401" y="10830"/>
                  </a:lnTo>
                  <a:lnTo>
                    <a:pt x="401" y="3450"/>
                  </a:lnTo>
                  <a:cubicBezTo>
                    <a:pt x="401" y="1766"/>
                    <a:pt x="1765" y="402"/>
                    <a:pt x="3450" y="402"/>
                  </a:cubicBezTo>
                  <a:lnTo>
                    <a:pt x="17086" y="402"/>
                  </a:lnTo>
                  <a:cubicBezTo>
                    <a:pt x="18771" y="402"/>
                    <a:pt x="20135" y="1766"/>
                    <a:pt x="20135" y="3450"/>
                  </a:cubicBezTo>
                  <a:lnTo>
                    <a:pt x="20135" y="10830"/>
                  </a:lnTo>
                  <a:lnTo>
                    <a:pt x="20536" y="10830"/>
                  </a:lnTo>
                  <a:lnTo>
                    <a:pt x="20536" y="3450"/>
                  </a:lnTo>
                  <a:cubicBezTo>
                    <a:pt x="20536" y="1557"/>
                    <a:pt x="18964" y="1"/>
                    <a:pt x="1708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73"/>
            <p:cNvSpPr/>
            <p:nvPr/>
          </p:nvSpPr>
          <p:spPr>
            <a:xfrm>
              <a:off x="3366175" y="4153575"/>
              <a:ext cx="321700" cy="321300"/>
            </a:xfrm>
            <a:custGeom>
              <a:avLst/>
              <a:gdLst/>
              <a:ahLst/>
              <a:cxnLst/>
              <a:rect l="l" t="t" r="r" b="b"/>
              <a:pathLst>
                <a:path w="12868" h="12852" extrusionOk="0">
                  <a:moveTo>
                    <a:pt x="6434" y="418"/>
                  </a:moveTo>
                  <a:cubicBezTo>
                    <a:pt x="9771" y="418"/>
                    <a:pt x="12467" y="3129"/>
                    <a:pt x="12467" y="6466"/>
                  </a:cubicBezTo>
                  <a:cubicBezTo>
                    <a:pt x="12467" y="9787"/>
                    <a:pt x="9771" y="12451"/>
                    <a:pt x="6434" y="12451"/>
                  </a:cubicBezTo>
                  <a:cubicBezTo>
                    <a:pt x="5392" y="12451"/>
                    <a:pt x="4349" y="12178"/>
                    <a:pt x="3434" y="11648"/>
                  </a:cubicBezTo>
                  <a:cubicBezTo>
                    <a:pt x="3386" y="11632"/>
                    <a:pt x="3370" y="11632"/>
                    <a:pt x="3322" y="11632"/>
                  </a:cubicBezTo>
                  <a:cubicBezTo>
                    <a:pt x="3306" y="11632"/>
                    <a:pt x="3290" y="11632"/>
                    <a:pt x="3274" y="11648"/>
                  </a:cubicBezTo>
                  <a:lnTo>
                    <a:pt x="1156" y="12370"/>
                  </a:lnTo>
                  <a:lnTo>
                    <a:pt x="1605" y="10156"/>
                  </a:lnTo>
                  <a:cubicBezTo>
                    <a:pt x="1621" y="10092"/>
                    <a:pt x="1605" y="10028"/>
                    <a:pt x="1557" y="9996"/>
                  </a:cubicBezTo>
                  <a:cubicBezTo>
                    <a:pt x="803" y="8953"/>
                    <a:pt x="402" y="7718"/>
                    <a:pt x="402" y="6466"/>
                  </a:cubicBezTo>
                  <a:cubicBezTo>
                    <a:pt x="402" y="3129"/>
                    <a:pt x="3113" y="418"/>
                    <a:pt x="6434" y="418"/>
                  </a:cubicBezTo>
                  <a:close/>
                  <a:moveTo>
                    <a:pt x="6434" y="1"/>
                  </a:moveTo>
                  <a:cubicBezTo>
                    <a:pt x="2889" y="1"/>
                    <a:pt x="1" y="2889"/>
                    <a:pt x="1" y="6434"/>
                  </a:cubicBezTo>
                  <a:cubicBezTo>
                    <a:pt x="1" y="7782"/>
                    <a:pt x="402" y="9049"/>
                    <a:pt x="1172" y="10156"/>
                  </a:cubicBezTo>
                  <a:lnTo>
                    <a:pt x="707" y="12643"/>
                  </a:lnTo>
                  <a:cubicBezTo>
                    <a:pt x="675" y="12723"/>
                    <a:pt x="723" y="12771"/>
                    <a:pt x="755" y="12820"/>
                  </a:cubicBezTo>
                  <a:cubicBezTo>
                    <a:pt x="803" y="12852"/>
                    <a:pt x="835" y="12852"/>
                    <a:pt x="899" y="12852"/>
                  </a:cubicBezTo>
                  <a:cubicBezTo>
                    <a:pt x="915" y="12852"/>
                    <a:pt x="947" y="12852"/>
                    <a:pt x="964" y="12836"/>
                  </a:cubicBezTo>
                  <a:lnTo>
                    <a:pt x="3306" y="12033"/>
                  </a:lnTo>
                  <a:cubicBezTo>
                    <a:pt x="4268" y="12579"/>
                    <a:pt x="5327" y="12852"/>
                    <a:pt x="6434" y="12852"/>
                  </a:cubicBezTo>
                  <a:cubicBezTo>
                    <a:pt x="9980" y="12852"/>
                    <a:pt x="12868" y="9964"/>
                    <a:pt x="12868" y="6418"/>
                  </a:cubicBezTo>
                  <a:cubicBezTo>
                    <a:pt x="12852" y="2889"/>
                    <a:pt x="9980" y="1"/>
                    <a:pt x="6434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73"/>
            <p:cNvSpPr/>
            <p:nvPr/>
          </p:nvSpPr>
          <p:spPr>
            <a:xfrm>
              <a:off x="3425150" y="4221525"/>
              <a:ext cx="202575" cy="186375"/>
            </a:xfrm>
            <a:custGeom>
              <a:avLst/>
              <a:gdLst/>
              <a:ahLst/>
              <a:cxnLst/>
              <a:rect l="l" t="t" r="r" b="b"/>
              <a:pathLst>
                <a:path w="8103" h="7455" extrusionOk="0">
                  <a:moveTo>
                    <a:pt x="1557" y="395"/>
                  </a:moveTo>
                  <a:cubicBezTo>
                    <a:pt x="1797" y="395"/>
                    <a:pt x="1909" y="443"/>
                    <a:pt x="1958" y="492"/>
                  </a:cubicBezTo>
                  <a:cubicBezTo>
                    <a:pt x="2054" y="668"/>
                    <a:pt x="2455" y="1631"/>
                    <a:pt x="2599" y="1968"/>
                  </a:cubicBezTo>
                  <a:cubicBezTo>
                    <a:pt x="2599" y="1968"/>
                    <a:pt x="2631" y="2112"/>
                    <a:pt x="2551" y="2240"/>
                  </a:cubicBezTo>
                  <a:cubicBezTo>
                    <a:pt x="2423" y="2433"/>
                    <a:pt x="2134" y="2738"/>
                    <a:pt x="2134" y="2738"/>
                  </a:cubicBezTo>
                  <a:lnTo>
                    <a:pt x="2102" y="2754"/>
                  </a:lnTo>
                  <a:cubicBezTo>
                    <a:pt x="2006" y="2882"/>
                    <a:pt x="1893" y="3171"/>
                    <a:pt x="2102" y="3460"/>
                  </a:cubicBezTo>
                  <a:cubicBezTo>
                    <a:pt x="2150" y="3508"/>
                    <a:pt x="2166" y="3540"/>
                    <a:pt x="2214" y="3604"/>
                  </a:cubicBezTo>
                  <a:cubicBezTo>
                    <a:pt x="2391" y="3861"/>
                    <a:pt x="2647" y="4246"/>
                    <a:pt x="3129" y="4711"/>
                  </a:cubicBezTo>
                  <a:cubicBezTo>
                    <a:pt x="3706" y="5289"/>
                    <a:pt x="4781" y="5690"/>
                    <a:pt x="4845" y="5706"/>
                  </a:cubicBezTo>
                  <a:cubicBezTo>
                    <a:pt x="4861" y="5706"/>
                    <a:pt x="4861" y="5706"/>
                    <a:pt x="4878" y="5722"/>
                  </a:cubicBezTo>
                  <a:cubicBezTo>
                    <a:pt x="4882" y="5722"/>
                    <a:pt x="4902" y="5724"/>
                    <a:pt x="4932" y="5724"/>
                  </a:cubicBezTo>
                  <a:cubicBezTo>
                    <a:pt x="5016" y="5724"/>
                    <a:pt x="5177" y="5707"/>
                    <a:pt x="5295" y="5577"/>
                  </a:cubicBezTo>
                  <a:cubicBezTo>
                    <a:pt x="5407" y="5481"/>
                    <a:pt x="5840" y="4920"/>
                    <a:pt x="5936" y="4807"/>
                  </a:cubicBezTo>
                  <a:cubicBezTo>
                    <a:pt x="5961" y="4783"/>
                    <a:pt x="6014" y="4749"/>
                    <a:pt x="6088" y="4749"/>
                  </a:cubicBezTo>
                  <a:cubicBezTo>
                    <a:pt x="6111" y="4749"/>
                    <a:pt x="6135" y="4752"/>
                    <a:pt x="6161" y="4759"/>
                  </a:cubicBezTo>
                  <a:cubicBezTo>
                    <a:pt x="6450" y="4887"/>
                    <a:pt x="7653" y="5481"/>
                    <a:pt x="7669" y="5513"/>
                  </a:cubicBezTo>
                  <a:cubicBezTo>
                    <a:pt x="7669" y="5513"/>
                    <a:pt x="7685" y="5529"/>
                    <a:pt x="7685" y="5577"/>
                  </a:cubicBezTo>
                  <a:cubicBezTo>
                    <a:pt x="7685" y="5802"/>
                    <a:pt x="7589" y="6267"/>
                    <a:pt x="7461" y="6363"/>
                  </a:cubicBezTo>
                  <a:cubicBezTo>
                    <a:pt x="7268" y="6572"/>
                    <a:pt x="6803" y="7037"/>
                    <a:pt x="6129" y="7037"/>
                  </a:cubicBezTo>
                  <a:cubicBezTo>
                    <a:pt x="5439" y="7037"/>
                    <a:pt x="3594" y="6428"/>
                    <a:pt x="2631" y="5465"/>
                  </a:cubicBezTo>
                  <a:cubicBezTo>
                    <a:pt x="1749" y="4583"/>
                    <a:pt x="802" y="3540"/>
                    <a:pt x="610" y="2641"/>
                  </a:cubicBezTo>
                  <a:cubicBezTo>
                    <a:pt x="385" y="1695"/>
                    <a:pt x="450" y="1374"/>
                    <a:pt x="642" y="1101"/>
                  </a:cubicBezTo>
                  <a:lnTo>
                    <a:pt x="642" y="1069"/>
                  </a:lnTo>
                  <a:cubicBezTo>
                    <a:pt x="819" y="764"/>
                    <a:pt x="1107" y="411"/>
                    <a:pt x="1252" y="411"/>
                  </a:cubicBezTo>
                  <a:cubicBezTo>
                    <a:pt x="1364" y="395"/>
                    <a:pt x="1476" y="395"/>
                    <a:pt x="1557" y="395"/>
                  </a:cubicBezTo>
                  <a:close/>
                  <a:moveTo>
                    <a:pt x="1586" y="1"/>
                  </a:moveTo>
                  <a:cubicBezTo>
                    <a:pt x="1480" y="1"/>
                    <a:pt x="1363" y="9"/>
                    <a:pt x="1236" y="26"/>
                  </a:cubicBezTo>
                  <a:cubicBezTo>
                    <a:pt x="802" y="90"/>
                    <a:pt x="401" y="748"/>
                    <a:pt x="321" y="893"/>
                  </a:cubicBezTo>
                  <a:cubicBezTo>
                    <a:pt x="32" y="1342"/>
                    <a:pt x="0" y="1791"/>
                    <a:pt x="225" y="2754"/>
                  </a:cubicBezTo>
                  <a:cubicBezTo>
                    <a:pt x="450" y="3764"/>
                    <a:pt x="1396" y="4807"/>
                    <a:pt x="2375" y="5770"/>
                  </a:cubicBezTo>
                  <a:cubicBezTo>
                    <a:pt x="3402" y="6781"/>
                    <a:pt x="5295" y="7454"/>
                    <a:pt x="6161" y="7454"/>
                  </a:cubicBezTo>
                  <a:cubicBezTo>
                    <a:pt x="7011" y="7454"/>
                    <a:pt x="7573" y="6893"/>
                    <a:pt x="7765" y="6684"/>
                  </a:cubicBezTo>
                  <a:lnTo>
                    <a:pt x="7781" y="6668"/>
                  </a:lnTo>
                  <a:cubicBezTo>
                    <a:pt x="8022" y="6428"/>
                    <a:pt x="8102" y="5802"/>
                    <a:pt x="8102" y="5609"/>
                  </a:cubicBezTo>
                  <a:cubicBezTo>
                    <a:pt x="8086" y="5321"/>
                    <a:pt x="7926" y="5192"/>
                    <a:pt x="7830" y="5144"/>
                  </a:cubicBezTo>
                  <a:cubicBezTo>
                    <a:pt x="7733" y="5080"/>
                    <a:pt x="6610" y="4551"/>
                    <a:pt x="6321" y="4406"/>
                  </a:cubicBezTo>
                  <a:cubicBezTo>
                    <a:pt x="6229" y="4362"/>
                    <a:pt x="6143" y="4345"/>
                    <a:pt x="6065" y="4345"/>
                  </a:cubicBezTo>
                  <a:cubicBezTo>
                    <a:pt x="5858" y="4345"/>
                    <a:pt x="5706" y="4469"/>
                    <a:pt x="5648" y="4551"/>
                  </a:cubicBezTo>
                  <a:cubicBezTo>
                    <a:pt x="5439" y="4807"/>
                    <a:pt x="5102" y="5224"/>
                    <a:pt x="5038" y="5289"/>
                  </a:cubicBezTo>
                  <a:cubicBezTo>
                    <a:pt x="5022" y="5305"/>
                    <a:pt x="5006" y="5305"/>
                    <a:pt x="4974" y="5305"/>
                  </a:cubicBezTo>
                  <a:cubicBezTo>
                    <a:pt x="4813" y="5240"/>
                    <a:pt x="3915" y="4887"/>
                    <a:pt x="3450" y="4406"/>
                  </a:cubicBezTo>
                  <a:cubicBezTo>
                    <a:pt x="3016" y="3957"/>
                    <a:pt x="2760" y="3588"/>
                    <a:pt x="2567" y="3347"/>
                  </a:cubicBezTo>
                  <a:cubicBezTo>
                    <a:pt x="2535" y="3283"/>
                    <a:pt x="2487" y="3235"/>
                    <a:pt x="2471" y="3203"/>
                  </a:cubicBezTo>
                  <a:cubicBezTo>
                    <a:pt x="2407" y="3107"/>
                    <a:pt x="2455" y="3026"/>
                    <a:pt x="2471" y="2994"/>
                  </a:cubicBezTo>
                  <a:cubicBezTo>
                    <a:pt x="2535" y="2946"/>
                    <a:pt x="2808" y="2657"/>
                    <a:pt x="2936" y="2465"/>
                  </a:cubicBezTo>
                  <a:cubicBezTo>
                    <a:pt x="3097" y="2224"/>
                    <a:pt x="3049" y="1952"/>
                    <a:pt x="3000" y="1839"/>
                  </a:cubicBezTo>
                  <a:cubicBezTo>
                    <a:pt x="2968" y="1775"/>
                    <a:pt x="2455" y="540"/>
                    <a:pt x="2327" y="315"/>
                  </a:cubicBezTo>
                  <a:cubicBezTo>
                    <a:pt x="2226" y="113"/>
                    <a:pt x="1976" y="1"/>
                    <a:pt x="158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73"/>
            <p:cNvSpPr/>
            <p:nvPr/>
          </p:nvSpPr>
          <p:spPr>
            <a:xfrm>
              <a:off x="4405800" y="4261475"/>
              <a:ext cx="416350" cy="383875"/>
            </a:xfrm>
            <a:custGeom>
              <a:avLst/>
              <a:gdLst/>
              <a:ahLst/>
              <a:cxnLst/>
              <a:rect l="l" t="t" r="r" b="b"/>
              <a:pathLst>
                <a:path w="16654" h="15355" extrusionOk="0">
                  <a:moveTo>
                    <a:pt x="10958" y="418"/>
                  </a:moveTo>
                  <a:cubicBezTo>
                    <a:pt x="13846" y="418"/>
                    <a:pt x="16204" y="2760"/>
                    <a:pt x="16204" y="5664"/>
                  </a:cubicBezTo>
                  <a:cubicBezTo>
                    <a:pt x="16253" y="8536"/>
                    <a:pt x="13910" y="10894"/>
                    <a:pt x="10990" y="10894"/>
                  </a:cubicBezTo>
                  <a:cubicBezTo>
                    <a:pt x="10429" y="10894"/>
                    <a:pt x="9867" y="10782"/>
                    <a:pt x="9338" y="10605"/>
                  </a:cubicBezTo>
                  <a:cubicBezTo>
                    <a:pt x="9306" y="10605"/>
                    <a:pt x="9290" y="10589"/>
                    <a:pt x="9258" y="10589"/>
                  </a:cubicBezTo>
                  <a:cubicBezTo>
                    <a:pt x="9177" y="10573"/>
                    <a:pt x="9113" y="10525"/>
                    <a:pt x="9033" y="10509"/>
                  </a:cubicBezTo>
                  <a:cubicBezTo>
                    <a:pt x="8985" y="10493"/>
                    <a:pt x="8969" y="10493"/>
                    <a:pt x="8937" y="10461"/>
                  </a:cubicBezTo>
                  <a:cubicBezTo>
                    <a:pt x="8873" y="10445"/>
                    <a:pt x="8808" y="10413"/>
                    <a:pt x="8728" y="10381"/>
                  </a:cubicBezTo>
                  <a:cubicBezTo>
                    <a:pt x="8696" y="10365"/>
                    <a:pt x="8664" y="10365"/>
                    <a:pt x="8632" y="10349"/>
                  </a:cubicBezTo>
                  <a:cubicBezTo>
                    <a:pt x="8536" y="10300"/>
                    <a:pt x="8455" y="10252"/>
                    <a:pt x="8343" y="10204"/>
                  </a:cubicBezTo>
                  <a:cubicBezTo>
                    <a:pt x="8327" y="10188"/>
                    <a:pt x="8311" y="10188"/>
                    <a:pt x="8263" y="10188"/>
                  </a:cubicBezTo>
                  <a:lnTo>
                    <a:pt x="8231" y="10188"/>
                  </a:lnTo>
                  <a:cubicBezTo>
                    <a:pt x="8215" y="10188"/>
                    <a:pt x="8183" y="10188"/>
                    <a:pt x="8167" y="10204"/>
                  </a:cubicBezTo>
                  <a:lnTo>
                    <a:pt x="6386" y="10830"/>
                  </a:lnTo>
                  <a:lnTo>
                    <a:pt x="6739" y="8921"/>
                  </a:lnTo>
                  <a:cubicBezTo>
                    <a:pt x="6771" y="8857"/>
                    <a:pt x="6739" y="8792"/>
                    <a:pt x="6707" y="8760"/>
                  </a:cubicBezTo>
                  <a:cubicBezTo>
                    <a:pt x="6627" y="8664"/>
                    <a:pt x="6562" y="8568"/>
                    <a:pt x="6482" y="8439"/>
                  </a:cubicBezTo>
                  <a:cubicBezTo>
                    <a:pt x="6466" y="8391"/>
                    <a:pt x="6418" y="8343"/>
                    <a:pt x="6402" y="8295"/>
                  </a:cubicBezTo>
                  <a:cubicBezTo>
                    <a:pt x="6370" y="8247"/>
                    <a:pt x="6338" y="8183"/>
                    <a:pt x="6306" y="8119"/>
                  </a:cubicBezTo>
                  <a:cubicBezTo>
                    <a:pt x="6258" y="8054"/>
                    <a:pt x="6241" y="7990"/>
                    <a:pt x="6209" y="7942"/>
                  </a:cubicBezTo>
                  <a:cubicBezTo>
                    <a:pt x="6177" y="7894"/>
                    <a:pt x="6161" y="7846"/>
                    <a:pt x="6145" y="7798"/>
                  </a:cubicBezTo>
                  <a:cubicBezTo>
                    <a:pt x="6097" y="7717"/>
                    <a:pt x="6081" y="7653"/>
                    <a:pt x="6049" y="7573"/>
                  </a:cubicBezTo>
                  <a:cubicBezTo>
                    <a:pt x="6017" y="7541"/>
                    <a:pt x="6017" y="7493"/>
                    <a:pt x="6001" y="7461"/>
                  </a:cubicBezTo>
                  <a:cubicBezTo>
                    <a:pt x="5985" y="7381"/>
                    <a:pt x="5937" y="7300"/>
                    <a:pt x="5921" y="7220"/>
                  </a:cubicBezTo>
                  <a:cubicBezTo>
                    <a:pt x="5921" y="7188"/>
                    <a:pt x="5905" y="7156"/>
                    <a:pt x="5905" y="7140"/>
                  </a:cubicBezTo>
                  <a:cubicBezTo>
                    <a:pt x="5824" y="6835"/>
                    <a:pt x="5744" y="6514"/>
                    <a:pt x="5728" y="6177"/>
                  </a:cubicBezTo>
                  <a:cubicBezTo>
                    <a:pt x="5696" y="6017"/>
                    <a:pt x="5696" y="5824"/>
                    <a:pt x="5696" y="5664"/>
                  </a:cubicBezTo>
                  <a:cubicBezTo>
                    <a:pt x="5696" y="2776"/>
                    <a:pt x="8054" y="418"/>
                    <a:pt x="10958" y="418"/>
                  </a:cubicBezTo>
                  <a:close/>
                  <a:moveTo>
                    <a:pt x="4733" y="6258"/>
                  </a:moveTo>
                  <a:cubicBezTo>
                    <a:pt x="4958" y="6258"/>
                    <a:pt x="5167" y="6274"/>
                    <a:pt x="5375" y="6290"/>
                  </a:cubicBezTo>
                  <a:lnTo>
                    <a:pt x="5375" y="6354"/>
                  </a:lnTo>
                  <a:cubicBezTo>
                    <a:pt x="5407" y="6434"/>
                    <a:pt x="5407" y="6514"/>
                    <a:pt x="5423" y="6594"/>
                  </a:cubicBezTo>
                  <a:cubicBezTo>
                    <a:pt x="5423" y="6643"/>
                    <a:pt x="5439" y="6675"/>
                    <a:pt x="5439" y="6723"/>
                  </a:cubicBezTo>
                  <a:cubicBezTo>
                    <a:pt x="5455" y="6803"/>
                    <a:pt x="5487" y="6899"/>
                    <a:pt x="5503" y="6979"/>
                  </a:cubicBezTo>
                  <a:cubicBezTo>
                    <a:pt x="5536" y="7172"/>
                    <a:pt x="5600" y="7365"/>
                    <a:pt x="5680" y="7557"/>
                  </a:cubicBezTo>
                  <a:cubicBezTo>
                    <a:pt x="5696" y="7605"/>
                    <a:pt x="5696" y="7621"/>
                    <a:pt x="5728" y="7653"/>
                  </a:cubicBezTo>
                  <a:cubicBezTo>
                    <a:pt x="5744" y="7734"/>
                    <a:pt x="5776" y="7798"/>
                    <a:pt x="5808" y="7878"/>
                  </a:cubicBezTo>
                  <a:cubicBezTo>
                    <a:pt x="5824" y="7942"/>
                    <a:pt x="5840" y="7974"/>
                    <a:pt x="5856" y="8038"/>
                  </a:cubicBezTo>
                  <a:cubicBezTo>
                    <a:pt x="5889" y="8103"/>
                    <a:pt x="5921" y="8167"/>
                    <a:pt x="5969" y="8215"/>
                  </a:cubicBezTo>
                  <a:cubicBezTo>
                    <a:pt x="6001" y="8279"/>
                    <a:pt x="6017" y="8343"/>
                    <a:pt x="6065" y="8423"/>
                  </a:cubicBezTo>
                  <a:cubicBezTo>
                    <a:pt x="6081" y="8455"/>
                    <a:pt x="6129" y="8520"/>
                    <a:pt x="6145" y="8568"/>
                  </a:cubicBezTo>
                  <a:cubicBezTo>
                    <a:pt x="6209" y="8664"/>
                    <a:pt x="6290" y="8776"/>
                    <a:pt x="6338" y="8889"/>
                  </a:cubicBezTo>
                  <a:lnTo>
                    <a:pt x="6338" y="8905"/>
                  </a:lnTo>
                  <a:lnTo>
                    <a:pt x="6049" y="10461"/>
                  </a:lnTo>
                  <a:cubicBezTo>
                    <a:pt x="6001" y="10413"/>
                    <a:pt x="5921" y="10349"/>
                    <a:pt x="5840" y="10349"/>
                  </a:cubicBezTo>
                  <a:cubicBezTo>
                    <a:pt x="5696" y="10349"/>
                    <a:pt x="5584" y="10461"/>
                    <a:pt x="5584" y="10605"/>
                  </a:cubicBezTo>
                  <a:cubicBezTo>
                    <a:pt x="5584" y="10750"/>
                    <a:pt x="5696" y="10862"/>
                    <a:pt x="5840" y="10862"/>
                  </a:cubicBezTo>
                  <a:cubicBezTo>
                    <a:pt x="5905" y="10862"/>
                    <a:pt x="5937" y="10846"/>
                    <a:pt x="5985" y="10830"/>
                  </a:cubicBezTo>
                  <a:lnTo>
                    <a:pt x="5985" y="10830"/>
                  </a:lnTo>
                  <a:lnTo>
                    <a:pt x="5937" y="11071"/>
                  </a:lnTo>
                  <a:cubicBezTo>
                    <a:pt x="5921" y="11151"/>
                    <a:pt x="5969" y="11199"/>
                    <a:pt x="6001" y="11247"/>
                  </a:cubicBezTo>
                  <a:cubicBezTo>
                    <a:pt x="6017" y="11263"/>
                    <a:pt x="6049" y="11263"/>
                    <a:pt x="6065" y="11279"/>
                  </a:cubicBezTo>
                  <a:lnTo>
                    <a:pt x="6145" y="11279"/>
                  </a:lnTo>
                  <a:cubicBezTo>
                    <a:pt x="6161" y="11279"/>
                    <a:pt x="6177" y="11279"/>
                    <a:pt x="6193" y="11263"/>
                  </a:cubicBezTo>
                  <a:lnTo>
                    <a:pt x="8247" y="10557"/>
                  </a:lnTo>
                  <a:lnTo>
                    <a:pt x="8600" y="10750"/>
                  </a:lnTo>
                  <a:cubicBezTo>
                    <a:pt x="8648" y="10766"/>
                    <a:pt x="8664" y="10766"/>
                    <a:pt x="8712" y="10782"/>
                  </a:cubicBezTo>
                  <a:cubicBezTo>
                    <a:pt x="8808" y="10830"/>
                    <a:pt x="8889" y="10862"/>
                    <a:pt x="8985" y="10910"/>
                  </a:cubicBezTo>
                  <a:cubicBezTo>
                    <a:pt x="9001" y="10910"/>
                    <a:pt x="9033" y="10926"/>
                    <a:pt x="9049" y="10926"/>
                  </a:cubicBezTo>
                  <a:cubicBezTo>
                    <a:pt x="9017" y="11744"/>
                    <a:pt x="8728" y="12498"/>
                    <a:pt x="8247" y="13140"/>
                  </a:cubicBezTo>
                  <a:cubicBezTo>
                    <a:pt x="8215" y="13172"/>
                    <a:pt x="8215" y="13236"/>
                    <a:pt x="8215" y="13301"/>
                  </a:cubicBezTo>
                  <a:lnTo>
                    <a:pt x="8504" y="14825"/>
                  </a:lnTo>
                  <a:lnTo>
                    <a:pt x="7060" y="14311"/>
                  </a:lnTo>
                  <a:cubicBezTo>
                    <a:pt x="7042" y="14305"/>
                    <a:pt x="7022" y="14302"/>
                    <a:pt x="7002" y="14302"/>
                  </a:cubicBezTo>
                  <a:cubicBezTo>
                    <a:pt x="6967" y="14302"/>
                    <a:pt x="6930" y="14313"/>
                    <a:pt x="6899" y="14343"/>
                  </a:cubicBezTo>
                  <a:cubicBezTo>
                    <a:pt x="6241" y="14712"/>
                    <a:pt x="5503" y="14921"/>
                    <a:pt x="4733" y="14921"/>
                  </a:cubicBezTo>
                  <a:cubicBezTo>
                    <a:pt x="2359" y="14921"/>
                    <a:pt x="402" y="12980"/>
                    <a:pt x="402" y="10589"/>
                  </a:cubicBezTo>
                  <a:cubicBezTo>
                    <a:pt x="402" y="8199"/>
                    <a:pt x="2359" y="6258"/>
                    <a:pt x="4733" y="6258"/>
                  </a:cubicBezTo>
                  <a:close/>
                  <a:moveTo>
                    <a:pt x="10990" y="1"/>
                  </a:moveTo>
                  <a:cubicBezTo>
                    <a:pt x="7894" y="1"/>
                    <a:pt x="5343" y="2519"/>
                    <a:pt x="5343" y="5648"/>
                  </a:cubicBezTo>
                  <a:cubicBezTo>
                    <a:pt x="5343" y="5728"/>
                    <a:pt x="5343" y="5840"/>
                    <a:pt x="5359" y="5921"/>
                  </a:cubicBezTo>
                  <a:cubicBezTo>
                    <a:pt x="5167" y="5889"/>
                    <a:pt x="4958" y="5872"/>
                    <a:pt x="4733" y="5872"/>
                  </a:cubicBezTo>
                  <a:cubicBezTo>
                    <a:pt x="2134" y="5872"/>
                    <a:pt x="1" y="8006"/>
                    <a:pt x="1" y="10605"/>
                  </a:cubicBezTo>
                  <a:cubicBezTo>
                    <a:pt x="1" y="13220"/>
                    <a:pt x="2134" y="15338"/>
                    <a:pt x="4733" y="15338"/>
                  </a:cubicBezTo>
                  <a:cubicBezTo>
                    <a:pt x="5536" y="15338"/>
                    <a:pt x="6322" y="15146"/>
                    <a:pt x="7028" y="14761"/>
                  </a:cubicBezTo>
                  <a:lnTo>
                    <a:pt x="8712" y="15338"/>
                  </a:lnTo>
                  <a:cubicBezTo>
                    <a:pt x="8728" y="15338"/>
                    <a:pt x="8744" y="15354"/>
                    <a:pt x="8760" y="15354"/>
                  </a:cubicBezTo>
                  <a:cubicBezTo>
                    <a:pt x="8808" y="15354"/>
                    <a:pt x="8873" y="15338"/>
                    <a:pt x="8905" y="15322"/>
                  </a:cubicBezTo>
                  <a:cubicBezTo>
                    <a:pt x="8969" y="15274"/>
                    <a:pt x="8985" y="15194"/>
                    <a:pt x="8969" y="15146"/>
                  </a:cubicBezTo>
                  <a:lnTo>
                    <a:pt x="8632" y="13349"/>
                  </a:lnTo>
                  <a:cubicBezTo>
                    <a:pt x="9081" y="12691"/>
                    <a:pt x="9370" y="11937"/>
                    <a:pt x="9450" y="11103"/>
                  </a:cubicBezTo>
                  <a:cubicBezTo>
                    <a:pt x="9948" y="11247"/>
                    <a:pt x="10477" y="11327"/>
                    <a:pt x="10990" y="11327"/>
                  </a:cubicBezTo>
                  <a:cubicBezTo>
                    <a:pt x="14103" y="11327"/>
                    <a:pt x="16654" y="8808"/>
                    <a:pt x="16654" y="5680"/>
                  </a:cubicBezTo>
                  <a:cubicBezTo>
                    <a:pt x="16654" y="2551"/>
                    <a:pt x="14119" y="1"/>
                    <a:pt x="10990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73"/>
            <p:cNvSpPr/>
            <p:nvPr/>
          </p:nvSpPr>
          <p:spPr>
            <a:xfrm>
              <a:off x="4609550" y="4436350"/>
              <a:ext cx="142425" cy="10050"/>
            </a:xfrm>
            <a:custGeom>
              <a:avLst/>
              <a:gdLst/>
              <a:ahLst/>
              <a:cxnLst/>
              <a:rect l="l" t="t" r="r" b="b"/>
              <a:pathLst>
                <a:path w="5697" h="402" extrusionOk="0">
                  <a:moveTo>
                    <a:pt x="193" y="1"/>
                  </a:moveTo>
                  <a:cubicBezTo>
                    <a:pt x="81" y="1"/>
                    <a:pt x="1" y="81"/>
                    <a:pt x="1" y="209"/>
                  </a:cubicBezTo>
                  <a:cubicBezTo>
                    <a:pt x="1" y="321"/>
                    <a:pt x="81" y="402"/>
                    <a:pt x="193" y="402"/>
                  </a:cubicBezTo>
                  <a:lnTo>
                    <a:pt x="5487" y="402"/>
                  </a:lnTo>
                  <a:cubicBezTo>
                    <a:pt x="5616" y="402"/>
                    <a:pt x="5696" y="321"/>
                    <a:pt x="5696" y="209"/>
                  </a:cubicBezTo>
                  <a:cubicBezTo>
                    <a:pt x="5696" y="81"/>
                    <a:pt x="5616" y="1"/>
                    <a:pt x="5487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73"/>
            <p:cNvSpPr/>
            <p:nvPr/>
          </p:nvSpPr>
          <p:spPr>
            <a:xfrm>
              <a:off x="4609550" y="4397450"/>
              <a:ext cx="142425" cy="10050"/>
            </a:xfrm>
            <a:custGeom>
              <a:avLst/>
              <a:gdLst/>
              <a:ahLst/>
              <a:cxnLst/>
              <a:rect l="l" t="t" r="r" b="b"/>
              <a:pathLst>
                <a:path w="5697" h="402" extrusionOk="0">
                  <a:moveTo>
                    <a:pt x="193" y="0"/>
                  </a:moveTo>
                  <a:cubicBezTo>
                    <a:pt x="81" y="0"/>
                    <a:pt x="1" y="81"/>
                    <a:pt x="1" y="193"/>
                  </a:cubicBezTo>
                  <a:cubicBezTo>
                    <a:pt x="1" y="321"/>
                    <a:pt x="81" y="401"/>
                    <a:pt x="193" y="401"/>
                  </a:cubicBezTo>
                  <a:lnTo>
                    <a:pt x="5487" y="401"/>
                  </a:lnTo>
                  <a:cubicBezTo>
                    <a:pt x="5616" y="401"/>
                    <a:pt x="5696" y="321"/>
                    <a:pt x="5696" y="193"/>
                  </a:cubicBezTo>
                  <a:cubicBezTo>
                    <a:pt x="5696" y="81"/>
                    <a:pt x="5616" y="0"/>
                    <a:pt x="5487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73"/>
            <p:cNvSpPr/>
            <p:nvPr/>
          </p:nvSpPr>
          <p:spPr>
            <a:xfrm>
              <a:off x="4609550" y="4358550"/>
              <a:ext cx="142425" cy="10050"/>
            </a:xfrm>
            <a:custGeom>
              <a:avLst/>
              <a:gdLst/>
              <a:ahLst/>
              <a:cxnLst/>
              <a:rect l="l" t="t" r="r" b="b"/>
              <a:pathLst>
                <a:path w="5697" h="402" extrusionOk="0">
                  <a:moveTo>
                    <a:pt x="193" y="0"/>
                  </a:moveTo>
                  <a:cubicBezTo>
                    <a:pt x="81" y="0"/>
                    <a:pt x="1" y="80"/>
                    <a:pt x="1" y="209"/>
                  </a:cubicBezTo>
                  <a:cubicBezTo>
                    <a:pt x="1" y="321"/>
                    <a:pt x="81" y="401"/>
                    <a:pt x="193" y="401"/>
                  </a:cubicBezTo>
                  <a:lnTo>
                    <a:pt x="5487" y="401"/>
                  </a:lnTo>
                  <a:cubicBezTo>
                    <a:pt x="5616" y="401"/>
                    <a:pt x="5696" y="321"/>
                    <a:pt x="5696" y="209"/>
                  </a:cubicBezTo>
                  <a:cubicBezTo>
                    <a:pt x="5696" y="80"/>
                    <a:pt x="5616" y="0"/>
                    <a:pt x="5487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73"/>
            <p:cNvSpPr/>
            <p:nvPr/>
          </p:nvSpPr>
          <p:spPr>
            <a:xfrm>
              <a:off x="4486825" y="4520175"/>
              <a:ext cx="12850" cy="12850"/>
            </a:xfrm>
            <a:custGeom>
              <a:avLst/>
              <a:gdLst/>
              <a:ahLst/>
              <a:cxnLst/>
              <a:rect l="l" t="t" r="r" b="b"/>
              <a:pathLst>
                <a:path w="514" h="514" extrusionOk="0">
                  <a:moveTo>
                    <a:pt x="257" y="1"/>
                  </a:moveTo>
                  <a:cubicBezTo>
                    <a:pt x="113" y="1"/>
                    <a:pt x="0" y="113"/>
                    <a:pt x="0" y="257"/>
                  </a:cubicBezTo>
                  <a:cubicBezTo>
                    <a:pt x="0" y="402"/>
                    <a:pt x="113" y="514"/>
                    <a:pt x="257" y="514"/>
                  </a:cubicBezTo>
                  <a:cubicBezTo>
                    <a:pt x="401" y="514"/>
                    <a:pt x="514" y="402"/>
                    <a:pt x="514" y="257"/>
                  </a:cubicBezTo>
                  <a:cubicBezTo>
                    <a:pt x="514" y="113"/>
                    <a:pt x="401" y="1"/>
                    <a:pt x="257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73"/>
            <p:cNvSpPr/>
            <p:nvPr/>
          </p:nvSpPr>
          <p:spPr>
            <a:xfrm>
              <a:off x="4517700" y="4519775"/>
              <a:ext cx="13275" cy="12850"/>
            </a:xfrm>
            <a:custGeom>
              <a:avLst/>
              <a:gdLst/>
              <a:ahLst/>
              <a:cxnLst/>
              <a:rect l="l" t="t" r="r" b="b"/>
              <a:pathLst>
                <a:path w="531" h="514" extrusionOk="0">
                  <a:moveTo>
                    <a:pt x="257" y="1"/>
                  </a:moveTo>
                  <a:cubicBezTo>
                    <a:pt x="129" y="1"/>
                    <a:pt x="1" y="113"/>
                    <a:pt x="1" y="257"/>
                  </a:cubicBezTo>
                  <a:cubicBezTo>
                    <a:pt x="1" y="402"/>
                    <a:pt x="129" y="514"/>
                    <a:pt x="257" y="514"/>
                  </a:cubicBezTo>
                  <a:cubicBezTo>
                    <a:pt x="402" y="514"/>
                    <a:pt x="530" y="402"/>
                    <a:pt x="530" y="257"/>
                  </a:cubicBezTo>
                  <a:cubicBezTo>
                    <a:pt x="530" y="113"/>
                    <a:pt x="418" y="1"/>
                    <a:pt x="257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73"/>
            <p:cNvSpPr/>
            <p:nvPr/>
          </p:nvSpPr>
          <p:spPr>
            <a:xfrm>
              <a:off x="234900" y="891950"/>
              <a:ext cx="112725" cy="145625"/>
            </a:xfrm>
            <a:custGeom>
              <a:avLst/>
              <a:gdLst/>
              <a:ahLst/>
              <a:cxnLst/>
              <a:rect l="l" t="t" r="r" b="b"/>
              <a:pathLst>
                <a:path w="4509" h="5825" extrusionOk="0">
                  <a:moveTo>
                    <a:pt x="466" y="1"/>
                  </a:moveTo>
                  <a:cubicBezTo>
                    <a:pt x="305" y="1"/>
                    <a:pt x="161" y="17"/>
                    <a:pt x="17" y="33"/>
                  </a:cubicBezTo>
                  <a:lnTo>
                    <a:pt x="17" y="434"/>
                  </a:lnTo>
                  <a:cubicBezTo>
                    <a:pt x="145" y="402"/>
                    <a:pt x="305" y="370"/>
                    <a:pt x="466" y="370"/>
                  </a:cubicBezTo>
                  <a:cubicBezTo>
                    <a:pt x="1653" y="370"/>
                    <a:pt x="2600" y="1332"/>
                    <a:pt x="2600" y="2503"/>
                  </a:cubicBezTo>
                  <a:cubicBezTo>
                    <a:pt x="2600" y="2600"/>
                    <a:pt x="2680" y="2696"/>
                    <a:pt x="2792" y="2696"/>
                  </a:cubicBezTo>
                  <a:cubicBezTo>
                    <a:pt x="3514" y="2744"/>
                    <a:pt x="4092" y="3322"/>
                    <a:pt x="4092" y="4060"/>
                  </a:cubicBezTo>
                  <a:cubicBezTo>
                    <a:pt x="4092" y="4814"/>
                    <a:pt x="3498" y="5423"/>
                    <a:pt x="2728" y="5423"/>
                  </a:cubicBezTo>
                  <a:lnTo>
                    <a:pt x="1" y="5423"/>
                  </a:lnTo>
                  <a:lnTo>
                    <a:pt x="1" y="5824"/>
                  </a:lnTo>
                  <a:lnTo>
                    <a:pt x="2744" y="5824"/>
                  </a:lnTo>
                  <a:cubicBezTo>
                    <a:pt x="2754" y="5825"/>
                    <a:pt x="2764" y="5825"/>
                    <a:pt x="2774" y="5825"/>
                  </a:cubicBezTo>
                  <a:cubicBezTo>
                    <a:pt x="3723" y="5825"/>
                    <a:pt x="4509" y="5060"/>
                    <a:pt x="4509" y="4092"/>
                  </a:cubicBezTo>
                  <a:cubicBezTo>
                    <a:pt x="4509" y="3209"/>
                    <a:pt x="3867" y="2455"/>
                    <a:pt x="3001" y="2343"/>
                  </a:cubicBezTo>
                  <a:cubicBezTo>
                    <a:pt x="2905" y="1043"/>
                    <a:pt x="1798" y="1"/>
                    <a:pt x="46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73"/>
            <p:cNvSpPr/>
            <p:nvPr/>
          </p:nvSpPr>
          <p:spPr>
            <a:xfrm>
              <a:off x="1391625" y="858675"/>
              <a:ext cx="50975" cy="4425"/>
            </a:xfrm>
            <a:custGeom>
              <a:avLst/>
              <a:gdLst/>
              <a:ahLst/>
              <a:cxnLst/>
              <a:rect l="l" t="t" r="r" b="b"/>
              <a:pathLst>
                <a:path w="2039" h="177" extrusionOk="0">
                  <a:moveTo>
                    <a:pt x="1" y="0"/>
                  </a:moveTo>
                  <a:cubicBezTo>
                    <a:pt x="322" y="128"/>
                    <a:pt x="675" y="176"/>
                    <a:pt x="1012" y="176"/>
                  </a:cubicBezTo>
                  <a:cubicBezTo>
                    <a:pt x="1349" y="176"/>
                    <a:pt x="1718" y="128"/>
                    <a:pt x="2039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73"/>
            <p:cNvSpPr/>
            <p:nvPr/>
          </p:nvSpPr>
          <p:spPr>
            <a:xfrm>
              <a:off x="1271300" y="889950"/>
              <a:ext cx="291625" cy="150425"/>
            </a:xfrm>
            <a:custGeom>
              <a:avLst/>
              <a:gdLst/>
              <a:ahLst/>
              <a:cxnLst/>
              <a:rect l="l" t="t" r="r" b="b"/>
              <a:pathLst>
                <a:path w="11665" h="6017" extrusionOk="0">
                  <a:moveTo>
                    <a:pt x="5841" y="385"/>
                  </a:moveTo>
                  <a:cubicBezTo>
                    <a:pt x="8777" y="385"/>
                    <a:pt x="11151" y="2712"/>
                    <a:pt x="11263" y="5616"/>
                  </a:cubicBezTo>
                  <a:lnTo>
                    <a:pt x="434" y="5616"/>
                  </a:lnTo>
                  <a:cubicBezTo>
                    <a:pt x="530" y="2728"/>
                    <a:pt x="2921" y="385"/>
                    <a:pt x="5841" y="385"/>
                  </a:cubicBezTo>
                  <a:close/>
                  <a:moveTo>
                    <a:pt x="5841" y="0"/>
                  </a:moveTo>
                  <a:cubicBezTo>
                    <a:pt x="2632" y="0"/>
                    <a:pt x="33" y="2599"/>
                    <a:pt x="33" y="5808"/>
                  </a:cubicBezTo>
                  <a:cubicBezTo>
                    <a:pt x="1" y="5920"/>
                    <a:pt x="113" y="6017"/>
                    <a:pt x="210" y="6017"/>
                  </a:cubicBezTo>
                  <a:lnTo>
                    <a:pt x="11456" y="6017"/>
                  </a:lnTo>
                  <a:cubicBezTo>
                    <a:pt x="11584" y="6017"/>
                    <a:pt x="11665" y="5936"/>
                    <a:pt x="11665" y="5808"/>
                  </a:cubicBezTo>
                  <a:cubicBezTo>
                    <a:pt x="11665" y="2599"/>
                    <a:pt x="9049" y="0"/>
                    <a:pt x="5841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73"/>
            <p:cNvSpPr/>
            <p:nvPr/>
          </p:nvSpPr>
          <p:spPr>
            <a:xfrm>
              <a:off x="2136850" y="1265775"/>
              <a:ext cx="130375" cy="130375"/>
            </a:xfrm>
            <a:custGeom>
              <a:avLst/>
              <a:gdLst/>
              <a:ahLst/>
              <a:cxnLst/>
              <a:rect l="l" t="t" r="r" b="b"/>
              <a:pathLst>
                <a:path w="5215" h="5215" extrusionOk="0">
                  <a:moveTo>
                    <a:pt x="2632" y="1187"/>
                  </a:moveTo>
                  <a:cubicBezTo>
                    <a:pt x="2889" y="1829"/>
                    <a:pt x="3402" y="2326"/>
                    <a:pt x="4028" y="2583"/>
                  </a:cubicBezTo>
                  <a:cubicBezTo>
                    <a:pt x="3386" y="2856"/>
                    <a:pt x="2889" y="3369"/>
                    <a:pt x="2632" y="3995"/>
                  </a:cubicBezTo>
                  <a:cubicBezTo>
                    <a:pt x="2359" y="3353"/>
                    <a:pt x="1846" y="2856"/>
                    <a:pt x="1220" y="2583"/>
                  </a:cubicBezTo>
                  <a:cubicBezTo>
                    <a:pt x="1846" y="2326"/>
                    <a:pt x="2359" y="1829"/>
                    <a:pt x="2632" y="1187"/>
                  </a:cubicBezTo>
                  <a:close/>
                  <a:moveTo>
                    <a:pt x="2600" y="0"/>
                  </a:moveTo>
                  <a:cubicBezTo>
                    <a:pt x="2487" y="0"/>
                    <a:pt x="2407" y="80"/>
                    <a:pt x="2407" y="209"/>
                  </a:cubicBezTo>
                  <a:cubicBezTo>
                    <a:pt x="2407" y="1428"/>
                    <a:pt x="1397" y="2407"/>
                    <a:pt x="193" y="2407"/>
                  </a:cubicBezTo>
                  <a:cubicBezTo>
                    <a:pt x="97" y="2407"/>
                    <a:pt x="1" y="2487"/>
                    <a:pt x="1" y="2615"/>
                  </a:cubicBezTo>
                  <a:cubicBezTo>
                    <a:pt x="1" y="2727"/>
                    <a:pt x="81" y="2808"/>
                    <a:pt x="193" y="2808"/>
                  </a:cubicBezTo>
                  <a:cubicBezTo>
                    <a:pt x="1429" y="2808"/>
                    <a:pt x="2407" y="3818"/>
                    <a:pt x="2407" y="5022"/>
                  </a:cubicBezTo>
                  <a:cubicBezTo>
                    <a:pt x="2407" y="5134"/>
                    <a:pt x="2487" y="5214"/>
                    <a:pt x="2600" y="5214"/>
                  </a:cubicBezTo>
                  <a:cubicBezTo>
                    <a:pt x="2728" y="5214"/>
                    <a:pt x="2808" y="5134"/>
                    <a:pt x="2808" y="5022"/>
                  </a:cubicBezTo>
                  <a:cubicBezTo>
                    <a:pt x="2808" y="3786"/>
                    <a:pt x="3803" y="2808"/>
                    <a:pt x="5006" y="2808"/>
                  </a:cubicBezTo>
                  <a:cubicBezTo>
                    <a:pt x="5135" y="2808"/>
                    <a:pt x="5215" y="2727"/>
                    <a:pt x="5215" y="2615"/>
                  </a:cubicBezTo>
                  <a:cubicBezTo>
                    <a:pt x="5215" y="2487"/>
                    <a:pt x="5135" y="2407"/>
                    <a:pt x="5006" y="2407"/>
                  </a:cubicBezTo>
                  <a:cubicBezTo>
                    <a:pt x="3787" y="2407"/>
                    <a:pt x="2808" y="1412"/>
                    <a:pt x="2808" y="209"/>
                  </a:cubicBezTo>
                  <a:cubicBezTo>
                    <a:pt x="2808" y="80"/>
                    <a:pt x="2728" y="0"/>
                    <a:pt x="2600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73"/>
            <p:cNvSpPr/>
            <p:nvPr/>
          </p:nvSpPr>
          <p:spPr>
            <a:xfrm>
              <a:off x="783200" y="1174725"/>
              <a:ext cx="130375" cy="130375"/>
            </a:xfrm>
            <a:custGeom>
              <a:avLst/>
              <a:gdLst/>
              <a:ahLst/>
              <a:cxnLst/>
              <a:rect l="l" t="t" r="r" b="b"/>
              <a:pathLst>
                <a:path w="5215" h="5215" extrusionOk="0">
                  <a:moveTo>
                    <a:pt x="2599" y="1203"/>
                  </a:moveTo>
                  <a:cubicBezTo>
                    <a:pt x="2872" y="1845"/>
                    <a:pt x="3385" y="2343"/>
                    <a:pt x="4011" y="2599"/>
                  </a:cubicBezTo>
                  <a:cubicBezTo>
                    <a:pt x="3369" y="2856"/>
                    <a:pt x="2872" y="3369"/>
                    <a:pt x="2599" y="4011"/>
                  </a:cubicBezTo>
                  <a:cubicBezTo>
                    <a:pt x="2342" y="3369"/>
                    <a:pt x="1829" y="2856"/>
                    <a:pt x="1203" y="2599"/>
                  </a:cubicBezTo>
                  <a:cubicBezTo>
                    <a:pt x="1845" y="2343"/>
                    <a:pt x="2342" y="1813"/>
                    <a:pt x="2599" y="1203"/>
                  </a:cubicBezTo>
                  <a:close/>
                  <a:moveTo>
                    <a:pt x="2599" y="0"/>
                  </a:moveTo>
                  <a:cubicBezTo>
                    <a:pt x="2487" y="0"/>
                    <a:pt x="2407" y="80"/>
                    <a:pt x="2407" y="193"/>
                  </a:cubicBezTo>
                  <a:cubicBezTo>
                    <a:pt x="2407" y="1412"/>
                    <a:pt x="1396" y="2407"/>
                    <a:pt x="193" y="2407"/>
                  </a:cubicBezTo>
                  <a:cubicBezTo>
                    <a:pt x="80" y="2407"/>
                    <a:pt x="0" y="2487"/>
                    <a:pt x="0" y="2599"/>
                  </a:cubicBezTo>
                  <a:cubicBezTo>
                    <a:pt x="0" y="2712"/>
                    <a:pt x="80" y="2808"/>
                    <a:pt x="193" y="2808"/>
                  </a:cubicBezTo>
                  <a:cubicBezTo>
                    <a:pt x="1412" y="2808"/>
                    <a:pt x="2407" y="3803"/>
                    <a:pt x="2407" y="5006"/>
                  </a:cubicBezTo>
                  <a:cubicBezTo>
                    <a:pt x="2407" y="5134"/>
                    <a:pt x="2487" y="5214"/>
                    <a:pt x="2599" y="5214"/>
                  </a:cubicBezTo>
                  <a:cubicBezTo>
                    <a:pt x="2727" y="5214"/>
                    <a:pt x="2808" y="5134"/>
                    <a:pt x="2808" y="5006"/>
                  </a:cubicBezTo>
                  <a:cubicBezTo>
                    <a:pt x="2808" y="3786"/>
                    <a:pt x="3802" y="2808"/>
                    <a:pt x="5006" y="2808"/>
                  </a:cubicBezTo>
                  <a:cubicBezTo>
                    <a:pt x="5134" y="2808"/>
                    <a:pt x="5214" y="2712"/>
                    <a:pt x="5214" y="2599"/>
                  </a:cubicBezTo>
                  <a:cubicBezTo>
                    <a:pt x="5214" y="2487"/>
                    <a:pt x="5134" y="2407"/>
                    <a:pt x="5006" y="2407"/>
                  </a:cubicBezTo>
                  <a:cubicBezTo>
                    <a:pt x="3786" y="2407"/>
                    <a:pt x="2808" y="1396"/>
                    <a:pt x="2808" y="193"/>
                  </a:cubicBezTo>
                  <a:cubicBezTo>
                    <a:pt x="2808" y="80"/>
                    <a:pt x="2727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73"/>
            <p:cNvSpPr/>
            <p:nvPr/>
          </p:nvSpPr>
          <p:spPr>
            <a:xfrm>
              <a:off x="2225100" y="1891450"/>
              <a:ext cx="130375" cy="130375"/>
            </a:xfrm>
            <a:custGeom>
              <a:avLst/>
              <a:gdLst/>
              <a:ahLst/>
              <a:cxnLst/>
              <a:rect l="l" t="t" r="r" b="b"/>
              <a:pathLst>
                <a:path w="5215" h="5215" extrusionOk="0">
                  <a:moveTo>
                    <a:pt x="2583" y="1204"/>
                  </a:moveTo>
                  <a:cubicBezTo>
                    <a:pt x="2840" y="1846"/>
                    <a:pt x="3369" y="2343"/>
                    <a:pt x="3995" y="2616"/>
                  </a:cubicBezTo>
                  <a:cubicBezTo>
                    <a:pt x="3369" y="2873"/>
                    <a:pt x="2872" y="3370"/>
                    <a:pt x="2583" y="4012"/>
                  </a:cubicBezTo>
                  <a:cubicBezTo>
                    <a:pt x="2327" y="3370"/>
                    <a:pt x="1797" y="2873"/>
                    <a:pt x="1188" y="2616"/>
                  </a:cubicBezTo>
                  <a:cubicBezTo>
                    <a:pt x="1829" y="2343"/>
                    <a:pt x="2327" y="1830"/>
                    <a:pt x="2583" y="1204"/>
                  </a:cubicBezTo>
                  <a:close/>
                  <a:moveTo>
                    <a:pt x="2599" y="1"/>
                  </a:moveTo>
                  <a:cubicBezTo>
                    <a:pt x="2487" y="1"/>
                    <a:pt x="2407" y="81"/>
                    <a:pt x="2407" y="209"/>
                  </a:cubicBezTo>
                  <a:cubicBezTo>
                    <a:pt x="2407" y="1429"/>
                    <a:pt x="1396" y="2407"/>
                    <a:pt x="193" y="2407"/>
                  </a:cubicBezTo>
                  <a:cubicBezTo>
                    <a:pt x="81" y="2407"/>
                    <a:pt x="0" y="2488"/>
                    <a:pt x="0" y="2616"/>
                  </a:cubicBezTo>
                  <a:cubicBezTo>
                    <a:pt x="0" y="2728"/>
                    <a:pt x="81" y="2808"/>
                    <a:pt x="193" y="2808"/>
                  </a:cubicBezTo>
                  <a:cubicBezTo>
                    <a:pt x="1428" y="2808"/>
                    <a:pt x="2407" y="3819"/>
                    <a:pt x="2407" y="5022"/>
                  </a:cubicBezTo>
                  <a:cubicBezTo>
                    <a:pt x="2407" y="5135"/>
                    <a:pt x="2487" y="5215"/>
                    <a:pt x="2599" y="5215"/>
                  </a:cubicBezTo>
                  <a:cubicBezTo>
                    <a:pt x="2728" y="5215"/>
                    <a:pt x="2808" y="5135"/>
                    <a:pt x="2808" y="5022"/>
                  </a:cubicBezTo>
                  <a:cubicBezTo>
                    <a:pt x="2808" y="3787"/>
                    <a:pt x="3803" y="2808"/>
                    <a:pt x="5006" y="2808"/>
                  </a:cubicBezTo>
                  <a:cubicBezTo>
                    <a:pt x="5134" y="2808"/>
                    <a:pt x="5214" y="2728"/>
                    <a:pt x="5214" y="2616"/>
                  </a:cubicBezTo>
                  <a:cubicBezTo>
                    <a:pt x="5214" y="2488"/>
                    <a:pt x="5118" y="2407"/>
                    <a:pt x="5006" y="2407"/>
                  </a:cubicBezTo>
                  <a:cubicBezTo>
                    <a:pt x="3787" y="2407"/>
                    <a:pt x="2808" y="1413"/>
                    <a:pt x="2808" y="209"/>
                  </a:cubicBezTo>
                  <a:cubicBezTo>
                    <a:pt x="2808" y="81"/>
                    <a:pt x="2728" y="1"/>
                    <a:pt x="2599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73"/>
            <p:cNvSpPr/>
            <p:nvPr/>
          </p:nvSpPr>
          <p:spPr>
            <a:xfrm>
              <a:off x="562600" y="1648400"/>
              <a:ext cx="130375" cy="130375"/>
            </a:xfrm>
            <a:custGeom>
              <a:avLst/>
              <a:gdLst/>
              <a:ahLst/>
              <a:cxnLst/>
              <a:rect l="l" t="t" r="r" b="b"/>
              <a:pathLst>
                <a:path w="5215" h="5215" extrusionOk="0">
                  <a:moveTo>
                    <a:pt x="2583" y="1220"/>
                  </a:moveTo>
                  <a:cubicBezTo>
                    <a:pt x="2840" y="1862"/>
                    <a:pt x="3369" y="2359"/>
                    <a:pt x="3995" y="2632"/>
                  </a:cubicBezTo>
                  <a:cubicBezTo>
                    <a:pt x="3369" y="2888"/>
                    <a:pt x="2872" y="3386"/>
                    <a:pt x="2583" y="4027"/>
                  </a:cubicBezTo>
                  <a:cubicBezTo>
                    <a:pt x="2326" y="3386"/>
                    <a:pt x="1797" y="2888"/>
                    <a:pt x="1171" y="2632"/>
                  </a:cubicBezTo>
                  <a:cubicBezTo>
                    <a:pt x="1829" y="2359"/>
                    <a:pt x="2326" y="1846"/>
                    <a:pt x="2583" y="1220"/>
                  </a:cubicBezTo>
                  <a:close/>
                  <a:moveTo>
                    <a:pt x="2599" y="1"/>
                  </a:moveTo>
                  <a:cubicBezTo>
                    <a:pt x="2487" y="1"/>
                    <a:pt x="2407" y="81"/>
                    <a:pt x="2407" y="193"/>
                  </a:cubicBezTo>
                  <a:cubicBezTo>
                    <a:pt x="2407" y="1428"/>
                    <a:pt x="1396" y="2407"/>
                    <a:pt x="193" y="2407"/>
                  </a:cubicBezTo>
                  <a:cubicBezTo>
                    <a:pt x="80" y="2407"/>
                    <a:pt x="0" y="2487"/>
                    <a:pt x="0" y="2600"/>
                  </a:cubicBezTo>
                  <a:cubicBezTo>
                    <a:pt x="0" y="2728"/>
                    <a:pt x="80" y="2808"/>
                    <a:pt x="193" y="2808"/>
                  </a:cubicBezTo>
                  <a:cubicBezTo>
                    <a:pt x="1428" y="2808"/>
                    <a:pt x="2407" y="3803"/>
                    <a:pt x="2407" y="5006"/>
                  </a:cubicBezTo>
                  <a:cubicBezTo>
                    <a:pt x="2407" y="5134"/>
                    <a:pt x="2487" y="5215"/>
                    <a:pt x="2599" y="5215"/>
                  </a:cubicBezTo>
                  <a:cubicBezTo>
                    <a:pt x="2728" y="5215"/>
                    <a:pt x="2808" y="5134"/>
                    <a:pt x="2808" y="5006"/>
                  </a:cubicBezTo>
                  <a:cubicBezTo>
                    <a:pt x="2808" y="3787"/>
                    <a:pt x="3802" y="2808"/>
                    <a:pt x="5006" y="2808"/>
                  </a:cubicBezTo>
                  <a:cubicBezTo>
                    <a:pt x="5134" y="2808"/>
                    <a:pt x="5214" y="2728"/>
                    <a:pt x="5214" y="2600"/>
                  </a:cubicBezTo>
                  <a:cubicBezTo>
                    <a:pt x="5214" y="2487"/>
                    <a:pt x="5118" y="2407"/>
                    <a:pt x="5006" y="2407"/>
                  </a:cubicBezTo>
                  <a:cubicBezTo>
                    <a:pt x="3786" y="2407"/>
                    <a:pt x="2808" y="1396"/>
                    <a:pt x="2808" y="193"/>
                  </a:cubicBezTo>
                  <a:cubicBezTo>
                    <a:pt x="2808" y="81"/>
                    <a:pt x="2728" y="1"/>
                    <a:pt x="2599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73"/>
            <p:cNvSpPr/>
            <p:nvPr/>
          </p:nvSpPr>
          <p:spPr>
            <a:xfrm>
              <a:off x="1876950" y="1708575"/>
              <a:ext cx="108325" cy="108300"/>
            </a:xfrm>
            <a:custGeom>
              <a:avLst/>
              <a:gdLst/>
              <a:ahLst/>
              <a:cxnLst/>
              <a:rect l="l" t="t" r="r" b="b"/>
              <a:pathLst>
                <a:path w="4333" h="4332" extrusionOk="0">
                  <a:moveTo>
                    <a:pt x="2166" y="1123"/>
                  </a:moveTo>
                  <a:cubicBezTo>
                    <a:pt x="2391" y="1588"/>
                    <a:pt x="2760" y="1957"/>
                    <a:pt x="3209" y="2166"/>
                  </a:cubicBezTo>
                  <a:cubicBezTo>
                    <a:pt x="2760" y="2374"/>
                    <a:pt x="2375" y="2743"/>
                    <a:pt x="2166" y="3209"/>
                  </a:cubicBezTo>
                  <a:cubicBezTo>
                    <a:pt x="1958" y="2743"/>
                    <a:pt x="1589" y="2358"/>
                    <a:pt x="1124" y="2166"/>
                  </a:cubicBezTo>
                  <a:cubicBezTo>
                    <a:pt x="1573" y="1941"/>
                    <a:pt x="1958" y="1588"/>
                    <a:pt x="2166" y="1123"/>
                  </a:cubicBezTo>
                  <a:close/>
                  <a:moveTo>
                    <a:pt x="2166" y="0"/>
                  </a:moveTo>
                  <a:cubicBezTo>
                    <a:pt x="2054" y="0"/>
                    <a:pt x="1974" y="80"/>
                    <a:pt x="1974" y="193"/>
                  </a:cubicBezTo>
                  <a:cubicBezTo>
                    <a:pt x="1974" y="1155"/>
                    <a:pt x="1188" y="1957"/>
                    <a:pt x="209" y="1957"/>
                  </a:cubicBezTo>
                  <a:cubicBezTo>
                    <a:pt x="81" y="1957"/>
                    <a:pt x="1" y="2038"/>
                    <a:pt x="1" y="2166"/>
                  </a:cubicBezTo>
                  <a:cubicBezTo>
                    <a:pt x="1" y="2278"/>
                    <a:pt x="81" y="2358"/>
                    <a:pt x="209" y="2358"/>
                  </a:cubicBezTo>
                  <a:cubicBezTo>
                    <a:pt x="1172" y="2358"/>
                    <a:pt x="1974" y="3145"/>
                    <a:pt x="1974" y="4123"/>
                  </a:cubicBezTo>
                  <a:cubicBezTo>
                    <a:pt x="1974" y="4252"/>
                    <a:pt x="2054" y="4332"/>
                    <a:pt x="2166" y="4332"/>
                  </a:cubicBezTo>
                  <a:cubicBezTo>
                    <a:pt x="2295" y="4332"/>
                    <a:pt x="2375" y="4252"/>
                    <a:pt x="2375" y="4123"/>
                  </a:cubicBezTo>
                  <a:cubicBezTo>
                    <a:pt x="2375" y="3161"/>
                    <a:pt x="3161" y="2358"/>
                    <a:pt x="4140" y="2358"/>
                  </a:cubicBezTo>
                  <a:cubicBezTo>
                    <a:pt x="4252" y="2358"/>
                    <a:pt x="4332" y="2278"/>
                    <a:pt x="4332" y="2166"/>
                  </a:cubicBezTo>
                  <a:cubicBezTo>
                    <a:pt x="4332" y="2038"/>
                    <a:pt x="4252" y="1957"/>
                    <a:pt x="4140" y="1957"/>
                  </a:cubicBezTo>
                  <a:cubicBezTo>
                    <a:pt x="3177" y="1957"/>
                    <a:pt x="2375" y="1171"/>
                    <a:pt x="2375" y="193"/>
                  </a:cubicBezTo>
                  <a:cubicBezTo>
                    <a:pt x="2375" y="80"/>
                    <a:pt x="2295" y="0"/>
                    <a:pt x="2166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73"/>
            <p:cNvSpPr/>
            <p:nvPr/>
          </p:nvSpPr>
          <p:spPr>
            <a:xfrm>
              <a:off x="235300" y="1249325"/>
              <a:ext cx="253925" cy="318875"/>
            </a:xfrm>
            <a:custGeom>
              <a:avLst/>
              <a:gdLst/>
              <a:ahLst/>
              <a:cxnLst/>
              <a:rect l="l" t="t" r="r" b="b"/>
              <a:pathLst>
                <a:path w="10157" h="12755" extrusionOk="0">
                  <a:moveTo>
                    <a:pt x="3787" y="0"/>
                  </a:moveTo>
                  <a:cubicBezTo>
                    <a:pt x="3659" y="0"/>
                    <a:pt x="3578" y="81"/>
                    <a:pt x="3578" y="193"/>
                  </a:cubicBezTo>
                  <a:cubicBezTo>
                    <a:pt x="3578" y="2647"/>
                    <a:pt x="2102" y="4749"/>
                    <a:pt x="1" y="5680"/>
                  </a:cubicBezTo>
                  <a:lnTo>
                    <a:pt x="1" y="6113"/>
                  </a:lnTo>
                  <a:cubicBezTo>
                    <a:pt x="1846" y="5375"/>
                    <a:pt x="3258" y="3771"/>
                    <a:pt x="3787" y="1797"/>
                  </a:cubicBezTo>
                  <a:cubicBezTo>
                    <a:pt x="4365" y="4043"/>
                    <a:pt x="6129" y="5808"/>
                    <a:pt x="8359" y="6370"/>
                  </a:cubicBezTo>
                  <a:cubicBezTo>
                    <a:pt x="6113" y="6963"/>
                    <a:pt x="4348" y="8728"/>
                    <a:pt x="3787" y="10942"/>
                  </a:cubicBezTo>
                  <a:cubicBezTo>
                    <a:pt x="3290" y="8985"/>
                    <a:pt x="1862" y="7380"/>
                    <a:pt x="1" y="6642"/>
                  </a:cubicBezTo>
                  <a:lnTo>
                    <a:pt x="1" y="7075"/>
                  </a:lnTo>
                  <a:cubicBezTo>
                    <a:pt x="2102" y="8006"/>
                    <a:pt x="3578" y="10108"/>
                    <a:pt x="3578" y="12546"/>
                  </a:cubicBezTo>
                  <a:cubicBezTo>
                    <a:pt x="3578" y="12675"/>
                    <a:pt x="3659" y="12755"/>
                    <a:pt x="3787" y="12755"/>
                  </a:cubicBezTo>
                  <a:cubicBezTo>
                    <a:pt x="3899" y="12755"/>
                    <a:pt x="3979" y="12675"/>
                    <a:pt x="3979" y="12546"/>
                  </a:cubicBezTo>
                  <a:cubicBezTo>
                    <a:pt x="3979" y="9257"/>
                    <a:pt x="6675" y="6578"/>
                    <a:pt x="9964" y="6578"/>
                  </a:cubicBezTo>
                  <a:cubicBezTo>
                    <a:pt x="10076" y="6578"/>
                    <a:pt x="10156" y="6498"/>
                    <a:pt x="10156" y="6370"/>
                  </a:cubicBezTo>
                  <a:cubicBezTo>
                    <a:pt x="10156" y="6257"/>
                    <a:pt x="10076" y="6177"/>
                    <a:pt x="9964" y="6177"/>
                  </a:cubicBezTo>
                  <a:cubicBezTo>
                    <a:pt x="6675" y="6177"/>
                    <a:pt x="3979" y="3482"/>
                    <a:pt x="3979" y="193"/>
                  </a:cubicBezTo>
                  <a:cubicBezTo>
                    <a:pt x="3979" y="81"/>
                    <a:pt x="3899" y="0"/>
                    <a:pt x="3787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73"/>
            <p:cNvSpPr/>
            <p:nvPr/>
          </p:nvSpPr>
          <p:spPr>
            <a:xfrm>
              <a:off x="410575" y="1001450"/>
              <a:ext cx="58175" cy="58175"/>
            </a:xfrm>
            <a:custGeom>
              <a:avLst/>
              <a:gdLst/>
              <a:ahLst/>
              <a:cxnLst/>
              <a:rect l="l" t="t" r="r" b="b"/>
              <a:pathLst>
                <a:path w="2327" h="2327" extrusionOk="0">
                  <a:moveTo>
                    <a:pt x="1172" y="434"/>
                  </a:moveTo>
                  <a:cubicBezTo>
                    <a:pt x="1589" y="434"/>
                    <a:pt x="1926" y="771"/>
                    <a:pt x="1926" y="1188"/>
                  </a:cubicBezTo>
                  <a:cubicBezTo>
                    <a:pt x="1926" y="1605"/>
                    <a:pt x="1589" y="1958"/>
                    <a:pt x="1172" y="1958"/>
                  </a:cubicBezTo>
                  <a:cubicBezTo>
                    <a:pt x="739" y="1958"/>
                    <a:pt x="402" y="1605"/>
                    <a:pt x="402" y="1188"/>
                  </a:cubicBezTo>
                  <a:cubicBezTo>
                    <a:pt x="402" y="771"/>
                    <a:pt x="739" y="434"/>
                    <a:pt x="1172" y="434"/>
                  </a:cubicBezTo>
                  <a:close/>
                  <a:moveTo>
                    <a:pt x="1172" y="0"/>
                  </a:moveTo>
                  <a:cubicBezTo>
                    <a:pt x="530" y="0"/>
                    <a:pt x="1" y="530"/>
                    <a:pt x="1" y="1172"/>
                  </a:cubicBezTo>
                  <a:cubicBezTo>
                    <a:pt x="1" y="1813"/>
                    <a:pt x="530" y="2327"/>
                    <a:pt x="1172" y="2327"/>
                  </a:cubicBezTo>
                  <a:cubicBezTo>
                    <a:pt x="1814" y="2327"/>
                    <a:pt x="2327" y="1813"/>
                    <a:pt x="2327" y="1172"/>
                  </a:cubicBezTo>
                  <a:cubicBezTo>
                    <a:pt x="2327" y="530"/>
                    <a:pt x="1814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73"/>
            <p:cNvSpPr/>
            <p:nvPr/>
          </p:nvSpPr>
          <p:spPr>
            <a:xfrm>
              <a:off x="1268100" y="1294250"/>
              <a:ext cx="46550" cy="83450"/>
            </a:xfrm>
            <a:custGeom>
              <a:avLst/>
              <a:gdLst/>
              <a:ahLst/>
              <a:cxnLst/>
              <a:rect l="l" t="t" r="r" b="b"/>
              <a:pathLst>
                <a:path w="1862" h="3338" extrusionOk="0">
                  <a:moveTo>
                    <a:pt x="899" y="674"/>
                  </a:moveTo>
                  <a:lnTo>
                    <a:pt x="899" y="1444"/>
                  </a:lnTo>
                  <a:lnTo>
                    <a:pt x="883" y="1444"/>
                  </a:lnTo>
                  <a:cubicBezTo>
                    <a:pt x="739" y="1412"/>
                    <a:pt x="642" y="1348"/>
                    <a:pt x="578" y="1284"/>
                  </a:cubicBezTo>
                  <a:cubicBezTo>
                    <a:pt x="498" y="1236"/>
                    <a:pt x="482" y="1155"/>
                    <a:pt x="482" y="1027"/>
                  </a:cubicBezTo>
                  <a:cubicBezTo>
                    <a:pt x="482" y="915"/>
                    <a:pt x="514" y="834"/>
                    <a:pt x="594" y="770"/>
                  </a:cubicBezTo>
                  <a:cubicBezTo>
                    <a:pt x="674" y="706"/>
                    <a:pt x="771" y="674"/>
                    <a:pt x="899" y="674"/>
                  </a:cubicBezTo>
                  <a:close/>
                  <a:moveTo>
                    <a:pt x="995" y="1877"/>
                  </a:moveTo>
                  <a:cubicBezTo>
                    <a:pt x="1140" y="1909"/>
                    <a:pt x="1236" y="1974"/>
                    <a:pt x="1316" y="2038"/>
                  </a:cubicBezTo>
                  <a:cubicBezTo>
                    <a:pt x="1396" y="2086"/>
                    <a:pt x="1445" y="2198"/>
                    <a:pt x="1445" y="2294"/>
                  </a:cubicBezTo>
                  <a:cubicBezTo>
                    <a:pt x="1445" y="2439"/>
                    <a:pt x="1396" y="2519"/>
                    <a:pt x="1316" y="2599"/>
                  </a:cubicBezTo>
                  <a:cubicBezTo>
                    <a:pt x="1236" y="2679"/>
                    <a:pt x="1140" y="2695"/>
                    <a:pt x="995" y="2695"/>
                  </a:cubicBezTo>
                  <a:lnTo>
                    <a:pt x="995" y="1877"/>
                  </a:lnTo>
                  <a:close/>
                  <a:moveTo>
                    <a:pt x="883" y="0"/>
                  </a:moveTo>
                  <a:lnTo>
                    <a:pt x="883" y="321"/>
                  </a:lnTo>
                  <a:cubicBezTo>
                    <a:pt x="690" y="321"/>
                    <a:pt x="562" y="353"/>
                    <a:pt x="418" y="401"/>
                  </a:cubicBezTo>
                  <a:cubicBezTo>
                    <a:pt x="273" y="465"/>
                    <a:pt x="177" y="546"/>
                    <a:pt x="113" y="674"/>
                  </a:cubicBezTo>
                  <a:cubicBezTo>
                    <a:pt x="33" y="770"/>
                    <a:pt x="1" y="915"/>
                    <a:pt x="1" y="1027"/>
                  </a:cubicBezTo>
                  <a:cubicBezTo>
                    <a:pt x="1" y="1203"/>
                    <a:pt x="33" y="1332"/>
                    <a:pt x="113" y="1444"/>
                  </a:cubicBezTo>
                  <a:cubicBezTo>
                    <a:pt x="193" y="1556"/>
                    <a:pt x="289" y="1637"/>
                    <a:pt x="402" y="1669"/>
                  </a:cubicBezTo>
                  <a:cubicBezTo>
                    <a:pt x="498" y="1717"/>
                    <a:pt x="658" y="1765"/>
                    <a:pt x="851" y="1829"/>
                  </a:cubicBezTo>
                  <a:lnTo>
                    <a:pt x="851" y="2679"/>
                  </a:lnTo>
                  <a:cubicBezTo>
                    <a:pt x="739" y="2647"/>
                    <a:pt x="642" y="2615"/>
                    <a:pt x="578" y="2535"/>
                  </a:cubicBezTo>
                  <a:cubicBezTo>
                    <a:pt x="514" y="2455"/>
                    <a:pt x="450" y="2375"/>
                    <a:pt x="450" y="2278"/>
                  </a:cubicBezTo>
                  <a:lnTo>
                    <a:pt x="1" y="2278"/>
                  </a:lnTo>
                  <a:cubicBezTo>
                    <a:pt x="17" y="2471"/>
                    <a:pt x="97" y="2647"/>
                    <a:pt x="257" y="2792"/>
                  </a:cubicBezTo>
                  <a:cubicBezTo>
                    <a:pt x="418" y="2936"/>
                    <a:pt x="610" y="3016"/>
                    <a:pt x="851" y="3032"/>
                  </a:cubicBezTo>
                  <a:lnTo>
                    <a:pt x="851" y="3337"/>
                  </a:lnTo>
                  <a:lnTo>
                    <a:pt x="979" y="3337"/>
                  </a:lnTo>
                  <a:lnTo>
                    <a:pt x="979" y="3032"/>
                  </a:lnTo>
                  <a:cubicBezTo>
                    <a:pt x="1172" y="3032"/>
                    <a:pt x="1332" y="3000"/>
                    <a:pt x="1461" y="2936"/>
                  </a:cubicBezTo>
                  <a:cubicBezTo>
                    <a:pt x="1605" y="2872"/>
                    <a:pt x="1701" y="2776"/>
                    <a:pt x="1765" y="2679"/>
                  </a:cubicBezTo>
                  <a:cubicBezTo>
                    <a:pt x="1814" y="2551"/>
                    <a:pt x="1862" y="2439"/>
                    <a:pt x="1862" y="2310"/>
                  </a:cubicBezTo>
                  <a:cubicBezTo>
                    <a:pt x="1862" y="2150"/>
                    <a:pt x="1814" y="2006"/>
                    <a:pt x="1733" y="1909"/>
                  </a:cubicBezTo>
                  <a:cubicBezTo>
                    <a:pt x="1653" y="1813"/>
                    <a:pt x="1621" y="1733"/>
                    <a:pt x="1493" y="1669"/>
                  </a:cubicBezTo>
                  <a:cubicBezTo>
                    <a:pt x="1396" y="1637"/>
                    <a:pt x="1236" y="1572"/>
                    <a:pt x="1076" y="1508"/>
                  </a:cubicBezTo>
                  <a:lnTo>
                    <a:pt x="995" y="1492"/>
                  </a:lnTo>
                  <a:lnTo>
                    <a:pt x="995" y="674"/>
                  </a:lnTo>
                  <a:cubicBezTo>
                    <a:pt x="1092" y="690"/>
                    <a:pt x="1204" y="722"/>
                    <a:pt x="1252" y="786"/>
                  </a:cubicBezTo>
                  <a:cubicBezTo>
                    <a:pt x="1316" y="850"/>
                    <a:pt x="1364" y="931"/>
                    <a:pt x="1380" y="1027"/>
                  </a:cubicBezTo>
                  <a:lnTo>
                    <a:pt x="1846" y="1027"/>
                  </a:lnTo>
                  <a:cubicBezTo>
                    <a:pt x="1814" y="834"/>
                    <a:pt x="1733" y="674"/>
                    <a:pt x="1573" y="546"/>
                  </a:cubicBezTo>
                  <a:cubicBezTo>
                    <a:pt x="1445" y="433"/>
                    <a:pt x="1236" y="353"/>
                    <a:pt x="995" y="321"/>
                  </a:cubicBezTo>
                  <a:lnTo>
                    <a:pt x="995" y="0"/>
                  </a:ln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73"/>
            <p:cNvSpPr/>
            <p:nvPr/>
          </p:nvSpPr>
          <p:spPr>
            <a:xfrm>
              <a:off x="1220375" y="1265375"/>
              <a:ext cx="143200" cy="143200"/>
            </a:xfrm>
            <a:custGeom>
              <a:avLst/>
              <a:gdLst/>
              <a:ahLst/>
              <a:cxnLst/>
              <a:rect l="l" t="t" r="r" b="b"/>
              <a:pathLst>
                <a:path w="5728" h="5728" extrusionOk="0">
                  <a:moveTo>
                    <a:pt x="2872" y="401"/>
                  </a:moveTo>
                  <a:cubicBezTo>
                    <a:pt x="4236" y="401"/>
                    <a:pt x="5327" y="1508"/>
                    <a:pt x="5327" y="2872"/>
                  </a:cubicBezTo>
                  <a:cubicBezTo>
                    <a:pt x="5327" y="4236"/>
                    <a:pt x="4236" y="5326"/>
                    <a:pt x="2872" y="5326"/>
                  </a:cubicBezTo>
                  <a:cubicBezTo>
                    <a:pt x="1492" y="5326"/>
                    <a:pt x="402" y="4236"/>
                    <a:pt x="402" y="2872"/>
                  </a:cubicBezTo>
                  <a:cubicBezTo>
                    <a:pt x="402" y="1508"/>
                    <a:pt x="1492" y="401"/>
                    <a:pt x="2872" y="401"/>
                  </a:cubicBezTo>
                  <a:close/>
                  <a:moveTo>
                    <a:pt x="2872" y="0"/>
                  </a:moveTo>
                  <a:cubicBezTo>
                    <a:pt x="1284" y="0"/>
                    <a:pt x="0" y="1284"/>
                    <a:pt x="0" y="2872"/>
                  </a:cubicBezTo>
                  <a:cubicBezTo>
                    <a:pt x="0" y="4444"/>
                    <a:pt x="1284" y="5728"/>
                    <a:pt x="2872" y="5728"/>
                  </a:cubicBezTo>
                  <a:cubicBezTo>
                    <a:pt x="4444" y="5728"/>
                    <a:pt x="5728" y="4444"/>
                    <a:pt x="5728" y="2872"/>
                  </a:cubicBezTo>
                  <a:cubicBezTo>
                    <a:pt x="5728" y="1284"/>
                    <a:pt x="4444" y="0"/>
                    <a:pt x="2872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73"/>
            <p:cNvSpPr/>
            <p:nvPr/>
          </p:nvSpPr>
          <p:spPr>
            <a:xfrm>
              <a:off x="1189900" y="1234875"/>
              <a:ext cx="204575" cy="204575"/>
            </a:xfrm>
            <a:custGeom>
              <a:avLst/>
              <a:gdLst/>
              <a:ahLst/>
              <a:cxnLst/>
              <a:rect l="l" t="t" r="r" b="b"/>
              <a:pathLst>
                <a:path w="8183" h="8183" extrusionOk="0">
                  <a:moveTo>
                    <a:pt x="4091" y="402"/>
                  </a:moveTo>
                  <a:cubicBezTo>
                    <a:pt x="6113" y="402"/>
                    <a:pt x="7781" y="2054"/>
                    <a:pt x="7781" y="4092"/>
                  </a:cubicBezTo>
                  <a:cubicBezTo>
                    <a:pt x="7781" y="6113"/>
                    <a:pt x="6129" y="7782"/>
                    <a:pt x="4091" y="7782"/>
                  </a:cubicBezTo>
                  <a:cubicBezTo>
                    <a:pt x="2038" y="7782"/>
                    <a:pt x="401" y="6113"/>
                    <a:pt x="401" y="4092"/>
                  </a:cubicBezTo>
                  <a:cubicBezTo>
                    <a:pt x="401" y="2054"/>
                    <a:pt x="2054" y="402"/>
                    <a:pt x="4091" y="402"/>
                  </a:cubicBezTo>
                  <a:close/>
                  <a:moveTo>
                    <a:pt x="4091" y="1"/>
                  </a:moveTo>
                  <a:cubicBezTo>
                    <a:pt x="1813" y="1"/>
                    <a:pt x="0" y="1846"/>
                    <a:pt x="0" y="4092"/>
                  </a:cubicBezTo>
                  <a:cubicBezTo>
                    <a:pt x="0" y="6338"/>
                    <a:pt x="1829" y="8183"/>
                    <a:pt x="4091" y="8183"/>
                  </a:cubicBezTo>
                  <a:cubicBezTo>
                    <a:pt x="6337" y="8183"/>
                    <a:pt x="8182" y="6338"/>
                    <a:pt x="8182" y="4092"/>
                  </a:cubicBezTo>
                  <a:cubicBezTo>
                    <a:pt x="8182" y="1846"/>
                    <a:pt x="6353" y="1"/>
                    <a:pt x="4091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73"/>
            <p:cNvSpPr/>
            <p:nvPr/>
          </p:nvSpPr>
          <p:spPr>
            <a:xfrm>
              <a:off x="1034675" y="1179125"/>
              <a:ext cx="513400" cy="435200"/>
            </a:xfrm>
            <a:custGeom>
              <a:avLst/>
              <a:gdLst/>
              <a:ahLst/>
              <a:cxnLst/>
              <a:rect l="l" t="t" r="r" b="b"/>
              <a:pathLst>
                <a:path w="20536" h="17408" extrusionOk="0">
                  <a:moveTo>
                    <a:pt x="17119" y="402"/>
                  </a:moveTo>
                  <a:cubicBezTo>
                    <a:pt x="18803" y="402"/>
                    <a:pt x="20151" y="1765"/>
                    <a:pt x="20151" y="3450"/>
                  </a:cubicBezTo>
                  <a:lnTo>
                    <a:pt x="20151" y="11488"/>
                  </a:lnTo>
                  <a:lnTo>
                    <a:pt x="433" y="11488"/>
                  </a:lnTo>
                  <a:lnTo>
                    <a:pt x="433" y="3450"/>
                  </a:lnTo>
                  <a:cubicBezTo>
                    <a:pt x="433" y="1765"/>
                    <a:pt x="1797" y="402"/>
                    <a:pt x="3482" y="402"/>
                  </a:cubicBezTo>
                  <a:close/>
                  <a:moveTo>
                    <a:pt x="20135" y="11905"/>
                  </a:moveTo>
                  <a:cubicBezTo>
                    <a:pt x="20103" y="13557"/>
                    <a:pt x="18739" y="14857"/>
                    <a:pt x="17087" y="14857"/>
                  </a:cubicBezTo>
                  <a:lnTo>
                    <a:pt x="3482" y="14857"/>
                  </a:lnTo>
                  <a:cubicBezTo>
                    <a:pt x="1829" y="14857"/>
                    <a:pt x="482" y="13541"/>
                    <a:pt x="433" y="11905"/>
                  </a:cubicBezTo>
                  <a:close/>
                  <a:moveTo>
                    <a:pt x="12354" y="15258"/>
                  </a:moveTo>
                  <a:lnTo>
                    <a:pt x="12354" y="16878"/>
                  </a:lnTo>
                  <a:lnTo>
                    <a:pt x="8247" y="16878"/>
                  </a:lnTo>
                  <a:lnTo>
                    <a:pt x="8247" y="15258"/>
                  </a:lnTo>
                  <a:close/>
                  <a:moveTo>
                    <a:pt x="3450" y="1"/>
                  </a:moveTo>
                  <a:cubicBezTo>
                    <a:pt x="1557" y="1"/>
                    <a:pt x="0" y="1541"/>
                    <a:pt x="0" y="3450"/>
                  </a:cubicBezTo>
                  <a:lnTo>
                    <a:pt x="0" y="11809"/>
                  </a:lnTo>
                  <a:cubicBezTo>
                    <a:pt x="0" y="13718"/>
                    <a:pt x="1557" y="15258"/>
                    <a:pt x="3450" y="15258"/>
                  </a:cubicBezTo>
                  <a:lnTo>
                    <a:pt x="7846" y="15258"/>
                  </a:lnTo>
                  <a:lnTo>
                    <a:pt x="7846" y="17007"/>
                  </a:lnTo>
                  <a:lnTo>
                    <a:pt x="6402" y="17007"/>
                  </a:lnTo>
                  <a:cubicBezTo>
                    <a:pt x="6289" y="17007"/>
                    <a:pt x="6209" y="17087"/>
                    <a:pt x="6209" y="17199"/>
                  </a:cubicBezTo>
                  <a:cubicBezTo>
                    <a:pt x="6209" y="17328"/>
                    <a:pt x="6289" y="17408"/>
                    <a:pt x="6402" y="17408"/>
                  </a:cubicBezTo>
                  <a:lnTo>
                    <a:pt x="14199" y="17408"/>
                  </a:lnTo>
                  <a:cubicBezTo>
                    <a:pt x="14311" y="17408"/>
                    <a:pt x="14391" y="17296"/>
                    <a:pt x="14391" y="17199"/>
                  </a:cubicBezTo>
                  <a:cubicBezTo>
                    <a:pt x="14391" y="17087"/>
                    <a:pt x="14311" y="17007"/>
                    <a:pt x="14183" y="17007"/>
                  </a:cubicBezTo>
                  <a:lnTo>
                    <a:pt x="12739" y="17007"/>
                  </a:lnTo>
                  <a:lnTo>
                    <a:pt x="12739" y="15258"/>
                  </a:lnTo>
                  <a:lnTo>
                    <a:pt x="17087" y="15258"/>
                  </a:lnTo>
                  <a:cubicBezTo>
                    <a:pt x="18996" y="15258"/>
                    <a:pt x="20536" y="13718"/>
                    <a:pt x="20536" y="11809"/>
                  </a:cubicBezTo>
                  <a:lnTo>
                    <a:pt x="20536" y="3450"/>
                  </a:lnTo>
                  <a:cubicBezTo>
                    <a:pt x="20536" y="1541"/>
                    <a:pt x="18996" y="1"/>
                    <a:pt x="17087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73"/>
            <p:cNvSpPr/>
            <p:nvPr/>
          </p:nvSpPr>
          <p:spPr>
            <a:xfrm>
              <a:off x="1274125" y="1493575"/>
              <a:ext cx="36125" cy="35725"/>
            </a:xfrm>
            <a:custGeom>
              <a:avLst/>
              <a:gdLst/>
              <a:ahLst/>
              <a:cxnLst/>
              <a:rect l="l" t="t" r="r" b="b"/>
              <a:pathLst>
                <a:path w="1445" h="1429" extrusionOk="0">
                  <a:moveTo>
                    <a:pt x="722" y="1"/>
                  </a:moveTo>
                  <a:cubicBezTo>
                    <a:pt x="321" y="1"/>
                    <a:pt x="0" y="306"/>
                    <a:pt x="0" y="707"/>
                  </a:cubicBezTo>
                  <a:cubicBezTo>
                    <a:pt x="0" y="1108"/>
                    <a:pt x="321" y="1429"/>
                    <a:pt x="722" y="1429"/>
                  </a:cubicBezTo>
                  <a:cubicBezTo>
                    <a:pt x="1123" y="1429"/>
                    <a:pt x="1444" y="1108"/>
                    <a:pt x="1444" y="707"/>
                  </a:cubicBezTo>
                  <a:cubicBezTo>
                    <a:pt x="1444" y="306"/>
                    <a:pt x="1123" y="1"/>
                    <a:pt x="722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73"/>
            <p:cNvSpPr/>
            <p:nvPr/>
          </p:nvSpPr>
          <p:spPr>
            <a:xfrm>
              <a:off x="2066675" y="1476325"/>
              <a:ext cx="289200" cy="237475"/>
            </a:xfrm>
            <a:custGeom>
              <a:avLst/>
              <a:gdLst/>
              <a:ahLst/>
              <a:cxnLst/>
              <a:rect l="l" t="t" r="r" b="b"/>
              <a:pathLst>
                <a:path w="11568" h="9499" extrusionOk="0">
                  <a:moveTo>
                    <a:pt x="7877" y="290"/>
                  </a:moveTo>
                  <a:cubicBezTo>
                    <a:pt x="8519" y="290"/>
                    <a:pt x="9097" y="530"/>
                    <a:pt x="9498" y="947"/>
                  </a:cubicBezTo>
                  <a:cubicBezTo>
                    <a:pt x="9540" y="979"/>
                    <a:pt x="9595" y="1003"/>
                    <a:pt x="9646" y="1003"/>
                  </a:cubicBezTo>
                  <a:cubicBezTo>
                    <a:pt x="9674" y="1003"/>
                    <a:pt x="9700" y="996"/>
                    <a:pt x="9722" y="980"/>
                  </a:cubicBezTo>
                  <a:lnTo>
                    <a:pt x="10332" y="707"/>
                  </a:lnTo>
                  <a:lnTo>
                    <a:pt x="10605" y="578"/>
                  </a:lnTo>
                  <a:lnTo>
                    <a:pt x="10605" y="578"/>
                  </a:lnTo>
                  <a:cubicBezTo>
                    <a:pt x="10428" y="803"/>
                    <a:pt x="10172" y="1060"/>
                    <a:pt x="9979" y="1204"/>
                  </a:cubicBezTo>
                  <a:cubicBezTo>
                    <a:pt x="9947" y="1236"/>
                    <a:pt x="9931" y="1284"/>
                    <a:pt x="9899" y="1316"/>
                  </a:cubicBezTo>
                  <a:lnTo>
                    <a:pt x="9899" y="1365"/>
                  </a:lnTo>
                  <a:cubicBezTo>
                    <a:pt x="9899" y="1429"/>
                    <a:pt x="9899" y="1477"/>
                    <a:pt x="9947" y="1525"/>
                  </a:cubicBezTo>
                  <a:cubicBezTo>
                    <a:pt x="9979" y="1573"/>
                    <a:pt x="10027" y="1605"/>
                    <a:pt x="10091" y="1605"/>
                  </a:cubicBezTo>
                  <a:cubicBezTo>
                    <a:pt x="10091" y="1605"/>
                    <a:pt x="10108" y="1607"/>
                    <a:pt x="10140" y="1607"/>
                  </a:cubicBezTo>
                  <a:cubicBezTo>
                    <a:pt x="10217" y="1607"/>
                    <a:pt x="10383" y="1598"/>
                    <a:pt x="10589" y="1541"/>
                  </a:cubicBezTo>
                  <a:cubicBezTo>
                    <a:pt x="10653" y="1525"/>
                    <a:pt x="10733" y="1509"/>
                    <a:pt x="10829" y="1461"/>
                  </a:cubicBezTo>
                  <a:lnTo>
                    <a:pt x="10829" y="1461"/>
                  </a:lnTo>
                  <a:cubicBezTo>
                    <a:pt x="10749" y="1541"/>
                    <a:pt x="10685" y="1637"/>
                    <a:pt x="10589" y="1718"/>
                  </a:cubicBezTo>
                  <a:cubicBezTo>
                    <a:pt x="10332" y="1990"/>
                    <a:pt x="10172" y="2103"/>
                    <a:pt x="10107" y="2151"/>
                  </a:cubicBezTo>
                  <a:cubicBezTo>
                    <a:pt x="10027" y="2167"/>
                    <a:pt x="9963" y="2247"/>
                    <a:pt x="9963" y="2327"/>
                  </a:cubicBezTo>
                  <a:cubicBezTo>
                    <a:pt x="9867" y="5456"/>
                    <a:pt x="7781" y="8729"/>
                    <a:pt x="4011" y="8921"/>
                  </a:cubicBezTo>
                  <a:cubicBezTo>
                    <a:pt x="3869" y="8937"/>
                    <a:pt x="3727" y="8944"/>
                    <a:pt x="3586" y="8944"/>
                  </a:cubicBezTo>
                  <a:cubicBezTo>
                    <a:pt x="2698" y="8944"/>
                    <a:pt x="1811" y="8649"/>
                    <a:pt x="995" y="8151"/>
                  </a:cubicBezTo>
                  <a:cubicBezTo>
                    <a:pt x="1123" y="8151"/>
                    <a:pt x="1219" y="8167"/>
                    <a:pt x="1348" y="8167"/>
                  </a:cubicBezTo>
                  <a:cubicBezTo>
                    <a:pt x="2118" y="8167"/>
                    <a:pt x="2920" y="7878"/>
                    <a:pt x="3626" y="7349"/>
                  </a:cubicBezTo>
                  <a:cubicBezTo>
                    <a:pt x="3690" y="7301"/>
                    <a:pt x="3706" y="7220"/>
                    <a:pt x="3706" y="7140"/>
                  </a:cubicBezTo>
                  <a:cubicBezTo>
                    <a:pt x="3690" y="7060"/>
                    <a:pt x="3642" y="6996"/>
                    <a:pt x="3562" y="6980"/>
                  </a:cubicBezTo>
                  <a:cubicBezTo>
                    <a:pt x="3080" y="6835"/>
                    <a:pt x="1813" y="6386"/>
                    <a:pt x="1621" y="5761"/>
                  </a:cubicBezTo>
                  <a:lnTo>
                    <a:pt x="2439" y="5744"/>
                  </a:lnTo>
                  <a:cubicBezTo>
                    <a:pt x="2551" y="5744"/>
                    <a:pt x="2615" y="5664"/>
                    <a:pt x="2647" y="5552"/>
                  </a:cubicBezTo>
                  <a:cubicBezTo>
                    <a:pt x="2663" y="5456"/>
                    <a:pt x="2599" y="5375"/>
                    <a:pt x="2503" y="5343"/>
                  </a:cubicBezTo>
                  <a:cubicBezTo>
                    <a:pt x="2503" y="5343"/>
                    <a:pt x="1877" y="5135"/>
                    <a:pt x="1556" y="4862"/>
                  </a:cubicBezTo>
                  <a:cubicBezTo>
                    <a:pt x="1075" y="4429"/>
                    <a:pt x="818" y="3899"/>
                    <a:pt x="786" y="3547"/>
                  </a:cubicBezTo>
                  <a:lnTo>
                    <a:pt x="786" y="3547"/>
                  </a:lnTo>
                  <a:cubicBezTo>
                    <a:pt x="834" y="3579"/>
                    <a:pt x="899" y="3595"/>
                    <a:pt x="979" y="3627"/>
                  </a:cubicBezTo>
                  <a:cubicBezTo>
                    <a:pt x="1248" y="3729"/>
                    <a:pt x="1497" y="3740"/>
                    <a:pt x="1594" y="3740"/>
                  </a:cubicBezTo>
                  <a:cubicBezTo>
                    <a:pt x="1619" y="3740"/>
                    <a:pt x="1633" y="3739"/>
                    <a:pt x="1637" y="3739"/>
                  </a:cubicBezTo>
                  <a:cubicBezTo>
                    <a:pt x="1717" y="3739"/>
                    <a:pt x="1797" y="3675"/>
                    <a:pt x="1829" y="3595"/>
                  </a:cubicBezTo>
                  <a:cubicBezTo>
                    <a:pt x="1845" y="3514"/>
                    <a:pt x="1829" y="3418"/>
                    <a:pt x="1749" y="3370"/>
                  </a:cubicBezTo>
                  <a:cubicBezTo>
                    <a:pt x="1588" y="3258"/>
                    <a:pt x="1123" y="2873"/>
                    <a:pt x="979" y="2504"/>
                  </a:cubicBezTo>
                  <a:cubicBezTo>
                    <a:pt x="786" y="1942"/>
                    <a:pt x="802" y="1268"/>
                    <a:pt x="947" y="867"/>
                  </a:cubicBezTo>
                  <a:lnTo>
                    <a:pt x="947" y="867"/>
                  </a:lnTo>
                  <a:cubicBezTo>
                    <a:pt x="1187" y="1172"/>
                    <a:pt x="1685" y="1653"/>
                    <a:pt x="2808" y="2215"/>
                  </a:cubicBezTo>
                  <a:cubicBezTo>
                    <a:pt x="3786" y="2712"/>
                    <a:pt x="4813" y="3017"/>
                    <a:pt x="5615" y="3049"/>
                  </a:cubicBezTo>
                  <a:cubicBezTo>
                    <a:pt x="5631" y="3065"/>
                    <a:pt x="5680" y="3065"/>
                    <a:pt x="5696" y="3065"/>
                  </a:cubicBezTo>
                  <a:cubicBezTo>
                    <a:pt x="5792" y="3065"/>
                    <a:pt x="5888" y="2969"/>
                    <a:pt x="5888" y="2857"/>
                  </a:cubicBezTo>
                  <a:cubicBezTo>
                    <a:pt x="5888" y="2809"/>
                    <a:pt x="5888" y="2792"/>
                    <a:pt x="5872" y="2744"/>
                  </a:cubicBezTo>
                  <a:cubicBezTo>
                    <a:pt x="5840" y="2584"/>
                    <a:pt x="5792" y="2295"/>
                    <a:pt x="5792" y="2087"/>
                  </a:cubicBezTo>
                  <a:cubicBezTo>
                    <a:pt x="5792" y="1092"/>
                    <a:pt x="6738" y="290"/>
                    <a:pt x="7877" y="290"/>
                  </a:cubicBezTo>
                  <a:close/>
                  <a:moveTo>
                    <a:pt x="7894" y="1"/>
                  </a:moveTo>
                  <a:cubicBezTo>
                    <a:pt x="6514" y="1"/>
                    <a:pt x="5407" y="980"/>
                    <a:pt x="5407" y="2199"/>
                  </a:cubicBezTo>
                  <a:cubicBezTo>
                    <a:pt x="5407" y="2327"/>
                    <a:pt x="5423" y="2552"/>
                    <a:pt x="5455" y="2744"/>
                  </a:cubicBezTo>
                  <a:cubicBezTo>
                    <a:pt x="4749" y="2664"/>
                    <a:pt x="3851" y="2391"/>
                    <a:pt x="3000" y="1958"/>
                  </a:cubicBezTo>
                  <a:cubicBezTo>
                    <a:pt x="1332" y="1124"/>
                    <a:pt x="1155" y="546"/>
                    <a:pt x="1155" y="546"/>
                  </a:cubicBezTo>
                  <a:cubicBezTo>
                    <a:pt x="1139" y="466"/>
                    <a:pt x="1091" y="402"/>
                    <a:pt x="1011" y="386"/>
                  </a:cubicBezTo>
                  <a:cubicBezTo>
                    <a:pt x="993" y="377"/>
                    <a:pt x="973" y="373"/>
                    <a:pt x="952" y="373"/>
                  </a:cubicBezTo>
                  <a:cubicBezTo>
                    <a:pt x="898" y="373"/>
                    <a:pt x="841" y="399"/>
                    <a:pt x="818" y="434"/>
                  </a:cubicBezTo>
                  <a:cubicBezTo>
                    <a:pt x="481" y="803"/>
                    <a:pt x="321" y="1910"/>
                    <a:pt x="642" y="2760"/>
                  </a:cubicBezTo>
                  <a:cubicBezTo>
                    <a:pt x="722" y="2969"/>
                    <a:pt x="834" y="3161"/>
                    <a:pt x="979" y="3322"/>
                  </a:cubicBezTo>
                  <a:cubicBezTo>
                    <a:pt x="834" y="3274"/>
                    <a:pt x="786" y="3226"/>
                    <a:pt x="786" y="3226"/>
                  </a:cubicBezTo>
                  <a:cubicBezTo>
                    <a:pt x="752" y="3203"/>
                    <a:pt x="702" y="3180"/>
                    <a:pt x="653" y="3180"/>
                  </a:cubicBezTo>
                  <a:cubicBezTo>
                    <a:pt x="633" y="3180"/>
                    <a:pt x="613" y="3184"/>
                    <a:pt x="594" y="3194"/>
                  </a:cubicBezTo>
                  <a:cubicBezTo>
                    <a:pt x="546" y="3210"/>
                    <a:pt x="481" y="3242"/>
                    <a:pt x="465" y="3306"/>
                  </a:cubicBezTo>
                  <a:cubicBezTo>
                    <a:pt x="241" y="3835"/>
                    <a:pt x="626" y="4686"/>
                    <a:pt x="1316" y="5311"/>
                  </a:cubicBezTo>
                  <a:cubicBezTo>
                    <a:pt x="1396" y="5392"/>
                    <a:pt x="1508" y="5456"/>
                    <a:pt x="1604" y="5520"/>
                  </a:cubicBezTo>
                  <a:lnTo>
                    <a:pt x="1444" y="5520"/>
                  </a:lnTo>
                  <a:cubicBezTo>
                    <a:pt x="1348" y="5520"/>
                    <a:pt x="1268" y="5600"/>
                    <a:pt x="1235" y="5696"/>
                  </a:cubicBezTo>
                  <a:cubicBezTo>
                    <a:pt x="1187" y="6579"/>
                    <a:pt x="2423" y="7140"/>
                    <a:pt x="3113" y="7381"/>
                  </a:cubicBezTo>
                  <a:cubicBezTo>
                    <a:pt x="2567" y="7718"/>
                    <a:pt x="1990" y="7894"/>
                    <a:pt x="1396" y="7894"/>
                  </a:cubicBezTo>
                  <a:cubicBezTo>
                    <a:pt x="1027" y="7894"/>
                    <a:pt x="642" y="7846"/>
                    <a:pt x="273" y="7734"/>
                  </a:cubicBezTo>
                  <a:cubicBezTo>
                    <a:pt x="260" y="7732"/>
                    <a:pt x="248" y="7731"/>
                    <a:pt x="236" y="7731"/>
                  </a:cubicBezTo>
                  <a:cubicBezTo>
                    <a:pt x="156" y="7731"/>
                    <a:pt x="88" y="7776"/>
                    <a:pt x="32" y="7846"/>
                  </a:cubicBezTo>
                  <a:cubicBezTo>
                    <a:pt x="0" y="7926"/>
                    <a:pt x="16" y="8023"/>
                    <a:pt x="80" y="8087"/>
                  </a:cubicBezTo>
                  <a:cubicBezTo>
                    <a:pt x="1203" y="9001"/>
                    <a:pt x="2519" y="9499"/>
                    <a:pt x="3802" y="9499"/>
                  </a:cubicBezTo>
                  <a:cubicBezTo>
                    <a:pt x="3835" y="9370"/>
                    <a:pt x="3931" y="9370"/>
                    <a:pt x="4011" y="9370"/>
                  </a:cubicBezTo>
                  <a:cubicBezTo>
                    <a:pt x="7974" y="9162"/>
                    <a:pt x="10188" y="5777"/>
                    <a:pt x="10348" y="2504"/>
                  </a:cubicBezTo>
                  <a:cubicBezTo>
                    <a:pt x="10444" y="2440"/>
                    <a:pt x="10605" y="2311"/>
                    <a:pt x="10862" y="2038"/>
                  </a:cubicBezTo>
                  <a:cubicBezTo>
                    <a:pt x="11263" y="1637"/>
                    <a:pt x="11535" y="1188"/>
                    <a:pt x="11535" y="1156"/>
                  </a:cubicBezTo>
                  <a:cubicBezTo>
                    <a:pt x="11567" y="1076"/>
                    <a:pt x="11551" y="996"/>
                    <a:pt x="11503" y="947"/>
                  </a:cubicBezTo>
                  <a:cubicBezTo>
                    <a:pt x="11482" y="905"/>
                    <a:pt x="11432" y="883"/>
                    <a:pt x="11377" y="883"/>
                  </a:cubicBezTo>
                  <a:cubicBezTo>
                    <a:pt x="11350" y="883"/>
                    <a:pt x="11321" y="889"/>
                    <a:pt x="11295" y="899"/>
                  </a:cubicBezTo>
                  <a:cubicBezTo>
                    <a:pt x="11166" y="947"/>
                    <a:pt x="10910" y="1060"/>
                    <a:pt x="10701" y="1140"/>
                  </a:cubicBezTo>
                  <a:cubicBezTo>
                    <a:pt x="10926" y="915"/>
                    <a:pt x="11134" y="659"/>
                    <a:pt x="11182" y="482"/>
                  </a:cubicBezTo>
                  <a:cubicBezTo>
                    <a:pt x="11231" y="386"/>
                    <a:pt x="11214" y="274"/>
                    <a:pt x="11166" y="193"/>
                  </a:cubicBezTo>
                  <a:cubicBezTo>
                    <a:pt x="11166" y="177"/>
                    <a:pt x="11150" y="177"/>
                    <a:pt x="11134" y="161"/>
                  </a:cubicBezTo>
                  <a:lnTo>
                    <a:pt x="11102" y="161"/>
                  </a:lnTo>
                  <a:lnTo>
                    <a:pt x="11086" y="145"/>
                  </a:lnTo>
                  <a:lnTo>
                    <a:pt x="10926" y="145"/>
                  </a:lnTo>
                  <a:lnTo>
                    <a:pt x="10188" y="466"/>
                  </a:lnTo>
                  <a:lnTo>
                    <a:pt x="9706" y="675"/>
                  </a:lnTo>
                  <a:cubicBezTo>
                    <a:pt x="9241" y="242"/>
                    <a:pt x="8583" y="1"/>
                    <a:pt x="7894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73"/>
            <p:cNvSpPr/>
            <p:nvPr/>
          </p:nvSpPr>
          <p:spPr>
            <a:xfrm>
              <a:off x="682925" y="858250"/>
              <a:ext cx="321700" cy="218625"/>
            </a:xfrm>
            <a:custGeom>
              <a:avLst/>
              <a:gdLst/>
              <a:ahLst/>
              <a:cxnLst/>
              <a:rect l="l" t="t" r="r" b="b"/>
              <a:pathLst>
                <a:path w="12868" h="8745" extrusionOk="0">
                  <a:moveTo>
                    <a:pt x="12033" y="1"/>
                  </a:moveTo>
                  <a:cubicBezTo>
                    <a:pt x="12322" y="691"/>
                    <a:pt x="12498" y="1477"/>
                    <a:pt x="12498" y="2295"/>
                  </a:cubicBezTo>
                  <a:cubicBezTo>
                    <a:pt x="12498" y="5632"/>
                    <a:pt x="9787" y="8344"/>
                    <a:pt x="6450" y="8344"/>
                  </a:cubicBezTo>
                  <a:cubicBezTo>
                    <a:pt x="5407" y="8344"/>
                    <a:pt x="4364" y="8055"/>
                    <a:pt x="3450" y="7541"/>
                  </a:cubicBezTo>
                  <a:cubicBezTo>
                    <a:pt x="3401" y="7525"/>
                    <a:pt x="3385" y="7525"/>
                    <a:pt x="3353" y="7525"/>
                  </a:cubicBezTo>
                  <a:cubicBezTo>
                    <a:pt x="3321" y="7525"/>
                    <a:pt x="3305" y="7525"/>
                    <a:pt x="3289" y="7541"/>
                  </a:cubicBezTo>
                  <a:lnTo>
                    <a:pt x="1187" y="8263"/>
                  </a:lnTo>
                  <a:lnTo>
                    <a:pt x="1621" y="6033"/>
                  </a:lnTo>
                  <a:cubicBezTo>
                    <a:pt x="1637" y="5969"/>
                    <a:pt x="1621" y="5921"/>
                    <a:pt x="1588" y="5873"/>
                  </a:cubicBezTo>
                  <a:cubicBezTo>
                    <a:pt x="818" y="4830"/>
                    <a:pt x="417" y="3611"/>
                    <a:pt x="417" y="2327"/>
                  </a:cubicBezTo>
                  <a:cubicBezTo>
                    <a:pt x="417" y="1509"/>
                    <a:pt x="578" y="723"/>
                    <a:pt x="883" y="17"/>
                  </a:cubicBezTo>
                  <a:lnTo>
                    <a:pt x="465" y="17"/>
                  </a:lnTo>
                  <a:cubicBezTo>
                    <a:pt x="177" y="739"/>
                    <a:pt x="32" y="1525"/>
                    <a:pt x="32" y="2327"/>
                  </a:cubicBezTo>
                  <a:cubicBezTo>
                    <a:pt x="0" y="3675"/>
                    <a:pt x="401" y="4958"/>
                    <a:pt x="1187" y="6033"/>
                  </a:cubicBezTo>
                  <a:lnTo>
                    <a:pt x="690" y="8520"/>
                  </a:lnTo>
                  <a:cubicBezTo>
                    <a:pt x="674" y="8600"/>
                    <a:pt x="722" y="8664"/>
                    <a:pt x="754" y="8697"/>
                  </a:cubicBezTo>
                  <a:cubicBezTo>
                    <a:pt x="802" y="8745"/>
                    <a:pt x="834" y="8745"/>
                    <a:pt x="899" y="8745"/>
                  </a:cubicBezTo>
                  <a:cubicBezTo>
                    <a:pt x="915" y="8745"/>
                    <a:pt x="947" y="8745"/>
                    <a:pt x="963" y="8729"/>
                  </a:cubicBezTo>
                  <a:lnTo>
                    <a:pt x="3305" y="7926"/>
                  </a:lnTo>
                  <a:cubicBezTo>
                    <a:pt x="4268" y="8456"/>
                    <a:pt x="5327" y="8745"/>
                    <a:pt x="6434" y="8745"/>
                  </a:cubicBezTo>
                  <a:cubicBezTo>
                    <a:pt x="9979" y="8745"/>
                    <a:pt x="12867" y="5857"/>
                    <a:pt x="12867" y="2295"/>
                  </a:cubicBezTo>
                  <a:cubicBezTo>
                    <a:pt x="12867" y="1477"/>
                    <a:pt x="12707" y="723"/>
                    <a:pt x="12450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73"/>
            <p:cNvSpPr/>
            <p:nvPr/>
          </p:nvSpPr>
          <p:spPr>
            <a:xfrm>
              <a:off x="742675" y="858675"/>
              <a:ext cx="201375" cy="150425"/>
            </a:xfrm>
            <a:custGeom>
              <a:avLst/>
              <a:gdLst/>
              <a:ahLst/>
              <a:cxnLst/>
              <a:rect l="l" t="t" r="r" b="b"/>
              <a:pathLst>
                <a:path w="8055" h="6017" extrusionOk="0">
                  <a:moveTo>
                    <a:pt x="113" y="0"/>
                  </a:moveTo>
                  <a:cubicBezTo>
                    <a:pt x="1" y="321"/>
                    <a:pt x="33" y="738"/>
                    <a:pt x="177" y="1332"/>
                  </a:cubicBezTo>
                  <a:cubicBezTo>
                    <a:pt x="402" y="2326"/>
                    <a:pt x="1380" y="3417"/>
                    <a:pt x="2327" y="4332"/>
                  </a:cubicBezTo>
                  <a:cubicBezTo>
                    <a:pt x="3338" y="5359"/>
                    <a:pt x="5247" y="6016"/>
                    <a:pt x="6113" y="6016"/>
                  </a:cubicBezTo>
                  <a:cubicBezTo>
                    <a:pt x="6947" y="6016"/>
                    <a:pt x="7509" y="5455"/>
                    <a:pt x="7718" y="5262"/>
                  </a:cubicBezTo>
                  <a:lnTo>
                    <a:pt x="7734" y="5230"/>
                  </a:lnTo>
                  <a:cubicBezTo>
                    <a:pt x="7974" y="4990"/>
                    <a:pt x="8054" y="4364"/>
                    <a:pt x="8054" y="4171"/>
                  </a:cubicBezTo>
                  <a:cubicBezTo>
                    <a:pt x="8054" y="3915"/>
                    <a:pt x="7894" y="3770"/>
                    <a:pt x="7798" y="3722"/>
                  </a:cubicBezTo>
                  <a:cubicBezTo>
                    <a:pt x="7685" y="3674"/>
                    <a:pt x="6562" y="3128"/>
                    <a:pt x="6290" y="2984"/>
                  </a:cubicBezTo>
                  <a:cubicBezTo>
                    <a:pt x="6201" y="2942"/>
                    <a:pt x="6117" y="2925"/>
                    <a:pt x="6040" y="2925"/>
                  </a:cubicBezTo>
                  <a:cubicBezTo>
                    <a:pt x="5823" y="2925"/>
                    <a:pt x="5659" y="3057"/>
                    <a:pt x="5600" y="3128"/>
                  </a:cubicBezTo>
                  <a:cubicBezTo>
                    <a:pt x="5407" y="3385"/>
                    <a:pt x="5070" y="3802"/>
                    <a:pt x="5006" y="3866"/>
                  </a:cubicBezTo>
                  <a:cubicBezTo>
                    <a:pt x="4990" y="3883"/>
                    <a:pt x="4958" y="3883"/>
                    <a:pt x="4942" y="3883"/>
                  </a:cubicBezTo>
                  <a:cubicBezTo>
                    <a:pt x="4782" y="3834"/>
                    <a:pt x="3883" y="3465"/>
                    <a:pt x="3418" y="2984"/>
                  </a:cubicBezTo>
                  <a:cubicBezTo>
                    <a:pt x="2985" y="2551"/>
                    <a:pt x="2712" y="2166"/>
                    <a:pt x="2536" y="1925"/>
                  </a:cubicBezTo>
                  <a:cubicBezTo>
                    <a:pt x="2503" y="1861"/>
                    <a:pt x="2455" y="1829"/>
                    <a:pt x="2439" y="1781"/>
                  </a:cubicBezTo>
                  <a:cubicBezTo>
                    <a:pt x="2375" y="1685"/>
                    <a:pt x="2423" y="1604"/>
                    <a:pt x="2439" y="1588"/>
                  </a:cubicBezTo>
                  <a:cubicBezTo>
                    <a:pt x="2503" y="1524"/>
                    <a:pt x="2776" y="1235"/>
                    <a:pt x="2905" y="1043"/>
                  </a:cubicBezTo>
                  <a:cubicBezTo>
                    <a:pt x="3065" y="802"/>
                    <a:pt x="3017" y="545"/>
                    <a:pt x="2953" y="417"/>
                  </a:cubicBezTo>
                  <a:cubicBezTo>
                    <a:pt x="2953" y="401"/>
                    <a:pt x="2872" y="225"/>
                    <a:pt x="2776" y="0"/>
                  </a:cubicBezTo>
                  <a:lnTo>
                    <a:pt x="2343" y="0"/>
                  </a:lnTo>
                  <a:cubicBezTo>
                    <a:pt x="2439" y="225"/>
                    <a:pt x="2519" y="433"/>
                    <a:pt x="2584" y="578"/>
                  </a:cubicBezTo>
                  <a:cubicBezTo>
                    <a:pt x="2584" y="578"/>
                    <a:pt x="2616" y="722"/>
                    <a:pt x="2536" y="834"/>
                  </a:cubicBezTo>
                  <a:cubicBezTo>
                    <a:pt x="2423" y="1043"/>
                    <a:pt x="2118" y="1348"/>
                    <a:pt x="2118" y="1348"/>
                  </a:cubicBezTo>
                  <a:lnTo>
                    <a:pt x="2102" y="1364"/>
                  </a:lnTo>
                  <a:cubicBezTo>
                    <a:pt x="1990" y="1476"/>
                    <a:pt x="1878" y="1781"/>
                    <a:pt x="2102" y="2070"/>
                  </a:cubicBezTo>
                  <a:cubicBezTo>
                    <a:pt x="2118" y="2102"/>
                    <a:pt x="2150" y="2150"/>
                    <a:pt x="2199" y="2198"/>
                  </a:cubicBezTo>
                  <a:cubicBezTo>
                    <a:pt x="2375" y="2471"/>
                    <a:pt x="2632" y="2840"/>
                    <a:pt x="3113" y="3305"/>
                  </a:cubicBezTo>
                  <a:cubicBezTo>
                    <a:pt x="3707" y="3883"/>
                    <a:pt x="4766" y="4300"/>
                    <a:pt x="4830" y="4316"/>
                  </a:cubicBezTo>
                  <a:cubicBezTo>
                    <a:pt x="4846" y="4316"/>
                    <a:pt x="4846" y="4316"/>
                    <a:pt x="4862" y="4332"/>
                  </a:cubicBezTo>
                  <a:cubicBezTo>
                    <a:pt x="4865" y="4332"/>
                    <a:pt x="4873" y="4332"/>
                    <a:pt x="4887" y="4332"/>
                  </a:cubicBezTo>
                  <a:cubicBezTo>
                    <a:pt x="4956" y="4332"/>
                    <a:pt x="5145" y="4321"/>
                    <a:pt x="5279" y="4187"/>
                  </a:cubicBezTo>
                  <a:cubicBezTo>
                    <a:pt x="5391" y="4091"/>
                    <a:pt x="5824" y="3530"/>
                    <a:pt x="5921" y="3417"/>
                  </a:cubicBezTo>
                  <a:cubicBezTo>
                    <a:pt x="5945" y="3393"/>
                    <a:pt x="5998" y="3359"/>
                    <a:pt x="6072" y="3359"/>
                  </a:cubicBezTo>
                  <a:cubicBezTo>
                    <a:pt x="6095" y="3359"/>
                    <a:pt x="6119" y="3362"/>
                    <a:pt x="6145" y="3369"/>
                  </a:cubicBezTo>
                  <a:cubicBezTo>
                    <a:pt x="6434" y="3497"/>
                    <a:pt x="7637" y="4091"/>
                    <a:pt x="7653" y="4107"/>
                  </a:cubicBezTo>
                  <a:cubicBezTo>
                    <a:pt x="7653" y="4107"/>
                    <a:pt x="7669" y="4139"/>
                    <a:pt x="7669" y="4187"/>
                  </a:cubicBezTo>
                  <a:cubicBezTo>
                    <a:pt x="7669" y="4412"/>
                    <a:pt x="7573" y="4861"/>
                    <a:pt x="7477" y="4973"/>
                  </a:cubicBezTo>
                  <a:lnTo>
                    <a:pt x="7445" y="4990"/>
                  </a:lnTo>
                  <a:cubicBezTo>
                    <a:pt x="7268" y="5166"/>
                    <a:pt x="6803" y="5631"/>
                    <a:pt x="6129" y="5631"/>
                  </a:cubicBezTo>
                  <a:cubicBezTo>
                    <a:pt x="5439" y="5631"/>
                    <a:pt x="3594" y="5038"/>
                    <a:pt x="2632" y="4075"/>
                  </a:cubicBezTo>
                  <a:cubicBezTo>
                    <a:pt x="1749" y="3193"/>
                    <a:pt x="819" y="2150"/>
                    <a:pt x="610" y="1235"/>
                  </a:cubicBezTo>
                  <a:cubicBezTo>
                    <a:pt x="466" y="594"/>
                    <a:pt x="450" y="257"/>
                    <a:pt x="514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73"/>
            <p:cNvSpPr/>
            <p:nvPr/>
          </p:nvSpPr>
          <p:spPr>
            <a:xfrm>
              <a:off x="1722125" y="863075"/>
              <a:ext cx="416350" cy="384275"/>
            </a:xfrm>
            <a:custGeom>
              <a:avLst/>
              <a:gdLst/>
              <a:ahLst/>
              <a:cxnLst/>
              <a:rect l="l" t="t" r="r" b="b"/>
              <a:pathLst>
                <a:path w="16654" h="15371" extrusionOk="0">
                  <a:moveTo>
                    <a:pt x="11007" y="418"/>
                  </a:moveTo>
                  <a:cubicBezTo>
                    <a:pt x="13894" y="418"/>
                    <a:pt x="16269" y="2776"/>
                    <a:pt x="16269" y="5680"/>
                  </a:cubicBezTo>
                  <a:cubicBezTo>
                    <a:pt x="16253" y="8552"/>
                    <a:pt x="13894" y="10894"/>
                    <a:pt x="11007" y="10894"/>
                  </a:cubicBezTo>
                  <a:cubicBezTo>
                    <a:pt x="10445" y="10894"/>
                    <a:pt x="9884" y="10798"/>
                    <a:pt x="9354" y="10621"/>
                  </a:cubicBezTo>
                  <a:cubicBezTo>
                    <a:pt x="9322" y="10621"/>
                    <a:pt x="9306" y="10589"/>
                    <a:pt x="9274" y="10589"/>
                  </a:cubicBezTo>
                  <a:cubicBezTo>
                    <a:pt x="9194" y="10573"/>
                    <a:pt x="9130" y="10541"/>
                    <a:pt x="9049" y="10509"/>
                  </a:cubicBezTo>
                  <a:cubicBezTo>
                    <a:pt x="9001" y="10493"/>
                    <a:pt x="8985" y="10493"/>
                    <a:pt x="8953" y="10477"/>
                  </a:cubicBezTo>
                  <a:cubicBezTo>
                    <a:pt x="8889" y="10461"/>
                    <a:pt x="8809" y="10413"/>
                    <a:pt x="8744" y="10381"/>
                  </a:cubicBezTo>
                  <a:cubicBezTo>
                    <a:pt x="8728" y="10349"/>
                    <a:pt x="8680" y="10349"/>
                    <a:pt x="8664" y="10332"/>
                  </a:cubicBezTo>
                  <a:cubicBezTo>
                    <a:pt x="8568" y="10300"/>
                    <a:pt x="8488" y="10236"/>
                    <a:pt x="8392" y="10188"/>
                  </a:cubicBezTo>
                  <a:cubicBezTo>
                    <a:pt x="8359" y="10172"/>
                    <a:pt x="8343" y="10172"/>
                    <a:pt x="8311" y="10172"/>
                  </a:cubicBezTo>
                  <a:lnTo>
                    <a:pt x="8263" y="10172"/>
                  </a:lnTo>
                  <a:cubicBezTo>
                    <a:pt x="8247" y="10172"/>
                    <a:pt x="8231" y="10172"/>
                    <a:pt x="8199" y="10188"/>
                  </a:cubicBezTo>
                  <a:lnTo>
                    <a:pt x="6418" y="10814"/>
                  </a:lnTo>
                  <a:lnTo>
                    <a:pt x="6418" y="10814"/>
                  </a:lnTo>
                  <a:lnTo>
                    <a:pt x="6787" y="8905"/>
                  </a:lnTo>
                  <a:cubicBezTo>
                    <a:pt x="6803" y="8856"/>
                    <a:pt x="6787" y="8792"/>
                    <a:pt x="6739" y="8744"/>
                  </a:cubicBezTo>
                  <a:cubicBezTo>
                    <a:pt x="6659" y="8648"/>
                    <a:pt x="6595" y="8552"/>
                    <a:pt x="6514" y="8423"/>
                  </a:cubicBezTo>
                  <a:cubicBezTo>
                    <a:pt x="6498" y="8391"/>
                    <a:pt x="6466" y="8327"/>
                    <a:pt x="6434" y="8295"/>
                  </a:cubicBezTo>
                  <a:cubicBezTo>
                    <a:pt x="6402" y="8231"/>
                    <a:pt x="6354" y="8167"/>
                    <a:pt x="6338" y="8102"/>
                  </a:cubicBezTo>
                  <a:cubicBezTo>
                    <a:pt x="6306" y="8054"/>
                    <a:pt x="6274" y="7990"/>
                    <a:pt x="6242" y="7926"/>
                  </a:cubicBezTo>
                  <a:cubicBezTo>
                    <a:pt x="6226" y="7878"/>
                    <a:pt x="6194" y="7830"/>
                    <a:pt x="6178" y="7782"/>
                  </a:cubicBezTo>
                  <a:cubicBezTo>
                    <a:pt x="6145" y="7701"/>
                    <a:pt x="6113" y="7637"/>
                    <a:pt x="6097" y="7557"/>
                  </a:cubicBezTo>
                  <a:cubicBezTo>
                    <a:pt x="6081" y="7525"/>
                    <a:pt x="6081" y="7477"/>
                    <a:pt x="6065" y="7445"/>
                  </a:cubicBezTo>
                  <a:cubicBezTo>
                    <a:pt x="6033" y="7364"/>
                    <a:pt x="6001" y="7284"/>
                    <a:pt x="5985" y="7204"/>
                  </a:cubicBezTo>
                  <a:cubicBezTo>
                    <a:pt x="5985" y="7188"/>
                    <a:pt x="5953" y="7140"/>
                    <a:pt x="5953" y="7124"/>
                  </a:cubicBezTo>
                  <a:cubicBezTo>
                    <a:pt x="5873" y="6819"/>
                    <a:pt x="5792" y="6498"/>
                    <a:pt x="5776" y="6177"/>
                  </a:cubicBezTo>
                  <a:cubicBezTo>
                    <a:pt x="5760" y="6017"/>
                    <a:pt x="5760" y="5840"/>
                    <a:pt x="5760" y="5680"/>
                  </a:cubicBezTo>
                  <a:cubicBezTo>
                    <a:pt x="5760" y="2792"/>
                    <a:pt x="8103" y="418"/>
                    <a:pt x="11007" y="418"/>
                  </a:cubicBezTo>
                  <a:close/>
                  <a:moveTo>
                    <a:pt x="4750" y="6273"/>
                  </a:moveTo>
                  <a:cubicBezTo>
                    <a:pt x="4974" y="6273"/>
                    <a:pt x="5183" y="6306"/>
                    <a:pt x="5391" y="6322"/>
                  </a:cubicBezTo>
                  <a:lnTo>
                    <a:pt x="5391" y="6386"/>
                  </a:lnTo>
                  <a:cubicBezTo>
                    <a:pt x="5423" y="6466"/>
                    <a:pt x="5423" y="6546"/>
                    <a:pt x="5440" y="6626"/>
                  </a:cubicBezTo>
                  <a:cubicBezTo>
                    <a:pt x="5440" y="6659"/>
                    <a:pt x="5456" y="6707"/>
                    <a:pt x="5456" y="6739"/>
                  </a:cubicBezTo>
                  <a:cubicBezTo>
                    <a:pt x="5472" y="6819"/>
                    <a:pt x="5488" y="6915"/>
                    <a:pt x="5520" y="6995"/>
                  </a:cubicBezTo>
                  <a:cubicBezTo>
                    <a:pt x="5552" y="7204"/>
                    <a:pt x="5632" y="7397"/>
                    <a:pt x="5696" y="7589"/>
                  </a:cubicBezTo>
                  <a:cubicBezTo>
                    <a:pt x="5712" y="7621"/>
                    <a:pt x="5712" y="7637"/>
                    <a:pt x="5728" y="7685"/>
                  </a:cubicBezTo>
                  <a:cubicBezTo>
                    <a:pt x="5760" y="7766"/>
                    <a:pt x="5792" y="7830"/>
                    <a:pt x="5841" y="7910"/>
                  </a:cubicBezTo>
                  <a:cubicBezTo>
                    <a:pt x="5857" y="7958"/>
                    <a:pt x="5873" y="8006"/>
                    <a:pt x="5889" y="8038"/>
                  </a:cubicBezTo>
                  <a:cubicBezTo>
                    <a:pt x="5921" y="8102"/>
                    <a:pt x="5953" y="8167"/>
                    <a:pt x="6001" y="8231"/>
                  </a:cubicBezTo>
                  <a:cubicBezTo>
                    <a:pt x="6033" y="8279"/>
                    <a:pt x="6065" y="8343"/>
                    <a:pt x="6097" y="8407"/>
                  </a:cubicBezTo>
                  <a:cubicBezTo>
                    <a:pt x="6113" y="8439"/>
                    <a:pt x="6161" y="8504"/>
                    <a:pt x="6178" y="8552"/>
                  </a:cubicBezTo>
                  <a:cubicBezTo>
                    <a:pt x="6242" y="8648"/>
                    <a:pt x="6322" y="8760"/>
                    <a:pt x="6370" y="8873"/>
                  </a:cubicBezTo>
                  <a:lnTo>
                    <a:pt x="6370" y="8889"/>
                  </a:lnTo>
                  <a:lnTo>
                    <a:pt x="6081" y="10445"/>
                  </a:lnTo>
                  <a:cubicBezTo>
                    <a:pt x="6033" y="10397"/>
                    <a:pt x="5953" y="10332"/>
                    <a:pt x="5873" y="10332"/>
                  </a:cubicBezTo>
                  <a:cubicBezTo>
                    <a:pt x="5728" y="10332"/>
                    <a:pt x="5616" y="10445"/>
                    <a:pt x="5616" y="10589"/>
                  </a:cubicBezTo>
                  <a:cubicBezTo>
                    <a:pt x="5616" y="10734"/>
                    <a:pt x="5728" y="10846"/>
                    <a:pt x="5873" y="10846"/>
                  </a:cubicBezTo>
                  <a:cubicBezTo>
                    <a:pt x="5937" y="10846"/>
                    <a:pt x="5969" y="10830"/>
                    <a:pt x="6017" y="10814"/>
                  </a:cubicBezTo>
                  <a:lnTo>
                    <a:pt x="6017" y="10814"/>
                  </a:lnTo>
                  <a:lnTo>
                    <a:pt x="5969" y="11054"/>
                  </a:lnTo>
                  <a:cubicBezTo>
                    <a:pt x="5953" y="11135"/>
                    <a:pt x="6001" y="11199"/>
                    <a:pt x="6033" y="11231"/>
                  </a:cubicBezTo>
                  <a:cubicBezTo>
                    <a:pt x="6065" y="11247"/>
                    <a:pt x="6081" y="11247"/>
                    <a:pt x="6097" y="11279"/>
                  </a:cubicBezTo>
                  <a:lnTo>
                    <a:pt x="6178" y="11279"/>
                  </a:lnTo>
                  <a:cubicBezTo>
                    <a:pt x="6194" y="11279"/>
                    <a:pt x="6226" y="11279"/>
                    <a:pt x="6242" y="11247"/>
                  </a:cubicBezTo>
                  <a:lnTo>
                    <a:pt x="8279" y="10557"/>
                  </a:lnTo>
                  <a:lnTo>
                    <a:pt x="8648" y="10734"/>
                  </a:lnTo>
                  <a:cubicBezTo>
                    <a:pt x="8680" y="10750"/>
                    <a:pt x="8728" y="10766"/>
                    <a:pt x="8744" y="10766"/>
                  </a:cubicBezTo>
                  <a:cubicBezTo>
                    <a:pt x="8841" y="10814"/>
                    <a:pt x="8921" y="10846"/>
                    <a:pt x="9033" y="10894"/>
                  </a:cubicBezTo>
                  <a:cubicBezTo>
                    <a:pt x="9049" y="10894"/>
                    <a:pt x="9065" y="10910"/>
                    <a:pt x="9081" y="10910"/>
                  </a:cubicBezTo>
                  <a:cubicBezTo>
                    <a:pt x="9001" y="11760"/>
                    <a:pt x="8728" y="12514"/>
                    <a:pt x="8263" y="13156"/>
                  </a:cubicBezTo>
                  <a:cubicBezTo>
                    <a:pt x="8231" y="13204"/>
                    <a:pt x="8231" y="13268"/>
                    <a:pt x="8231" y="13317"/>
                  </a:cubicBezTo>
                  <a:lnTo>
                    <a:pt x="8520" y="14841"/>
                  </a:lnTo>
                  <a:lnTo>
                    <a:pt x="8520" y="14841"/>
                  </a:lnTo>
                  <a:lnTo>
                    <a:pt x="7076" y="14343"/>
                  </a:lnTo>
                  <a:cubicBezTo>
                    <a:pt x="7056" y="14337"/>
                    <a:pt x="7033" y="14333"/>
                    <a:pt x="7010" y="14333"/>
                  </a:cubicBezTo>
                  <a:cubicBezTo>
                    <a:pt x="6977" y="14333"/>
                    <a:pt x="6944" y="14341"/>
                    <a:pt x="6916" y="14359"/>
                  </a:cubicBezTo>
                  <a:cubicBezTo>
                    <a:pt x="6258" y="14744"/>
                    <a:pt x="5520" y="14937"/>
                    <a:pt x="4750" y="14937"/>
                  </a:cubicBezTo>
                  <a:cubicBezTo>
                    <a:pt x="2375" y="14937"/>
                    <a:pt x="418" y="12996"/>
                    <a:pt x="418" y="10605"/>
                  </a:cubicBezTo>
                  <a:cubicBezTo>
                    <a:pt x="418" y="8231"/>
                    <a:pt x="2359" y="6273"/>
                    <a:pt x="4750" y="6273"/>
                  </a:cubicBezTo>
                  <a:close/>
                  <a:moveTo>
                    <a:pt x="10991" y="0"/>
                  </a:moveTo>
                  <a:cubicBezTo>
                    <a:pt x="7878" y="0"/>
                    <a:pt x="5343" y="2535"/>
                    <a:pt x="5343" y="5664"/>
                  </a:cubicBezTo>
                  <a:cubicBezTo>
                    <a:pt x="5343" y="5760"/>
                    <a:pt x="5343" y="5840"/>
                    <a:pt x="5359" y="5921"/>
                  </a:cubicBezTo>
                  <a:cubicBezTo>
                    <a:pt x="5151" y="5904"/>
                    <a:pt x="4958" y="5888"/>
                    <a:pt x="4734" y="5888"/>
                  </a:cubicBezTo>
                  <a:cubicBezTo>
                    <a:pt x="2135" y="5888"/>
                    <a:pt x="1" y="8006"/>
                    <a:pt x="1" y="10621"/>
                  </a:cubicBezTo>
                  <a:cubicBezTo>
                    <a:pt x="1" y="13220"/>
                    <a:pt x="2135" y="15354"/>
                    <a:pt x="4734" y="15354"/>
                  </a:cubicBezTo>
                  <a:cubicBezTo>
                    <a:pt x="5536" y="15354"/>
                    <a:pt x="6322" y="15145"/>
                    <a:pt x="7028" y="14760"/>
                  </a:cubicBezTo>
                  <a:lnTo>
                    <a:pt x="8712" y="15354"/>
                  </a:lnTo>
                  <a:cubicBezTo>
                    <a:pt x="8728" y="15354"/>
                    <a:pt x="8744" y="15370"/>
                    <a:pt x="8761" y="15370"/>
                  </a:cubicBezTo>
                  <a:cubicBezTo>
                    <a:pt x="8809" y="15370"/>
                    <a:pt x="8873" y="15354"/>
                    <a:pt x="8905" y="15322"/>
                  </a:cubicBezTo>
                  <a:cubicBezTo>
                    <a:pt x="8969" y="15290"/>
                    <a:pt x="8985" y="15210"/>
                    <a:pt x="8969" y="15145"/>
                  </a:cubicBezTo>
                  <a:lnTo>
                    <a:pt x="8632" y="13365"/>
                  </a:lnTo>
                  <a:cubicBezTo>
                    <a:pt x="9081" y="12691"/>
                    <a:pt x="9370" y="11937"/>
                    <a:pt x="9450" y="11119"/>
                  </a:cubicBezTo>
                  <a:cubicBezTo>
                    <a:pt x="9948" y="11247"/>
                    <a:pt x="10477" y="11327"/>
                    <a:pt x="10991" y="11327"/>
                  </a:cubicBezTo>
                  <a:cubicBezTo>
                    <a:pt x="14119" y="11295"/>
                    <a:pt x="16654" y="8776"/>
                    <a:pt x="16654" y="5664"/>
                  </a:cubicBezTo>
                  <a:cubicBezTo>
                    <a:pt x="16654" y="2551"/>
                    <a:pt x="14119" y="0"/>
                    <a:pt x="10991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73"/>
            <p:cNvSpPr/>
            <p:nvPr/>
          </p:nvSpPr>
          <p:spPr>
            <a:xfrm>
              <a:off x="1926275" y="1037950"/>
              <a:ext cx="142425" cy="10050"/>
            </a:xfrm>
            <a:custGeom>
              <a:avLst/>
              <a:gdLst/>
              <a:ahLst/>
              <a:cxnLst/>
              <a:rect l="l" t="t" r="r" b="b"/>
              <a:pathLst>
                <a:path w="5697" h="402" extrusionOk="0">
                  <a:moveTo>
                    <a:pt x="193" y="0"/>
                  </a:moveTo>
                  <a:cubicBezTo>
                    <a:pt x="81" y="0"/>
                    <a:pt x="1" y="81"/>
                    <a:pt x="1" y="209"/>
                  </a:cubicBezTo>
                  <a:cubicBezTo>
                    <a:pt x="1" y="337"/>
                    <a:pt x="81" y="402"/>
                    <a:pt x="193" y="402"/>
                  </a:cubicBezTo>
                  <a:lnTo>
                    <a:pt x="5488" y="402"/>
                  </a:lnTo>
                  <a:cubicBezTo>
                    <a:pt x="5616" y="402"/>
                    <a:pt x="5696" y="337"/>
                    <a:pt x="5696" y="209"/>
                  </a:cubicBezTo>
                  <a:cubicBezTo>
                    <a:pt x="5696" y="81"/>
                    <a:pt x="5600" y="0"/>
                    <a:pt x="5488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73"/>
            <p:cNvSpPr/>
            <p:nvPr/>
          </p:nvSpPr>
          <p:spPr>
            <a:xfrm>
              <a:off x="1926275" y="999450"/>
              <a:ext cx="142425" cy="10050"/>
            </a:xfrm>
            <a:custGeom>
              <a:avLst/>
              <a:gdLst/>
              <a:ahLst/>
              <a:cxnLst/>
              <a:rect l="l" t="t" r="r" b="b"/>
              <a:pathLst>
                <a:path w="5697" h="402" extrusionOk="0">
                  <a:moveTo>
                    <a:pt x="193" y="0"/>
                  </a:moveTo>
                  <a:cubicBezTo>
                    <a:pt x="81" y="0"/>
                    <a:pt x="1" y="80"/>
                    <a:pt x="1" y="209"/>
                  </a:cubicBezTo>
                  <a:cubicBezTo>
                    <a:pt x="1" y="321"/>
                    <a:pt x="81" y="401"/>
                    <a:pt x="193" y="401"/>
                  </a:cubicBezTo>
                  <a:lnTo>
                    <a:pt x="5488" y="401"/>
                  </a:lnTo>
                  <a:cubicBezTo>
                    <a:pt x="5616" y="401"/>
                    <a:pt x="5696" y="321"/>
                    <a:pt x="5696" y="209"/>
                  </a:cubicBezTo>
                  <a:cubicBezTo>
                    <a:pt x="5696" y="80"/>
                    <a:pt x="5600" y="0"/>
                    <a:pt x="5488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73"/>
            <p:cNvSpPr/>
            <p:nvPr/>
          </p:nvSpPr>
          <p:spPr>
            <a:xfrm>
              <a:off x="1926275" y="960550"/>
              <a:ext cx="142425" cy="10050"/>
            </a:xfrm>
            <a:custGeom>
              <a:avLst/>
              <a:gdLst/>
              <a:ahLst/>
              <a:cxnLst/>
              <a:rect l="l" t="t" r="r" b="b"/>
              <a:pathLst>
                <a:path w="5697" h="402" extrusionOk="0">
                  <a:moveTo>
                    <a:pt x="193" y="0"/>
                  </a:moveTo>
                  <a:cubicBezTo>
                    <a:pt x="81" y="0"/>
                    <a:pt x="1" y="80"/>
                    <a:pt x="1" y="193"/>
                  </a:cubicBezTo>
                  <a:cubicBezTo>
                    <a:pt x="1" y="321"/>
                    <a:pt x="81" y="401"/>
                    <a:pt x="193" y="401"/>
                  </a:cubicBezTo>
                  <a:lnTo>
                    <a:pt x="5488" y="401"/>
                  </a:lnTo>
                  <a:cubicBezTo>
                    <a:pt x="5616" y="401"/>
                    <a:pt x="5696" y="321"/>
                    <a:pt x="5696" y="193"/>
                  </a:cubicBezTo>
                  <a:cubicBezTo>
                    <a:pt x="5696" y="80"/>
                    <a:pt x="5600" y="0"/>
                    <a:pt x="5488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73"/>
            <p:cNvSpPr/>
            <p:nvPr/>
          </p:nvSpPr>
          <p:spPr>
            <a:xfrm>
              <a:off x="1802750" y="1121775"/>
              <a:ext cx="13250" cy="13250"/>
            </a:xfrm>
            <a:custGeom>
              <a:avLst/>
              <a:gdLst/>
              <a:ahLst/>
              <a:cxnLst/>
              <a:rect l="l" t="t" r="r" b="b"/>
              <a:pathLst>
                <a:path w="530" h="530" extrusionOk="0">
                  <a:moveTo>
                    <a:pt x="257" y="1"/>
                  </a:moveTo>
                  <a:cubicBezTo>
                    <a:pt x="129" y="1"/>
                    <a:pt x="1" y="129"/>
                    <a:pt x="1" y="273"/>
                  </a:cubicBezTo>
                  <a:cubicBezTo>
                    <a:pt x="1" y="402"/>
                    <a:pt x="129" y="530"/>
                    <a:pt x="257" y="530"/>
                  </a:cubicBezTo>
                  <a:cubicBezTo>
                    <a:pt x="402" y="530"/>
                    <a:pt x="530" y="402"/>
                    <a:pt x="530" y="273"/>
                  </a:cubicBezTo>
                  <a:cubicBezTo>
                    <a:pt x="530" y="129"/>
                    <a:pt x="402" y="1"/>
                    <a:pt x="257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73"/>
            <p:cNvSpPr/>
            <p:nvPr/>
          </p:nvSpPr>
          <p:spPr>
            <a:xfrm>
              <a:off x="1834425" y="1121775"/>
              <a:ext cx="13275" cy="13250"/>
            </a:xfrm>
            <a:custGeom>
              <a:avLst/>
              <a:gdLst/>
              <a:ahLst/>
              <a:cxnLst/>
              <a:rect l="l" t="t" r="r" b="b"/>
              <a:pathLst>
                <a:path w="531" h="530" extrusionOk="0">
                  <a:moveTo>
                    <a:pt x="258" y="1"/>
                  </a:moveTo>
                  <a:cubicBezTo>
                    <a:pt x="129" y="1"/>
                    <a:pt x="1" y="129"/>
                    <a:pt x="1" y="273"/>
                  </a:cubicBezTo>
                  <a:cubicBezTo>
                    <a:pt x="1" y="402"/>
                    <a:pt x="129" y="530"/>
                    <a:pt x="258" y="530"/>
                  </a:cubicBezTo>
                  <a:cubicBezTo>
                    <a:pt x="402" y="530"/>
                    <a:pt x="530" y="402"/>
                    <a:pt x="530" y="273"/>
                  </a:cubicBezTo>
                  <a:cubicBezTo>
                    <a:pt x="530" y="129"/>
                    <a:pt x="402" y="1"/>
                    <a:pt x="258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73"/>
            <p:cNvSpPr/>
            <p:nvPr/>
          </p:nvSpPr>
          <p:spPr>
            <a:xfrm>
              <a:off x="5809600" y="4252250"/>
              <a:ext cx="320100" cy="316875"/>
            </a:xfrm>
            <a:custGeom>
              <a:avLst/>
              <a:gdLst/>
              <a:ahLst/>
              <a:cxnLst/>
              <a:rect l="l" t="t" r="r" b="b"/>
              <a:pathLst>
                <a:path w="12804" h="12675" extrusionOk="0">
                  <a:moveTo>
                    <a:pt x="7782" y="514"/>
                  </a:moveTo>
                  <a:cubicBezTo>
                    <a:pt x="7830" y="530"/>
                    <a:pt x="7862" y="530"/>
                    <a:pt x="7878" y="546"/>
                  </a:cubicBezTo>
                  <a:cubicBezTo>
                    <a:pt x="7990" y="562"/>
                    <a:pt x="8087" y="610"/>
                    <a:pt x="8183" y="626"/>
                  </a:cubicBezTo>
                  <a:cubicBezTo>
                    <a:pt x="8263" y="642"/>
                    <a:pt x="8327" y="674"/>
                    <a:pt x="8407" y="706"/>
                  </a:cubicBezTo>
                  <a:cubicBezTo>
                    <a:pt x="8440" y="723"/>
                    <a:pt x="8488" y="755"/>
                    <a:pt x="8552" y="755"/>
                  </a:cubicBezTo>
                  <a:cubicBezTo>
                    <a:pt x="8664" y="787"/>
                    <a:pt x="8792" y="851"/>
                    <a:pt x="8889" y="883"/>
                  </a:cubicBezTo>
                  <a:cubicBezTo>
                    <a:pt x="8937" y="915"/>
                    <a:pt x="8985" y="931"/>
                    <a:pt x="9033" y="947"/>
                  </a:cubicBezTo>
                  <a:cubicBezTo>
                    <a:pt x="9081" y="995"/>
                    <a:pt x="9178" y="1011"/>
                    <a:pt x="9226" y="1043"/>
                  </a:cubicBezTo>
                  <a:cubicBezTo>
                    <a:pt x="9306" y="1092"/>
                    <a:pt x="9386" y="1124"/>
                    <a:pt x="9466" y="1188"/>
                  </a:cubicBezTo>
                  <a:lnTo>
                    <a:pt x="9659" y="1316"/>
                  </a:lnTo>
                  <a:cubicBezTo>
                    <a:pt x="9739" y="1348"/>
                    <a:pt x="9787" y="1412"/>
                    <a:pt x="9867" y="1444"/>
                  </a:cubicBezTo>
                  <a:cubicBezTo>
                    <a:pt x="9883" y="1477"/>
                    <a:pt x="9932" y="1493"/>
                    <a:pt x="9948" y="1509"/>
                  </a:cubicBezTo>
                  <a:cubicBezTo>
                    <a:pt x="9627" y="1749"/>
                    <a:pt x="9274" y="1958"/>
                    <a:pt x="8905" y="2118"/>
                  </a:cubicBezTo>
                  <a:cubicBezTo>
                    <a:pt x="8616" y="1428"/>
                    <a:pt x="8231" y="883"/>
                    <a:pt x="7782" y="514"/>
                  </a:cubicBezTo>
                  <a:close/>
                  <a:moveTo>
                    <a:pt x="5102" y="530"/>
                  </a:moveTo>
                  <a:cubicBezTo>
                    <a:pt x="4653" y="899"/>
                    <a:pt x="4300" y="1444"/>
                    <a:pt x="3979" y="2134"/>
                  </a:cubicBezTo>
                  <a:cubicBezTo>
                    <a:pt x="3610" y="1974"/>
                    <a:pt x="3274" y="1765"/>
                    <a:pt x="2937" y="1525"/>
                  </a:cubicBezTo>
                  <a:cubicBezTo>
                    <a:pt x="2921" y="1493"/>
                    <a:pt x="2937" y="1477"/>
                    <a:pt x="2969" y="1444"/>
                  </a:cubicBezTo>
                  <a:cubicBezTo>
                    <a:pt x="3049" y="1396"/>
                    <a:pt x="3113" y="1348"/>
                    <a:pt x="3193" y="1316"/>
                  </a:cubicBezTo>
                  <a:lnTo>
                    <a:pt x="3370" y="1188"/>
                  </a:lnTo>
                  <a:cubicBezTo>
                    <a:pt x="3450" y="1140"/>
                    <a:pt x="3530" y="1108"/>
                    <a:pt x="3610" y="1043"/>
                  </a:cubicBezTo>
                  <a:cubicBezTo>
                    <a:pt x="3675" y="1011"/>
                    <a:pt x="3739" y="995"/>
                    <a:pt x="3819" y="947"/>
                  </a:cubicBezTo>
                  <a:cubicBezTo>
                    <a:pt x="3851" y="931"/>
                    <a:pt x="3915" y="899"/>
                    <a:pt x="3963" y="883"/>
                  </a:cubicBezTo>
                  <a:cubicBezTo>
                    <a:pt x="4076" y="835"/>
                    <a:pt x="4204" y="787"/>
                    <a:pt x="4316" y="739"/>
                  </a:cubicBezTo>
                  <a:cubicBezTo>
                    <a:pt x="4364" y="723"/>
                    <a:pt x="4397" y="706"/>
                    <a:pt x="4461" y="706"/>
                  </a:cubicBezTo>
                  <a:cubicBezTo>
                    <a:pt x="4541" y="690"/>
                    <a:pt x="4605" y="642"/>
                    <a:pt x="4669" y="626"/>
                  </a:cubicBezTo>
                  <a:cubicBezTo>
                    <a:pt x="4782" y="578"/>
                    <a:pt x="4878" y="562"/>
                    <a:pt x="4974" y="546"/>
                  </a:cubicBezTo>
                  <a:cubicBezTo>
                    <a:pt x="5022" y="546"/>
                    <a:pt x="5054" y="530"/>
                    <a:pt x="5102" y="530"/>
                  </a:cubicBezTo>
                  <a:close/>
                  <a:moveTo>
                    <a:pt x="6209" y="370"/>
                  </a:moveTo>
                  <a:lnTo>
                    <a:pt x="6209" y="2648"/>
                  </a:lnTo>
                  <a:cubicBezTo>
                    <a:pt x="5536" y="2632"/>
                    <a:pt x="4894" y="2487"/>
                    <a:pt x="4284" y="2279"/>
                  </a:cubicBezTo>
                  <a:cubicBezTo>
                    <a:pt x="4766" y="1188"/>
                    <a:pt x="5439" y="466"/>
                    <a:pt x="6209" y="370"/>
                  </a:cubicBezTo>
                  <a:close/>
                  <a:moveTo>
                    <a:pt x="6611" y="370"/>
                  </a:moveTo>
                  <a:cubicBezTo>
                    <a:pt x="7365" y="466"/>
                    <a:pt x="8022" y="1188"/>
                    <a:pt x="8536" y="2279"/>
                  </a:cubicBezTo>
                  <a:cubicBezTo>
                    <a:pt x="7926" y="2519"/>
                    <a:pt x="7284" y="2632"/>
                    <a:pt x="6611" y="2648"/>
                  </a:cubicBezTo>
                  <a:lnTo>
                    <a:pt x="6611" y="370"/>
                  </a:lnTo>
                  <a:close/>
                  <a:moveTo>
                    <a:pt x="8664" y="2632"/>
                  </a:moveTo>
                  <a:cubicBezTo>
                    <a:pt x="9033" y="3594"/>
                    <a:pt x="9274" y="4798"/>
                    <a:pt x="9290" y="6097"/>
                  </a:cubicBezTo>
                  <a:lnTo>
                    <a:pt x="6595" y="6097"/>
                  </a:lnTo>
                  <a:lnTo>
                    <a:pt x="6595" y="3049"/>
                  </a:lnTo>
                  <a:lnTo>
                    <a:pt x="6611" y="3049"/>
                  </a:lnTo>
                  <a:cubicBezTo>
                    <a:pt x="7333" y="3033"/>
                    <a:pt x="8022" y="2888"/>
                    <a:pt x="8664" y="2632"/>
                  </a:cubicBezTo>
                  <a:close/>
                  <a:moveTo>
                    <a:pt x="2568" y="1765"/>
                  </a:moveTo>
                  <a:cubicBezTo>
                    <a:pt x="2953" y="2054"/>
                    <a:pt x="3354" y="2311"/>
                    <a:pt x="3771" y="2487"/>
                  </a:cubicBezTo>
                  <a:cubicBezTo>
                    <a:pt x="3386" y="3498"/>
                    <a:pt x="3161" y="4765"/>
                    <a:pt x="3129" y="6129"/>
                  </a:cubicBezTo>
                  <a:lnTo>
                    <a:pt x="450" y="6129"/>
                  </a:lnTo>
                  <a:cubicBezTo>
                    <a:pt x="514" y="4380"/>
                    <a:pt x="1316" y="2840"/>
                    <a:pt x="2568" y="1765"/>
                  </a:cubicBezTo>
                  <a:close/>
                  <a:moveTo>
                    <a:pt x="4140" y="2648"/>
                  </a:moveTo>
                  <a:cubicBezTo>
                    <a:pt x="4798" y="2888"/>
                    <a:pt x="5471" y="3033"/>
                    <a:pt x="6193" y="3081"/>
                  </a:cubicBezTo>
                  <a:lnTo>
                    <a:pt x="6193" y="6129"/>
                  </a:lnTo>
                  <a:lnTo>
                    <a:pt x="3514" y="6129"/>
                  </a:lnTo>
                  <a:cubicBezTo>
                    <a:pt x="3530" y="4814"/>
                    <a:pt x="3755" y="3610"/>
                    <a:pt x="4140" y="2648"/>
                  </a:cubicBezTo>
                  <a:close/>
                  <a:moveTo>
                    <a:pt x="10252" y="1765"/>
                  </a:moveTo>
                  <a:cubicBezTo>
                    <a:pt x="11488" y="2824"/>
                    <a:pt x="12322" y="4380"/>
                    <a:pt x="12370" y="6129"/>
                  </a:cubicBezTo>
                  <a:lnTo>
                    <a:pt x="9691" y="6129"/>
                  </a:lnTo>
                  <a:cubicBezTo>
                    <a:pt x="9675" y="4765"/>
                    <a:pt x="9434" y="3498"/>
                    <a:pt x="9049" y="2487"/>
                  </a:cubicBezTo>
                  <a:cubicBezTo>
                    <a:pt x="9466" y="2295"/>
                    <a:pt x="9867" y="2054"/>
                    <a:pt x="10252" y="1765"/>
                  </a:cubicBezTo>
                  <a:close/>
                  <a:moveTo>
                    <a:pt x="9290" y="6530"/>
                  </a:moveTo>
                  <a:cubicBezTo>
                    <a:pt x="9274" y="7830"/>
                    <a:pt x="9049" y="9033"/>
                    <a:pt x="8664" y="9996"/>
                  </a:cubicBezTo>
                  <a:cubicBezTo>
                    <a:pt x="8006" y="9755"/>
                    <a:pt x="7333" y="9611"/>
                    <a:pt x="6611" y="9562"/>
                  </a:cubicBezTo>
                  <a:lnTo>
                    <a:pt x="6611" y="6530"/>
                  </a:lnTo>
                  <a:close/>
                  <a:moveTo>
                    <a:pt x="6209" y="6546"/>
                  </a:moveTo>
                  <a:lnTo>
                    <a:pt x="6209" y="9595"/>
                  </a:lnTo>
                  <a:cubicBezTo>
                    <a:pt x="5488" y="9611"/>
                    <a:pt x="4782" y="9755"/>
                    <a:pt x="4140" y="10012"/>
                  </a:cubicBezTo>
                  <a:cubicBezTo>
                    <a:pt x="3771" y="9049"/>
                    <a:pt x="3530" y="7846"/>
                    <a:pt x="3514" y="6546"/>
                  </a:cubicBezTo>
                  <a:close/>
                  <a:moveTo>
                    <a:pt x="3129" y="6546"/>
                  </a:moveTo>
                  <a:cubicBezTo>
                    <a:pt x="3161" y="7910"/>
                    <a:pt x="3402" y="9177"/>
                    <a:pt x="3771" y="10172"/>
                  </a:cubicBezTo>
                  <a:cubicBezTo>
                    <a:pt x="3354" y="10349"/>
                    <a:pt x="2953" y="10589"/>
                    <a:pt x="2568" y="10894"/>
                  </a:cubicBezTo>
                  <a:cubicBezTo>
                    <a:pt x="1332" y="9835"/>
                    <a:pt x="514" y="8295"/>
                    <a:pt x="450" y="6546"/>
                  </a:cubicBezTo>
                  <a:close/>
                  <a:moveTo>
                    <a:pt x="12386" y="6546"/>
                  </a:moveTo>
                  <a:cubicBezTo>
                    <a:pt x="12322" y="8263"/>
                    <a:pt x="11520" y="9835"/>
                    <a:pt x="10252" y="10894"/>
                  </a:cubicBezTo>
                  <a:cubicBezTo>
                    <a:pt x="9867" y="10621"/>
                    <a:pt x="9466" y="10349"/>
                    <a:pt x="9049" y="10172"/>
                  </a:cubicBezTo>
                  <a:cubicBezTo>
                    <a:pt x="9434" y="9177"/>
                    <a:pt x="9675" y="7910"/>
                    <a:pt x="9691" y="6546"/>
                  </a:cubicBezTo>
                  <a:close/>
                  <a:moveTo>
                    <a:pt x="8873" y="10509"/>
                  </a:moveTo>
                  <a:cubicBezTo>
                    <a:pt x="9226" y="10669"/>
                    <a:pt x="9579" y="10878"/>
                    <a:pt x="9916" y="11119"/>
                  </a:cubicBezTo>
                  <a:cubicBezTo>
                    <a:pt x="9916" y="11151"/>
                    <a:pt x="9883" y="11183"/>
                    <a:pt x="9851" y="11199"/>
                  </a:cubicBezTo>
                  <a:cubicBezTo>
                    <a:pt x="9771" y="11263"/>
                    <a:pt x="9707" y="11295"/>
                    <a:pt x="9627" y="11343"/>
                  </a:cubicBezTo>
                  <a:lnTo>
                    <a:pt x="9450" y="11456"/>
                  </a:lnTo>
                  <a:cubicBezTo>
                    <a:pt x="9370" y="11504"/>
                    <a:pt x="9290" y="11536"/>
                    <a:pt x="9210" y="11600"/>
                  </a:cubicBezTo>
                  <a:cubicBezTo>
                    <a:pt x="9145" y="11632"/>
                    <a:pt x="9097" y="11664"/>
                    <a:pt x="9017" y="11696"/>
                  </a:cubicBezTo>
                  <a:cubicBezTo>
                    <a:pt x="8969" y="11712"/>
                    <a:pt x="8905" y="11744"/>
                    <a:pt x="8873" y="11760"/>
                  </a:cubicBezTo>
                  <a:cubicBezTo>
                    <a:pt x="8744" y="11825"/>
                    <a:pt x="8632" y="11857"/>
                    <a:pt x="8536" y="11905"/>
                  </a:cubicBezTo>
                  <a:cubicBezTo>
                    <a:pt x="8488" y="11921"/>
                    <a:pt x="8440" y="11937"/>
                    <a:pt x="8391" y="11937"/>
                  </a:cubicBezTo>
                  <a:cubicBezTo>
                    <a:pt x="8311" y="11953"/>
                    <a:pt x="8247" y="12001"/>
                    <a:pt x="8167" y="12017"/>
                  </a:cubicBezTo>
                  <a:cubicBezTo>
                    <a:pt x="8071" y="12065"/>
                    <a:pt x="7974" y="12081"/>
                    <a:pt x="7862" y="12097"/>
                  </a:cubicBezTo>
                  <a:cubicBezTo>
                    <a:pt x="7830" y="12097"/>
                    <a:pt x="7782" y="12113"/>
                    <a:pt x="7750" y="12113"/>
                  </a:cubicBezTo>
                  <a:cubicBezTo>
                    <a:pt x="8183" y="11744"/>
                    <a:pt x="8552" y="11199"/>
                    <a:pt x="8873" y="10509"/>
                  </a:cubicBezTo>
                  <a:close/>
                  <a:moveTo>
                    <a:pt x="3899" y="10557"/>
                  </a:moveTo>
                  <a:cubicBezTo>
                    <a:pt x="4201" y="11225"/>
                    <a:pt x="4566" y="11766"/>
                    <a:pt x="5009" y="12150"/>
                  </a:cubicBezTo>
                  <a:lnTo>
                    <a:pt x="5009" y="12150"/>
                  </a:lnTo>
                  <a:cubicBezTo>
                    <a:pt x="4988" y="12134"/>
                    <a:pt x="4955" y="12113"/>
                    <a:pt x="4942" y="12113"/>
                  </a:cubicBezTo>
                  <a:cubicBezTo>
                    <a:pt x="4846" y="12097"/>
                    <a:pt x="4733" y="12065"/>
                    <a:pt x="4637" y="12033"/>
                  </a:cubicBezTo>
                  <a:cubicBezTo>
                    <a:pt x="4557" y="12017"/>
                    <a:pt x="4493" y="12001"/>
                    <a:pt x="4413" y="11953"/>
                  </a:cubicBezTo>
                  <a:cubicBezTo>
                    <a:pt x="4381" y="11937"/>
                    <a:pt x="4332" y="11921"/>
                    <a:pt x="4284" y="11921"/>
                  </a:cubicBezTo>
                  <a:cubicBezTo>
                    <a:pt x="4156" y="11873"/>
                    <a:pt x="4044" y="11825"/>
                    <a:pt x="3915" y="11776"/>
                  </a:cubicBezTo>
                  <a:cubicBezTo>
                    <a:pt x="3883" y="11760"/>
                    <a:pt x="3819" y="11728"/>
                    <a:pt x="3771" y="11712"/>
                  </a:cubicBezTo>
                  <a:cubicBezTo>
                    <a:pt x="3723" y="11680"/>
                    <a:pt x="3643" y="11664"/>
                    <a:pt x="3578" y="11616"/>
                  </a:cubicBezTo>
                  <a:cubicBezTo>
                    <a:pt x="3498" y="11568"/>
                    <a:pt x="3418" y="11536"/>
                    <a:pt x="3338" y="11472"/>
                  </a:cubicBezTo>
                  <a:lnTo>
                    <a:pt x="3161" y="11359"/>
                  </a:lnTo>
                  <a:cubicBezTo>
                    <a:pt x="3065" y="11311"/>
                    <a:pt x="3017" y="11247"/>
                    <a:pt x="2937" y="11215"/>
                  </a:cubicBezTo>
                  <a:cubicBezTo>
                    <a:pt x="2921" y="11199"/>
                    <a:pt x="2872" y="11167"/>
                    <a:pt x="2856" y="11151"/>
                  </a:cubicBezTo>
                  <a:cubicBezTo>
                    <a:pt x="3177" y="10910"/>
                    <a:pt x="3530" y="10718"/>
                    <a:pt x="3899" y="10557"/>
                  </a:cubicBezTo>
                  <a:close/>
                  <a:moveTo>
                    <a:pt x="6209" y="9996"/>
                  </a:moveTo>
                  <a:lnTo>
                    <a:pt x="6209" y="12274"/>
                  </a:lnTo>
                  <a:cubicBezTo>
                    <a:pt x="5439" y="12178"/>
                    <a:pt x="4782" y="11456"/>
                    <a:pt x="4284" y="10381"/>
                  </a:cubicBezTo>
                  <a:cubicBezTo>
                    <a:pt x="4878" y="10140"/>
                    <a:pt x="5520" y="10012"/>
                    <a:pt x="6209" y="9996"/>
                  </a:cubicBezTo>
                  <a:close/>
                  <a:moveTo>
                    <a:pt x="6611" y="9996"/>
                  </a:moveTo>
                  <a:cubicBezTo>
                    <a:pt x="7268" y="10012"/>
                    <a:pt x="7910" y="10156"/>
                    <a:pt x="8536" y="10381"/>
                  </a:cubicBezTo>
                  <a:cubicBezTo>
                    <a:pt x="8054" y="11456"/>
                    <a:pt x="7365" y="12178"/>
                    <a:pt x="6611" y="12274"/>
                  </a:cubicBezTo>
                  <a:lnTo>
                    <a:pt x="6611" y="9996"/>
                  </a:lnTo>
                  <a:close/>
                  <a:moveTo>
                    <a:pt x="6402" y="1"/>
                  </a:moveTo>
                  <a:cubicBezTo>
                    <a:pt x="6242" y="1"/>
                    <a:pt x="6081" y="1"/>
                    <a:pt x="5921" y="33"/>
                  </a:cubicBezTo>
                  <a:lnTo>
                    <a:pt x="5808" y="33"/>
                  </a:lnTo>
                  <a:lnTo>
                    <a:pt x="5375" y="81"/>
                  </a:lnTo>
                  <a:cubicBezTo>
                    <a:pt x="5327" y="81"/>
                    <a:pt x="5279" y="113"/>
                    <a:pt x="5215" y="113"/>
                  </a:cubicBezTo>
                  <a:lnTo>
                    <a:pt x="4926" y="161"/>
                  </a:lnTo>
                  <a:cubicBezTo>
                    <a:pt x="4814" y="193"/>
                    <a:pt x="4733" y="209"/>
                    <a:pt x="4653" y="241"/>
                  </a:cubicBezTo>
                  <a:cubicBezTo>
                    <a:pt x="4573" y="273"/>
                    <a:pt x="4525" y="289"/>
                    <a:pt x="4445" y="305"/>
                  </a:cubicBezTo>
                  <a:cubicBezTo>
                    <a:pt x="4364" y="321"/>
                    <a:pt x="4252" y="370"/>
                    <a:pt x="4172" y="386"/>
                  </a:cubicBezTo>
                  <a:cubicBezTo>
                    <a:pt x="4076" y="434"/>
                    <a:pt x="3995" y="466"/>
                    <a:pt x="3899" y="482"/>
                  </a:cubicBezTo>
                  <a:cubicBezTo>
                    <a:pt x="3819" y="530"/>
                    <a:pt x="3755" y="546"/>
                    <a:pt x="3675" y="594"/>
                  </a:cubicBezTo>
                  <a:cubicBezTo>
                    <a:pt x="3594" y="626"/>
                    <a:pt x="3498" y="674"/>
                    <a:pt x="3418" y="706"/>
                  </a:cubicBezTo>
                  <a:cubicBezTo>
                    <a:pt x="3338" y="755"/>
                    <a:pt x="3274" y="787"/>
                    <a:pt x="3193" y="835"/>
                  </a:cubicBezTo>
                  <a:cubicBezTo>
                    <a:pt x="3113" y="867"/>
                    <a:pt x="3033" y="931"/>
                    <a:pt x="2937" y="995"/>
                  </a:cubicBezTo>
                  <a:cubicBezTo>
                    <a:pt x="2872" y="1027"/>
                    <a:pt x="2840" y="1043"/>
                    <a:pt x="2776" y="1092"/>
                  </a:cubicBezTo>
                  <a:cubicBezTo>
                    <a:pt x="2680" y="1172"/>
                    <a:pt x="2568" y="1236"/>
                    <a:pt x="2471" y="1316"/>
                  </a:cubicBezTo>
                  <a:cubicBezTo>
                    <a:pt x="2455" y="1332"/>
                    <a:pt x="2407" y="1348"/>
                    <a:pt x="2391" y="1364"/>
                  </a:cubicBezTo>
                  <a:lnTo>
                    <a:pt x="2391" y="1396"/>
                  </a:lnTo>
                  <a:cubicBezTo>
                    <a:pt x="947" y="2551"/>
                    <a:pt x="1" y="4364"/>
                    <a:pt x="1" y="6338"/>
                  </a:cubicBezTo>
                  <a:cubicBezTo>
                    <a:pt x="1" y="8327"/>
                    <a:pt x="931" y="10140"/>
                    <a:pt x="2391" y="11295"/>
                  </a:cubicBezTo>
                  <a:lnTo>
                    <a:pt x="2391" y="11311"/>
                  </a:lnTo>
                  <a:cubicBezTo>
                    <a:pt x="2407" y="11343"/>
                    <a:pt x="2455" y="11359"/>
                    <a:pt x="2471" y="11375"/>
                  </a:cubicBezTo>
                  <a:cubicBezTo>
                    <a:pt x="2568" y="11456"/>
                    <a:pt x="2680" y="11520"/>
                    <a:pt x="2776" y="11600"/>
                  </a:cubicBezTo>
                  <a:cubicBezTo>
                    <a:pt x="2840" y="11632"/>
                    <a:pt x="2872" y="11680"/>
                    <a:pt x="2937" y="11696"/>
                  </a:cubicBezTo>
                  <a:cubicBezTo>
                    <a:pt x="3017" y="11760"/>
                    <a:pt x="3097" y="11793"/>
                    <a:pt x="3193" y="11857"/>
                  </a:cubicBezTo>
                  <a:cubicBezTo>
                    <a:pt x="3274" y="11905"/>
                    <a:pt x="3338" y="11937"/>
                    <a:pt x="3418" y="11985"/>
                  </a:cubicBezTo>
                  <a:cubicBezTo>
                    <a:pt x="3498" y="12017"/>
                    <a:pt x="3594" y="12065"/>
                    <a:pt x="3675" y="12097"/>
                  </a:cubicBezTo>
                  <a:cubicBezTo>
                    <a:pt x="3755" y="12145"/>
                    <a:pt x="3819" y="12162"/>
                    <a:pt x="3899" y="12194"/>
                  </a:cubicBezTo>
                  <a:cubicBezTo>
                    <a:pt x="3979" y="12242"/>
                    <a:pt x="4076" y="12274"/>
                    <a:pt x="4172" y="12306"/>
                  </a:cubicBezTo>
                  <a:cubicBezTo>
                    <a:pt x="4252" y="12338"/>
                    <a:pt x="4332" y="12354"/>
                    <a:pt x="4445" y="12386"/>
                  </a:cubicBezTo>
                  <a:cubicBezTo>
                    <a:pt x="4525" y="12402"/>
                    <a:pt x="4573" y="12418"/>
                    <a:pt x="4653" y="12434"/>
                  </a:cubicBezTo>
                  <a:cubicBezTo>
                    <a:pt x="4733" y="12466"/>
                    <a:pt x="4846" y="12482"/>
                    <a:pt x="4926" y="12514"/>
                  </a:cubicBezTo>
                  <a:lnTo>
                    <a:pt x="5215" y="12579"/>
                  </a:lnTo>
                  <a:cubicBezTo>
                    <a:pt x="5279" y="12579"/>
                    <a:pt x="5327" y="12595"/>
                    <a:pt x="5375" y="12595"/>
                  </a:cubicBezTo>
                  <a:lnTo>
                    <a:pt x="5808" y="12659"/>
                  </a:lnTo>
                  <a:lnTo>
                    <a:pt x="5921" y="12659"/>
                  </a:lnTo>
                  <a:cubicBezTo>
                    <a:pt x="6081" y="12675"/>
                    <a:pt x="6242" y="12675"/>
                    <a:pt x="6402" y="12675"/>
                  </a:cubicBezTo>
                  <a:cubicBezTo>
                    <a:pt x="6562" y="12675"/>
                    <a:pt x="6723" y="12675"/>
                    <a:pt x="6883" y="12659"/>
                  </a:cubicBezTo>
                  <a:lnTo>
                    <a:pt x="7012" y="12659"/>
                  </a:lnTo>
                  <a:lnTo>
                    <a:pt x="7429" y="12595"/>
                  </a:lnTo>
                  <a:cubicBezTo>
                    <a:pt x="7493" y="12595"/>
                    <a:pt x="7525" y="12579"/>
                    <a:pt x="7589" y="12579"/>
                  </a:cubicBezTo>
                  <a:lnTo>
                    <a:pt x="7894" y="12514"/>
                  </a:lnTo>
                  <a:cubicBezTo>
                    <a:pt x="7990" y="12498"/>
                    <a:pt x="8071" y="12482"/>
                    <a:pt x="8151" y="12434"/>
                  </a:cubicBezTo>
                  <a:cubicBezTo>
                    <a:pt x="8231" y="12418"/>
                    <a:pt x="8295" y="12402"/>
                    <a:pt x="8375" y="12386"/>
                  </a:cubicBezTo>
                  <a:cubicBezTo>
                    <a:pt x="8456" y="12354"/>
                    <a:pt x="8552" y="12322"/>
                    <a:pt x="8632" y="12306"/>
                  </a:cubicBezTo>
                  <a:cubicBezTo>
                    <a:pt x="8728" y="12258"/>
                    <a:pt x="8809" y="12226"/>
                    <a:pt x="8905" y="12194"/>
                  </a:cubicBezTo>
                  <a:cubicBezTo>
                    <a:pt x="8985" y="12162"/>
                    <a:pt x="9049" y="12145"/>
                    <a:pt x="9129" y="12097"/>
                  </a:cubicBezTo>
                  <a:cubicBezTo>
                    <a:pt x="9210" y="12065"/>
                    <a:pt x="9306" y="12017"/>
                    <a:pt x="9386" y="11985"/>
                  </a:cubicBezTo>
                  <a:cubicBezTo>
                    <a:pt x="9466" y="11937"/>
                    <a:pt x="9530" y="11905"/>
                    <a:pt x="9611" y="11857"/>
                  </a:cubicBezTo>
                  <a:cubicBezTo>
                    <a:pt x="9691" y="11825"/>
                    <a:pt x="9771" y="11760"/>
                    <a:pt x="9867" y="11696"/>
                  </a:cubicBezTo>
                  <a:cubicBezTo>
                    <a:pt x="9932" y="11664"/>
                    <a:pt x="9980" y="11632"/>
                    <a:pt x="10028" y="11600"/>
                  </a:cubicBezTo>
                  <a:cubicBezTo>
                    <a:pt x="10140" y="11520"/>
                    <a:pt x="10236" y="11456"/>
                    <a:pt x="10333" y="11375"/>
                  </a:cubicBezTo>
                  <a:cubicBezTo>
                    <a:pt x="10349" y="11359"/>
                    <a:pt x="10397" y="11343"/>
                    <a:pt x="10413" y="11311"/>
                  </a:cubicBezTo>
                  <a:lnTo>
                    <a:pt x="10413" y="11295"/>
                  </a:lnTo>
                  <a:cubicBezTo>
                    <a:pt x="11857" y="10140"/>
                    <a:pt x="12803" y="8327"/>
                    <a:pt x="12803" y="6338"/>
                  </a:cubicBezTo>
                  <a:cubicBezTo>
                    <a:pt x="12803" y="4364"/>
                    <a:pt x="11857" y="2535"/>
                    <a:pt x="10413" y="1364"/>
                  </a:cubicBezTo>
                  <a:cubicBezTo>
                    <a:pt x="10381" y="1348"/>
                    <a:pt x="10349" y="1332"/>
                    <a:pt x="10333" y="1316"/>
                  </a:cubicBezTo>
                  <a:cubicBezTo>
                    <a:pt x="10236" y="1236"/>
                    <a:pt x="10140" y="1172"/>
                    <a:pt x="10028" y="1092"/>
                  </a:cubicBezTo>
                  <a:cubicBezTo>
                    <a:pt x="9980" y="1043"/>
                    <a:pt x="9932" y="1011"/>
                    <a:pt x="9867" y="995"/>
                  </a:cubicBezTo>
                  <a:cubicBezTo>
                    <a:pt x="9787" y="931"/>
                    <a:pt x="9707" y="883"/>
                    <a:pt x="9611" y="835"/>
                  </a:cubicBezTo>
                  <a:cubicBezTo>
                    <a:pt x="9530" y="787"/>
                    <a:pt x="9466" y="755"/>
                    <a:pt x="9386" y="706"/>
                  </a:cubicBezTo>
                  <a:cubicBezTo>
                    <a:pt x="9306" y="674"/>
                    <a:pt x="9210" y="626"/>
                    <a:pt x="9129" y="594"/>
                  </a:cubicBezTo>
                  <a:cubicBezTo>
                    <a:pt x="9049" y="546"/>
                    <a:pt x="8985" y="530"/>
                    <a:pt x="8905" y="482"/>
                  </a:cubicBezTo>
                  <a:cubicBezTo>
                    <a:pt x="8825" y="450"/>
                    <a:pt x="8728" y="402"/>
                    <a:pt x="8632" y="386"/>
                  </a:cubicBezTo>
                  <a:cubicBezTo>
                    <a:pt x="8552" y="354"/>
                    <a:pt x="8472" y="321"/>
                    <a:pt x="8375" y="305"/>
                  </a:cubicBezTo>
                  <a:cubicBezTo>
                    <a:pt x="8295" y="289"/>
                    <a:pt x="8231" y="273"/>
                    <a:pt x="8151" y="241"/>
                  </a:cubicBezTo>
                  <a:cubicBezTo>
                    <a:pt x="8071" y="225"/>
                    <a:pt x="7974" y="209"/>
                    <a:pt x="7894" y="161"/>
                  </a:cubicBezTo>
                  <a:lnTo>
                    <a:pt x="7589" y="113"/>
                  </a:lnTo>
                  <a:cubicBezTo>
                    <a:pt x="7525" y="113"/>
                    <a:pt x="7493" y="81"/>
                    <a:pt x="7429" y="81"/>
                  </a:cubicBezTo>
                  <a:lnTo>
                    <a:pt x="7012" y="33"/>
                  </a:lnTo>
                  <a:lnTo>
                    <a:pt x="6883" y="33"/>
                  </a:lnTo>
                  <a:cubicBezTo>
                    <a:pt x="6723" y="1"/>
                    <a:pt x="6562" y="1"/>
                    <a:pt x="6402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73"/>
            <p:cNvSpPr/>
            <p:nvPr/>
          </p:nvSpPr>
          <p:spPr>
            <a:xfrm>
              <a:off x="238525" y="4091425"/>
              <a:ext cx="336925" cy="205775"/>
            </a:xfrm>
            <a:custGeom>
              <a:avLst/>
              <a:gdLst/>
              <a:ahLst/>
              <a:cxnLst/>
              <a:rect l="l" t="t" r="r" b="b"/>
              <a:pathLst>
                <a:path w="13477" h="8231" extrusionOk="0">
                  <a:moveTo>
                    <a:pt x="7813" y="417"/>
                  </a:moveTo>
                  <a:cubicBezTo>
                    <a:pt x="9530" y="417"/>
                    <a:pt x="10958" y="1829"/>
                    <a:pt x="10958" y="3578"/>
                  </a:cubicBezTo>
                  <a:cubicBezTo>
                    <a:pt x="10958" y="3674"/>
                    <a:pt x="11038" y="3770"/>
                    <a:pt x="11150" y="3770"/>
                  </a:cubicBezTo>
                  <a:cubicBezTo>
                    <a:pt x="12257" y="3819"/>
                    <a:pt x="13108" y="4717"/>
                    <a:pt x="13108" y="5824"/>
                  </a:cubicBezTo>
                  <a:cubicBezTo>
                    <a:pt x="13108" y="6947"/>
                    <a:pt x="12177" y="7861"/>
                    <a:pt x="11054" y="7861"/>
                  </a:cubicBezTo>
                  <a:lnTo>
                    <a:pt x="2455" y="7861"/>
                  </a:lnTo>
                  <a:cubicBezTo>
                    <a:pt x="1332" y="7845"/>
                    <a:pt x="401" y="6947"/>
                    <a:pt x="401" y="5792"/>
                  </a:cubicBezTo>
                  <a:cubicBezTo>
                    <a:pt x="401" y="4781"/>
                    <a:pt x="1171" y="3915"/>
                    <a:pt x="2166" y="3770"/>
                  </a:cubicBezTo>
                  <a:cubicBezTo>
                    <a:pt x="2278" y="3754"/>
                    <a:pt x="2358" y="3674"/>
                    <a:pt x="2358" y="3578"/>
                  </a:cubicBezTo>
                  <a:lnTo>
                    <a:pt x="2358" y="3546"/>
                  </a:lnTo>
                  <a:cubicBezTo>
                    <a:pt x="2358" y="2712"/>
                    <a:pt x="3032" y="2022"/>
                    <a:pt x="3867" y="2022"/>
                  </a:cubicBezTo>
                  <a:cubicBezTo>
                    <a:pt x="4155" y="2022"/>
                    <a:pt x="4444" y="2102"/>
                    <a:pt x="4701" y="2262"/>
                  </a:cubicBezTo>
                  <a:cubicBezTo>
                    <a:pt x="4721" y="2293"/>
                    <a:pt x="4754" y="2304"/>
                    <a:pt x="4792" y="2304"/>
                  </a:cubicBezTo>
                  <a:cubicBezTo>
                    <a:pt x="4814" y="2304"/>
                    <a:pt x="4838" y="2300"/>
                    <a:pt x="4861" y="2294"/>
                  </a:cubicBezTo>
                  <a:cubicBezTo>
                    <a:pt x="4925" y="2262"/>
                    <a:pt x="4957" y="2230"/>
                    <a:pt x="4974" y="2182"/>
                  </a:cubicBezTo>
                  <a:cubicBezTo>
                    <a:pt x="5503" y="1107"/>
                    <a:pt x="6578" y="417"/>
                    <a:pt x="7813" y="417"/>
                  </a:cubicBezTo>
                  <a:close/>
                  <a:moveTo>
                    <a:pt x="7797" y="0"/>
                  </a:moveTo>
                  <a:cubicBezTo>
                    <a:pt x="6498" y="0"/>
                    <a:pt x="5343" y="690"/>
                    <a:pt x="4717" y="1813"/>
                  </a:cubicBezTo>
                  <a:cubicBezTo>
                    <a:pt x="4460" y="1685"/>
                    <a:pt x="4171" y="1605"/>
                    <a:pt x="3867" y="1605"/>
                  </a:cubicBezTo>
                  <a:cubicBezTo>
                    <a:pt x="2856" y="1605"/>
                    <a:pt x="2022" y="2391"/>
                    <a:pt x="1941" y="3385"/>
                  </a:cubicBezTo>
                  <a:cubicBezTo>
                    <a:pt x="818" y="3626"/>
                    <a:pt x="0" y="4621"/>
                    <a:pt x="0" y="5776"/>
                  </a:cubicBezTo>
                  <a:cubicBezTo>
                    <a:pt x="0" y="7123"/>
                    <a:pt x="1107" y="8230"/>
                    <a:pt x="2455" y="8230"/>
                  </a:cubicBezTo>
                  <a:lnTo>
                    <a:pt x="11054" y="8230"/>
                  </a:lnTo>
                  <a:cubicBezTo>
                    <a:pt x="11064" y="8231"/>
                    <a:pt x="11073" y="8231"/>
                    <a:pt x="11083" y="8231"/>
                  </a:cubicBezTo>
                  <a:cubicBezTo>
                    <a:pt x="12401" y="8231"/>
                    <a:pt x="13477" y="7146"/>
                    <a:pt x="13477" y="5792"/>
                  </a:cubicBezTo>
                  <a:cubicBezTo>
                    <a:pt x="13477" y="4556"/>
                    <a:pt x="12562" y="3514"/>
                    <a:pt x="11327" y="3369"/>
                  </a:cubicBezTo>
                  <a:cubicBezTo>
                    <a:pt x="11230" y="1508"/>
                    <a:pt x="9690" y="0"/>
                    <a:pt x="7797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73"/>
            <p:cNvSpPr/>
            <p:nvPr/>
          </p:nvSpPr>
          <p:spPr>
            <a:xfrm>
              <a:off x="1318650" y="3944625"/>
              <a:ext cx="304850" cy="304850"/>
            </a:xfrm>
            <a:custGeom>
              <a:avLst/>
              <a:gdLst/>
              <a:ahLst/>
              <a:cxnLst/>
              <a:rect l="l" t="t" r="r" b="b"/>
              <a:pathLst>
                <a:path w="12194" h="12194" extrusionOk="0">
                  <a:moveTo>
                    <a:pt x="6097" y="1765"/>
                  </a:moveTo>
                  <a:cubicBezTo>
                    <a:pt x="6658" y="3867"/>
                    <a:pt x="8327" y="5551"/>
                    <a:pt x="10428" y="6097"/>
                  </a:cubicBezTo>
                  <a:cubicBezTo>
                    <a:pt x="8327" y="6658"/>
                    <a:pt x="6658" y="8327"/>
                    <a:pt x="6097" y="10428"/>
                  </a:cubicBezTo>
                  <a:cubicBezTo>
                    <a:pt x="5535" y="8327"/>
                    <a:pt x="3867" y="6642"/>
                    <a:pt x="1765" y="6097"/>
                  </a:cubicBezTo>
                  <a:cubicBezTo>
                    <a:pt x="3867" y="5535"/>
                    <a:pt x="5551" y="3867"/>
                    <a:pt x="6097" y="1765"/>
                  </a:cubicBezTo>
                  <a:close/>
                  <a:moveTo>
                    <a:pt x="6097" y="0"/>
                  </a:moveTo>
                  <a:cubicBezTo>
                    <a:pt x="5968" y="0"/>
                    <a:pt x="5888" y="80"/>
                    <a:pt x="5888" y="193"/>
                  </a:cubicBezTo>
                  <a:cubicBezTo>
                    <a:pt x="5888" y="3321"/>
                    <a:pt x="3353" y="5888"/>
                    <a:pt x="193" y="5888"/>
                  </a:cubicBezTo>
                  <a:cubicBezTo>
                    <a:pt x="80" y="5888"/>
                    <a:pt x="0" y="5968"/>
                    <a:pt x="0" y="6097"/>
                  </a:cubicBezTo>
                  <a:cubicBezTo>
                    <a:pt x="0" y="6209"/>
                    <a:pt x="80" y="6289"/>
                    <a:pt x="193" y="6289"/>
                  </a:cubicBezTo>
                  <a:cubicBezTo>
                    <a:pt x="3321" y="6289"/>
                    <a:pt x="5888" y="8840"/>
                    <a:pt x="5888" y="11985"/>
                  </a:cubicBezTo>
                  <a:cubicBezTo>
                    <a:pt x="5888" y="12113"/>
                    <a:pt x="5968" y="12193"/>
                    <a:pt x="6097" y="12193"/>
                  </a:cubicBezTo>
                  <a:cubicBezTo>
                    <a:pt x="6209" y="12193"/>
                    <a:pt x="6289" y="12113"/>
                    <a:pt x="6289" y="11985"/>
                  </a:cubicBezTo>
                  <a:cubicBezTo>
                    <a:pt x="6289" y="8840"/>
                    <a:pt x="8856" y="6289"/>
                    <a:pt x="11985" y="6289"/>
                  </a:cubicBezTo>
                  <a:cubicBezTo>
                    <a:pt x="12113" y="6289"/>
                    <a:pt x="12193" y="6209"/>
                    <a:pt x="12193" y="6097"/>
                  </a:cubicBezTo>
                  <a:cubicBezTo>
                    <a:pt x="12193" y="5968"/>
                    <a:pt x="12113" y="5888"/>
                    <a:pt x="11985" y="5888"/>
                  </a:cubicBezTo>
                  <a:cubicBezTo>
                    <a:pt x="8856" y="5888"/>
                    <a:pt x="6289" y="3337"/>
                    <a:pt x="6289" y="193"/>
                  </a:cubicBezTo>
                  <a:cubicBezTo>
                    <a:pt x="6289" y="80"/>
                    <a:pt x="6209" y="0"/>
                    <a:pt x="6097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73"/>
            <p:cNvSpPr/>
            <p:nvPr/>
          </p:nvSpPr>
          <p:spPr>
            <a:xfrm>
              <a:off x="1241225" y="4305600"/>
              <a:ext cx="108325" cy="108325"/>
            </a:xfrm>
            <a:custGeom>
              <a:avLst/>
              <a:gdLst/>
              <a:ahLst/>
              <a:cxnLst/>
              <a:rect l="l" t="t" r="r" b="b"/>
              <a:pathLst>
                <a:path w="4333" h="4333" extrusionOk="0">
                  <a:moveTo>
                    <a:pt x="2167" y="1123"/>
                  </a:moveTo>
                  <a:cubicBezTo>
                    <a:pt x="2391" y="1573"/>
                    <a:pt x="2760" y="1958"/>
                    <a:pt x="3209" y="2166"/>
                  </a:cubicBezTo>
                  <a:cubicBezTo>
                    <a:pt x="2776" y="2391"/>
                    <a:pt x="2391" y="2744"/>
                    <a:pt x="2167" y="3209"/>
                  </a:cubicBezTo>
                  <a:cubicBezTo>
                    <a:pt x="1958" y="2744"/>
                    <a:pt x="1589" y="2359"/>
                    <a:pt x="1124" y="2166"/>
                  </a:cubicBezTo>
                  <a:cubicBezTo>
                    <a:pt x="1589" y="1942"/>
                    <a:pt x="1974" y="1589"/>
                    <a:pt x="2167" y="1123"/>
                  </a:cubicBezTo>
                  <a:close/>
                  <a:moveTo>
                    <a:pt x="2167" y="0"/>
                  </a:moveTo>
                  <a:cubicBezTo>
                    <a:pt x="2054" y="0"/>
                    <a:pt x="1974" y="81"/>
                    <a:pt x="1974" y="193"/>
                  </a:cubicBezTo>
                  <a:cubicBezTo>
                    <a:pt x="1974" y="1155"/>
                    <a:pt x="1188" y="1958"/>
                    <a:pt x="209" y="1958"/>
                  </a:cubicBezTo>
                  <a:cubicBezTo>
                    <a:pt x="81" y="1958"/>
                    <a:pt x="1" y="2038"/>
                    <a:pt x="1" y="2166"/>
                  </a:cubicBezTo>
                  <a:cubicBezTo>
                    <a:pt x="1" y="2279"/>
                    <a:pt x="81" y="2359"/>
                    <a:pt x="209" y="2359"/>
                  </a:cubicBezTo>
                  <a:cubicBezTo>
                    <a:pt x="1172" y="2359"/>
                    <a:pt x="1974" y="3145"/>
                    <a:pt x="1974" y="4124"/>
                  </a:cubicBezTo>
                  <a:cubicBezTo>
                    <a:pt x="1974" y="4252"/>
                    <a:pt x="2054" y="4332"/>
                    <a:pt x="2167" y="4332"/>
                  </a:cubicBezTo>
                  <a:cubicBezTo>
                    <a:pt x="2295" y="4332"/>
                    <a:pt x="2375" y="4252"/>
                    <a:pt x="2375" y="4124"/>
                  </a:cubicBezTo>
                  <a:cubicBezTo>
                    <a:pt x="2375" y="3161"/>
                    <a:pt x="3161" y="2359"/>
                    <a:pt x="4140" y="2359"/>
                  </a:cubicBezTo>
                  <a:cubicBezTo>
                    <a:pt x="4252" y="2359"/>
                    <a:pt x="4332" y="2279"/>
                    <a:pt x="4332" y="2166"/>
                  </a:cubicBezTo>
                  <a:cubicBezTo>
                    <a:pt x="4332" y="2038"/>
                    <a:pt x="4252" y="1958"/>
                    <a:pt x="4140" y="1958"/>
                  </a:cubicBezTo>
                  <a:cubicBezTo>
                    <a:pt x="3177" y="1958"/>
                    <a:pt x="2375" y="1188"/>
                    <a:pt x="2375" y="193"/>
                  </a:cubicBezTo>
                  <a:cubicBezTo>
                    <a:pt x="2375" y="81"/>
                    <a:pt x="2295" y="0"/>
                    <a:pt x="2167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73"/>
            <p:cNvSpPr/>
            <p:nvPr/>
          </p:nvSpPr>
          <p:spPr>
            <a:xfrm>
              <a:off x="694950" y="4256275"/>
              <a:ext cx="108325" cy="108300"/>
            </a:xfrm>
            <a:custGeom>
              <a:avLst/>
              <a:gdLst/>
              <a:ahLst/>
              <a:cxnLst/>
              <a:rect l="l" t="t" r="r" b="b"/>
              <a:pathLst>
                <a:path w="4333" h="4332" extrusionOk="0">
                  <a:moveTo>
                    <a:pt x="2182" y="1139"/>
                  </a:moveTo>
                  <a:cubicBezTo>
                    <a:pt x="2407" y="1604"/>
                    <a:pt x="2760" y="1989"/>
                    <a:pt x="3225" y="2182"/>
                  </a:cubicBezTo>
                  <a:cubicBezTo>
                    <a:pt x="2760" y="2390"/>
                    <a:pt x="2391" y="2776"/>
                    <a:pt x="2182" y="3241"/>
                  </a:cubicBezTo>
                  <a:cubicBezTo>
                    <a:pt x="1958" y="2776"/>
                    <a:pt x="1605" y="2390"/>
                    <a:pt x="1140" y="2182"/>
                  </a:cubicBezTo>
                  <a:cubicBezTo>
                    <a:pt x="1605" y="1973"/>
                    <a:pt x="1990" y="1604"/>
                    <a:pt x="2182" y="1139"/>
                  </a:cubicBezTo>
                  <a:close/>
                  <a:moveTo>
                    <a:pt x="2166" y="0"/>
                  </a:moveTo>
                  <a:cubicBezTo>
                    <a:pt x="2038" y="0"/>
                    <a:pt x="1958" y="80"/>
                    <a:pt x="1958" y="209"/>
                  </a:cubicBezTo>
                  <a:cubicBezTo>
                    <a:pt x="1958" y="1171"/>
                    <a:pt x="1188" y="1973"/>
                    <a:pt x="193" y="1973"/>
                  </a:cubicBezTo>
                  <a:cubicBezTo>
                    <a:pt x="81" y="1973"/>
                    <a:pt x="0" y="2054"/>
                    <a:pt x="0" y="2166"/>
                  </a:cubicBezTo>
                  <a:cubicBezTo>
                    <a:pt x="0" y="2294"/>
                    <a:pt x="81" y="2374"/>
                    <a:pt x="193" y="2374"/>
                  </a:cubicBezTo>
                  <a:cubicBezTo>
                    <a:pt x="1156" y="2374"/>
                    <a:pt x="1958" y="3161"/>
                    <a:pt x="1958" y="4139"/>
                  </a:cubicBezTo>
                  <a:cubicBezTo>
                    <a:pt x="1958" y="4252"/>
                    <a:pt x="2038" y="4332"/>
                    <a:pt x="2166" y="4332"/>
                  </a:cubicBezTo>
                  <a:cubicBezTo>
                    <a:pt x="2279" y="4332"/>
                    <a:pt x="2359" y="4252"/>
                    <a:pt x="2359" y="4139"/>
                  </a:cubicBezTo>
                  <a:cubicBezTo>
                    <a:pt x="2359" y="3177"/>
                    <a:pt x="3145" y="2374"/>
                    <a:pt x="4124" y="2374"/>
                  </a:cubicBezTo>
                  <a:cubicBezTo>
                    <a:pt x="4252" y="2374"/>
                    <a:pt x="4332" y="2294"/>
                    <a:pt x="4332" y="2166"/>
                  </a:cubicBezTo>
                  <a:cubicBezTo>
                    <a:pt x="4332" y="2054"/>
                    <a:pt x="4252" y="1973"/>
                    <a:pt x="4124" y="1973"/>
                  </a:cubicBezTo>
                  <a:cubicBezTo>
                    <a:pt x="3161" y="1973"/>
                    <a:pt x="2359" y="1187"/>
                    <a:pt x="2359" y="209"/>
                  </a:cubicBezTo>
                  <a:cubicBezTo>
                    <a:pt x="2359" y="80"/>
                    <a:pt x="2279" y="0"/>
                    <a:pt x="2166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73"/>
            <p:cNvSpPr/>
            <p:nvPr/>
          </p:nvSpPr>
          <p:spPr>
            <a:xfrm>
              <a:off x="1691650" y="4361750"/>
              <a:ext cx="104300" cy="104300"/>
            </a:xfrm>
            <a:custGeom>
              <a:avLst/>
              <a:gdLst/>
              <a:ahLst/>
              <a:cxnLst/>
              <a:rect l="l" t="t" r="r" b="b"/>
              <a:pathLst>
                <a:path w="4172" h="4172" extrusionOk="0">
                  <a:moveTo>
                    <a:pt x="2086" y="385"/>
                  </a:moveTo>
                  <a:cubicBezTo>
                    <a:pt x="3033" y="385"/>
                    <a:pt x="3771" y="1140"/>
                    <a:pt x="3771" y="2070"/>
                  </a:cubicBezTo>
                  <a:cubicBezTo>
                    <a:pt x="3771" y="2985"/>
                    <a:pt x="3001" y="3755"/>
                    <a:pt x="2086" y="3755"/>
                  </a:cubicBezTo>
                  <a:cubicBezTo>
                    <a:pt x="1156" y="3755"/>
                    <a:pt x="402" y="2985"/>
                    <a:pt x="402" y="2070"/>
                  </a:cubicBezTo>
                  <a:cubicBezTo>
                    <a:pt x="402" y="1140"/>
                    <a:pt x="1156" y="385"/>
                    <a:pt x="2086" y="385"/>
                  </a:cubicBezTo>
                  <a:close/>
                  <a:moveTo>
                    <a:pt x="2086" y="0"/>
                  </a:moveTo>
                  <a:cubicBezTo>
                    <a:pt x="947" y="0"/>
                    <a:pt x="0" y="947"/>
                    <a:pt x="0" y="2086"/>
                  </a:cubicBezTo>
                  <a:cubicBezTo>
                    <a:pt x="0" y="3225"/>
                    <a:pt x="947" y="4172"/>
                    <a:pt x="2086" y="4172"/>
                  </a:cubicBezTo>
                  <a:cubicBezTo>
                    <a:pt x="3241" y="4172"/>
                    <a:pt x="4172" y="3225"/>
                    <a:pt x="4172" y="2086"/>
                  </a:cubicBezTo>
                  <a:cubicBezTo>
                    <a:pt x="4172" y="915"/>
                    <a:pt x="3225" y="0"/>
                    <a:pt x="2086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73"/>
            <p:cNvSpPr/>
            <p:nvPr/>
          </p:nvSpPr>
          <p:spPr>
            <a:xfrm>
              <a:off x="1637500" y="4482075"/>
              <a:ext cx="212600" cy="111125"/>
            </a:xfrm>
            <a:custGeom>
              <a:avLst/>
              <a:gdLst/>
              <a:ahLst/>
              <a:cxnLst/>
              <a:rect l="l" t="t" r="r" b="b"/>
              <a:pathLst>
                <a:path w="8504" h="4445" extrusionOk="0">
                  <a:moveTo>
                    <a:pt x="4252" y="402"/>
                  </a:moveTo>
                  <a:cubicBezTo>
                    <a:pt x="6322" y="402"/>
                    <a:pt x="7974" y="2022"/>
                    <a:pt x="8103" y="4043"/>
                  </a:cubicBezTo>
                  <a:lnTo>
                    <a:pt x="402" y="4043"/>
                  </a:lnTo>
                  <a:cubicBezTo>
                    <a:pt x="498" y="2022"/>
                    <a:pt x="2183" y="402"/>
                    <a:pt x="4252" y="402"/>
                  </a:cubicBezTo>
                  <a:close/>
                  <a:moveTo>
                    <a:pt x="4252" y="0"/>
                  </a:moveTo>
                  <a:cubicBezTo>
                    <a:pt x="1910" y="0"/>
                    <a:pt x="1" y="1910"/>
                    <a:pt x="1" y="4252"/>
                  </a:cubicBezTo>
                  <a:cubicBezTo>
                    <a:pt x="1" y="4364"/>
                    <a:pt x="81" y="4445"/>
                    <a:pt x="193" y="4445"/>
                  </a:cubicBezTo>
                  <a:lnTo>
                    <a:pt x="8295" y="4445"/>
                  </a:lnTo>
                  <a:cubicBezTo>
                    <a:pt x="8423" y="4445"/>
                    <a:pt x="8504" y="4364"/>
                    <a:pt x="8504" y="4252"/>
                  </a:cubicBezTo>
                  <a:cubicBezTo>
                    <a:pt x="8504" y="1910"/>
                    <a:pt x="6594" y="0"/>
                    <a:pt x="4252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73"/>
            <p:cNvSpPr/>
            <p:nvPr/>
          </p:nvSpPr>
          <p:spPr>
            <a:xfrm>
              <a:off x="1489100" y="4649325"/>
              <a:ext cx="104300" cy="104300"/>
            </a:xfrm>
            <a:custGeom>
              <a:avLst/>
              <a:gdLst/>
              <a:ahLst/>
              <a:cxnLst/>
              <a:rect l="l" t="t" r="r" b="b"/>
              <a:pathLst>
                <a:path w="4172" h="4172" extrusionOk="0">
                  <a:moveTo>
                    <a:pt x="2086" y="402"/>
                  </a:moveTo>
                  <a:cubicBezTo>
                    <a:pt x="3017" y="402"/>
                    <a:pt x="3771" y="1172"/>
                    <a:pt x="3771" y="2086"/>
                  </a:cubicBezTo>
                  <a:cubicBezTo>
                    <a:pt x="3771" y="3017"/>
                    <a:pt x="3033" y="3771"/>
                    <a:pt x="2086" y="3771"/>
                  </a:cubicBezTo>
                  <a:cubicBezTo>
                    <a:pt x="1140" y="3771"/>
                    <a:pt x="402" y="3017"/>
                    <a:pt x="402" y="2086"/>
                  </a:cubicBezTo>
                  <a:cubicBezTo>
                    <a:pt x="402" y="1172"/>
                    <a:pt x="1156" y="402"/>
                    <a:pt x="2086" y="402"/>
                  </a:cubicBezTo>
                  <a:close/>
                  <a:moveTo>
                    <a:pt x="2086" y="1"/>
                  </a:moveTo>
                  <a:cubicBezTo>
                    <a:pt x="915" y="1"/>
                    <a:pt x="1" y="947"/>
                    <a:pt x="1" y="2086"/>
                  </a:cubicBezTo>
                  <a:cubicBezTo>
                    <a:pt x="1" y="3241"/>
                    <a:pt x="931" y="4172"/>
                    <a:pt x="2086" y="4172"/>
                  </a:cubicBezTo>
                  <a:cubicBezTo>
                    <a:pt x="3241" y="4172"/>
                    <a:pt x="4172" y="3241"/>
                    <a:pt x="4172" y="2086"/>
                  </a:cubicBezTo>
                  <a:cubicBezTo>
                    <a:pt x="4172" y="947"/>
                    <a:pt x="3241" y="1"/>
                    <a:pt x="208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73"/>
            <p:cNvSpPr/>
            <p:nvPr/>
          </p:nvSpPr>
          <p:spPr>
            <a:xfrm>
              <a:off x="1438975" y="4770450"/>
              <a:ext cx="204575" cy="77450"/>
            </a:xfrm>
            <a:custGeom>
              <a:avLst/>
              <a:gdLst/>
              <a:ahLst/>
              <a:cxnLst/>
              <a:rect l="l" t="t" r="r" b="b"/>
              <a:pathLst>
                <a:path w="8183" h="3098" extrusionOk="0">
                  <a:moveTo>
                    <a:pt x="4091" y="1"/>
                  </a:moveTo>
                  <a:cubicBezTo>
                    <a:pt x="2150" y="1"/>
                    <a:pt x="497" y="1316"/>
                    <a:pt x="0" y="3097"/>
                  </a:cubicBezTo>
                  <a:lnTo>
                    <a:pt x="417" y="3097"/>
                  </a:lnTo>
                  <a:cubicBezTo>
                    <a:pt x="899" y="1541"/>
                    <a:pt x="2358" y="402"/>
                    <a:pt x="4091" y="402"/>
                  </a:cubicBezTo>
                  <a:cubicBezTo>
                    <a:pt x="5808" y="402"/>
                    <a:pt x="7268" y="1541"/>
                    <a:pt x="7765" y="3097"/>
                  </a:cubicBezTo>
                  <a:lnTo>
                    <a:pt x="8182" y="3097"/>
                  </a:lnTo>
                  <a:cubicBezTo>
                    <a:pt x="7701" y="1316"/>
                    <a:pt x="6048" y="1"/>
                    <a:pt x="4091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73"/>
            <p:cNvSpPr/>
            <p:nvPr/>
          </p:nvSpPr>
          <p:spPr>
            <a:xfrm>
              <a:off x="1894200" y="4649325"/>
              <a:ext cx="104300" cy="104300"/>
            </a:xfrm>
            <a:custGeom>
              <a:avLst/>
              <a:gdLst/>
              <a:ahLst/>
              <a:cxnLst/>
              <a:rect l="l" t="t" r="r" b="b"/>
              <a:pathLst>
                <a:path w="4172" h="4172" extrusionOk="0">
                  <a:moveTo>
                    <a:pt x="2086" y="402"/>
                  </a:moveTo>
                  <a:cubicBezTo>
                    <a:pt x="3001" y="402"/>
                    <a:pt x="3771" y="1172"/>
                    <a:pt x="3771" y="2086"/>
                  </a:cubicBezTo>
                  <a:cubicBezTo>
                    <a:pt x="3771" y="3017"/>
                    <a:pt x="3001" y="3771"/>
                    <a:pt x="2086" y="3771"/>
                  </a:cubicBezTo>
                  <a:cubicBezTo>
                    <a:pt x="1140" y="3771"/>
                    <a:pt x="402" y="3017"/>
                    <a:pt x="402" y="2086"/>
                  </a:cubicBezTo>
                  <a:cubicBezTo>
                    <a:pt x="402" y="1172"/>
                    <a:pt x="1156" y="402"/>
                    <a:pt x="2086" y="402"/>
                  </a:cubicBezTo>
                  <a:close/>
                  <a:moveTo>
                    <a:pt x="2086" y="1"/>
                  </a:moveTo>
                  <a:cubicBezTo>
                    <a:pt x="915" y="1"/>
                    <a:pt x="0" y="947"/>
                    <a:pt x="0" y="2086"/>
                  </a:cubicBezTo>
                  <a:cubicBezTo>
                    <a:pt x="0" y="3241"/>
                    <a:pt x="947" y="4172"/>
                    <a:pt x="2086" y="4172"/>
                  </a:cubicBezTo>
                  <a:cubicBezTo>
                    <a:pt x="3241" y="4172"/>
                    <a:pt x="4172" y="3241"/>
                    <a:pt x="4172" y="2086"/>
                  </a:cubicBezTo>
                  <a:cubicBezTo>
                    <a:pt x="4172" y="947"/>
                    <a:pt x="3225" y="1"/>
                    <a:pt x="208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73"/>
            <p:cNvSpPr/>
            <p:nvPr/>
          </p:nvSpPr>
          <p:spPr>
            <a:xfrm>
              <a:off x="1844075" y="4770450"/>
              <a:ext cx="204575" cy="77450"/>
            </a:xfrm>
            <a:custGeom>
              <a:avLst/>
              <a:gdLst/>
              <a:ahLst/>
              <a:cxnLst/>
              <a:rect l="l" t="t" r="r" b="b"/>
              <a:pathLst>
                <a:path w="8183" h="3098" extrusionOk="0">
                  <a:moveTo>
                    <a:pt x="4091" y="1"/>
                  </a:moveTo>
                  <a:cubicBezTo>
                    <a:pt x="2150" y="1"/>
                    <a:pt x="497" y="1316"/>
                    <a:pt x="0" y="3097"/>
                  </a:cubicBezTo>
                  <a:lnTo>
                    <a:pt x="417" y="3097"/>
                  </a:lnTo>
                  <a:cubicBezTo>
                    <a:pt x="898" y="1541"/>
                    <a:pt x="2358" y="402"/>
                    <a:pt x="4091" y="402"/>
                  </a:cubicBezTo>
                  <a:cubicBezTo>
                    <a:pt x="5808" y="402"/>
                    <a:pt x="7284" y="1541"/>
                    <a:pt x="7765" y="3097"/>
                  </a:cubicBezTo>
                  <a:lnTo>
                    <a:pt x="8182" y="3097"/>
                  </a:lnTo>
                  <a:cubicBezTo>
                    <a:pt x="7685" y="1316"/>
                    <a:pt x="6032" y="1"/>
                    <a:pt x="4091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73"/>
            <p:cNvSpPr/>
            <p:nvPr/>
          </p:nvSpPr>
          <p:spPr>
            <a:xfrm>
              <a:off x="1676000" y="4642100"/>
              <a:ext cx="137200" cy="159675"/>
            </a:xfrm>
            <a:custGeom>
              <a:avLst/>
              <a:gdLst/>
              <a:ahLst/>
              <a:cxnLst/>
              <a:rect l="l" t="t" r="r" b="b"/>
              <a:pathLst>
                <a:path w="5488" h="6387" extrusionOk="0">
                  <a:moveTo>
                    <a:pt x="2744" y="1"/>
                  </a:moveTo>
                  <a:cubicBezTo>
                    <a:pt x="2632" y="1"/>
                    <a:pt x="2552" y="81"/>
                    <a:pt x="2552" y="193"/>
                  </a:cubicBezTo>
                  <a:lnTo>
                    <a:pt x="2552" y="3578"/>
                  </a:lnTo>
                  <a:lnTo>
                    <a:pt x="81" y="6049"/>
                  </a:lnTo>
                  <a:cubicBezTo>
                    <a:pt x="1" y="6129"/>
                    <a:pt x="1" y="6258"/>
                    <a:pt x="81" y="6338"/>
                  </a:cubicBezTo>
                  <a:cubicBezTo>
                    <a:pt x="121" y="6370"/>
                    <a:pt x="173" y="6386"/>
                    <a:pt x="223" y="6386"/>
                  </a:cubicBezTo>
                  <a:cubicBezTo>
                    <a:pt x="274" y="6386"/>
                    <a:pt x="322" y="6370"/>
                    <a:pt x="354" y="6338"/>
                  </a:cubicBezTo>
                  <a:lnTo>
                    <a:pt x="2744" y="3947"/>
                  </a:lnTo>
                  <a:lnTo>
                    <a:pt x="5135" y="6338"/>
                  </a:lnTo>
                  <a:cubicBezTo>
                    <a:pt x="5167" y="6370"/>
                    <a:pt x="5231" y="6386"/>
                    <a:pt x="5279" y="6386"/>
                  </a:cubicBezTo>
                  <a:cubicBezTo>
                    <a:pt x="5311" y="6386"/>
                    <a:pt x="5375" y="6370"/>
                    <a:pt x="5407" y="6338"/>
                  </a:cubicBezTo>
                  <a:cubicBezTo>
                    <a:pt x="5488" y="6258"/>
                    <a:pt x="5488" y="6129"/>
                    <a:pt x="5407" y="6049"/>
                  </a:cubicBezTo>
                  <a:lnTo>
                    <a:pt x="2953" y="3578"/>
                  </a:lnTo>
                  <a:lnTo>
                    <a:pt x="2953" y="193"/>
                  </a:lnTo>
                  <a:cubicBezTo>
                    <a:pt x="2953" y="81"/>
                    <a:pt x="2873" y="1"/>
                    <a:pt x="2744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73"/>
            <p:cNvSpPr/>
            <p:nvPr/>
          </p:nvSpPr>
          <p:spPr>
            <a:xfrm>
              <a:off x="719825" y="4782500"/>
              <a:ext cx="108300" cy="65400"/>
            </a:xfrm>
            <a:custGeom>
              <a:avLst/>
              <a:gdLst/>
              <a:ahLst/>
              <a:cxnLst/>
              <a:rect l="l" t="t" r="r" b="b"/>
              <a:pathLst>
                <a:path w="4332" h="2616" extrusionOk="0">
                  <a:moveTo>
                    <a:pt x="2166" y="0"/>
                  </a:moveTo>
                  <a:cubicBezTo>
                    <a:pt x="2054" y="0"/>
                    <a:pt x="1974" y="80"/>
                    <a:pt x="1974" y="193"/>
                  </a:cubicBezTo>
                  <a:cubicBezTo>
                    <a:pt x="1974" y="1155"/>
                    <a:pt x="1187" y="1957"/>
                    <a:pt x="209" y="1957"/>
                  </a:cubicBezTo>
                  <a:cubicBezTo>
                    <a:pt x="80" y="1957"/>
                    <a:pt x="0" y="2038"/>
                    <a:pt x="0" y="2166"/>
                  </a:cubicBezTo>
                  <a:cubicBezTo>
                    <a:pt x="0" y="2278"/>
                    <a:pt x="80" y="2358"/>
                    <a:pt x="209" y="2358"/>
                  </a:cubicBezTo>
                  <a:cubicBezTo>
                    <a:pt x="546" y="2358"/>
                    <a:pt x="850" y="2455"/>
                    <a:pt x="1107" y="2615"/>
                  </a:cubicBezTo>
                  <a:lnTo>
                    <a:pt x="1749" y="2615"/>
                  </a:lnTo>
                  <a:cubicBezTo>
                    <a:pt x="1572" y="2439"/>
                    <a:pt x="1348" y="2278"/>
                    <a:pt x="1107" y="2166"/>
                  </a:cubicBezTo>
                  <a:cubicBezTo>
                    <a:pt x="1572" y="1941"/>
                    <a:pt x="1957" y="1572"/>
                    <a:pt x="2150" y="1123"/>
                  </a:cubicBezTo>
                  <a:cubicBezTo>
                    <a:pt x="2375" y="1572"/>
                    <a:pt x="2728" y="1957"/>
                    <a:pt x="3193" y="2166"/>
                  </a:cubicBezTo>
                  <a:cubicBezTo>
                    <a:pt x="2952" y="2278"/>
                    <a:pt x="2728" y="2423"/>
                    <a:pt x="2551" y="2615"/>
                  </a:cubicBezTo>
                  <a:lnTo>
                    <a:pt x="3193" y="2615"/>
                  </a:lnTo>
                  <a:cubicBezTo>
                    <a:pt x="3450" y="2455"/>
                    <a:pt x="3770" y="2358"/>
                    <a:pt x="4091" y="2358"/>
                  </a:cubicBezTo>
                  <a:cubicBezTo>
                    <a:pt x="4236" y="2358"/>
                    <a:pt x="4332" y="2278"/>
                    <a:pt x="4332" y="2166"/>
                  </a:cubicBezTo>
                  <a:cubicBezTo>
                    <a:pt x="4332" y="2038"/>
                    <a:pt x="4252" y="1957"/>
                    <a:pt x="4139" y="1957"/>
                  </a:cubicBezTo>
                  <a:cubicBezTo>
                    <a:pt x="3177" y="1957"/>
                    <a:pt x="2375" y="1171"/>
                    <a:pt x="2375" y="193"/>
                  </a:cubicBezTo>
                  <a:cubicBezTo>
                    <a:pt x="2375" y="80"/>
                    <a:pt x="2294" y="0"/>
                    <a:pt x="2166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73"/>
            <p:cNvSpPr/>
            <p:nvPr/>
          </p:nvSpPr>
          <p:spPr>
            <a:xfrm>
              <a:off x="1092825" y="4500925"/>
              <a:ext cx="58175" cy="58175"/>
            </a:xfrm>
            <a:custGeom>
              <a:avLst/>
              <a:gdLst/>
              <a:ahLst/>
              <a:cxnLst/>
              <a:rect l="l" t="t" r="r" b="b"/>
              <a:pathLst>
                <a:path w="2327" h="2327" extrusionOk="0">
                  <a:moveTo>
                    <a:pt x="1172" y="434"/>
                  </a:moveTo>
                  <a:cubicBezTo>
                    <a:pt x="1589" y="434"/>
                    <a:pt x="1926" y="771"/>
                    <a:pt x="1926" y="1188"/>
                  </a:cubicBezTo>
                  <a:cubicBezTo>
                    <a:pt x="1926" y="1589"/>
                    <a:pt x="1589" y="1958"/>
                    <a:pt x="1172" y="1958"/>
                  </a:cubicBezTo>
                  <a:cubicBezTo>
                    <a:pt x="755" y="1958"/>
                    <a:pt x="402" y="1605"/>
                    <a:pt x="402" y="1188"/>
                  </a:cubicBezTo>
                  <a:cubicBezTo>
                    <a:pt x="402" y="771"/>
                    <a:pt x="755" y="434"/>
                    <a:pt x="1172" y="434"/>
                  </a:cubicBezTo>
                  <a:close/>
                  <a:moveTo>
                    <a:pt x="1172" y="1"/>
                  </a:moveTo>
                  <a:cubicBezTo>
                    <a:pt x="530" y="1"/>
                    <a:pt x="1" y="530"/>
                    <a:pt x="1" y="1172"/>
                  </a:cubicBezTo>
                  <a:cubicBezTo>
                    <a:pt x="1" y="1813"/>
                    <a:pt x="530" y="2327"/>
                    <a:pt x="1172" y="2327"/>
                  </a:cubicBezTo>
                  <a:cubicBezTo>
                    <a:pt x="1814" y="2327"/>
                    <a:pt x="2327" y="1813"/>
                    <a:pt x="2327" y="1172"/>
                  </a:cubicBezTo>
                  <a:cubicBezTo>
                    <a:pt x="2327" y="530"/>
                    <a:pt x="1814" y="1"/>
                    <a:pt x="1172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73"/>
            <p:cNvSpPr/>
            <p:nvPr/>
          </p:nvSpPr>
          <p:spPr>
            <a:xfrm>
              <a:off x="1613450" y="4239825"/>
              <a:ext cx="58175" cy="58175"/>
            </a:xfrm>
            <a:custGeom>
              <a:avLst/>
              <a:gdLst/>
              <a:ahLst/>
              <a:cxnLst/>
              <a:rect l="l" t="t" r="r" b="b"/>
              <a:pathLst>
                <a:path w="2327" h="2327" extrusionOk="0">
                  <a:moveTo>
                    <a:pt x="1155" y="401"/>
                  </a:moveTo>
                  <a:cubicBezTo>
                    <a:pt x="1588" y="401"/>
                    <a:pt x="1925" y="738"/>
                    <a:pt x="1925" y="1171"/>
                  </a:cubicBezTo>
                  <a:cubicBezTo>
                    <a:pt x="1925" y="1589"/>
                    <a:pt x="1588" y="1925"/>
                    <a:pt x="1155" y="1925"/>
                  </a:cubicBezTo>
                  <a:cubicBezTo>
                    <a:pt x="738" y="1925"/>
                    <a:pt x="401" y="1589"/>
                    <a:pt x="401" y="1171"/>
                  </a:cubicBezTo>
                  <a:cubicBezTo>
                    <a:pt x="401" y="738"/>
                    <a:pt x="738" y="401"/>
                    <a:pt x="1155" y="401"/>
                  </a:cubicBezTo>
                  <a:close/>
                  <a:moveTo>
                    <a:pt x="1155" y="0"/>
                  </a:moveTo>
                  <a:cubicBezTo>
                    <a:pt x="513" y="0"/>
                    <a:pt x="0" y="530"/>
                    <a:pt x="0" y="1171"/>
                  </a:cubicBezTo>
                  <a:cubicBezTo>
                    <a:pt x="0" y="1813"/>
                    <a:pt x="513" y="2327"/>
                    <a:pt x="1155" y="2327"/>
                  </a:cubicBezTo>
                  <a:cubicBezTo>
                    <a:pt x="1797" y="2327"/>
                    <a:pt x="2326" y="1813"/>
                    <a:pt x="2326" y="1171"/>
                  </a:cubicBezTo>
                  <a:cubicBezTo>
                    <a:pt x="2326" y="530"/>
                    <a:pt x="1797" y="0"/>
                    <a:pt x="1155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73"/>
            <p:cNvSpPr/>
            <p:nvPr/>
          </p:nvSpPr>
          <p:spPr>
            <a:xfrm>
              <a:off x="2160925" y="4605200"/>
              <a:ext cx="58175" cy="58200"/>
            </a:xfrm>
            <a:custGeom>
              <a:avLst/>
              <a:gdLst/>
              <a:ahLst/>
              <a:cxnLst/>
              <a:rect l="l" t="t" r="r" b="b"/>
              <a:pathLst>
                <a:path w="2327" h="2328" extrusionOk="0">
                  <a:moveTo>
                    <a:pt x="1155" y="434"/>
                  </a:moveTo>
                  <a:cubicBezTo>
                    <a:pt x="1589" y="434"/>
                    <a:pt x="1926" y="771"/>
                    <a:pt x="1926" y="1188"/>
                  </a:cubicBezTo>
                  <a:cubicBezTo>
                    <a:pt x="1926" y="1589"/>
                    <a:pt x="1589" y="1958"/>
                    <a:pt x="1155" y="1958"/>
                  </a:cubicBezTo>
                  <a:cubicBezTo>
                    <a:pt x="738" y="1958"/>
                    <a:pt x="401" y="1605"/>
                    <a:pt x="401" y="1188"/>
                  </a:cubicBezTo>
                  <a:cubicBezTo>
                    <a:pt x="401" y="771"/>
                    <a:pt x="738" y="434"/>
                    <a:pt x="1155" y="434"/>
                  </a:cubicBezTo>
                  <a:close/>
                  <a:moveTo>
                    <a:pt x="1155" y="1"/>
                  </a:moveTo>
                  <a:cubicBezTo>
                    <a:pt x="514" y="1"/>
                    <a:pt x="0" y="530"/>
                    <a:pt x="0" y="1172"/>
                  </a:cubicBezTo>
                  <a:cubicBezTo>
                    <a:pt x="0" y="1814"/>
                    <a:pt x="514" y="2327"/>
                    <a:pt x="1155" y="2327"/>
                  </a:cubicBezTo>
                  <a:cubicBezTo>
                    <a:pt x="1797" y="2327"/>
                    <a:pt x="2327" y="1814"/>
                    <a:pt x="2327" y="1172"/>
                  </a:cubicBezTo>
                  <a:cubicBezTo>
                    <a:pt x="2327" y="530"/>
                    <a:pt x="1797" y="1"/>
                    <a:pt x="1155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73"/>
            <p:cNvSpPr/>
            <p:nvPr/>
          </p:nvSpPr>
          <p:spPr>
            <a:xfrm>
              <a:off x="2094750" y="4163600"/>
              <a:ext cx="158050" cy="294425"/>
            </a:xfrm>
            <a:custGeom>
              <a:avLst/>
              <a:gdLst/>
              <a:ahLst/>
              <a:cxnLst/>
              <a:rect l="l" t="t" r="r" b="b"/>
              <a:pathLst>
                <a:path w="6322" h="11777" extrusionOk="0">
                  <a:moveTo>
                    <a:pt x="4557" y="402"/>
                  </a:moveTo>
                  <a:cubicBezTo>
                    <a:pt x="5118" y="402"/>
                    <a:pt x="5631" y="450"/>
                    <a:pt x="5920" y="466"/>
                  </a:cubicBezTo>
                  <a:lnTo>
                    <a:pt x="5920" y="1894"/>
                  </a:lnTo>
                  <a:lnTo>
                    <a:pt x="5054" y="1894"/>
                  </a:lnTo>
                  <a:cubicBezTo>
                    <a:pt x="3995" y="1894"/>
                    <a:pt x="3851" y="2536"/>
                    <a:pt x="3851" y="3065"/>
                  </a:cubicBezTo>
                  <a:lnTo>
                    <a:pt x="3851" y="4349"/>
                  </a:lnTo>
                  <a:cubicBezTo>
                    <a:pt x="3851" y="4477"/>
                    <a:pt x="3931" y="4557"/>
                    <a:pt x="4043" y="4557"/>
                  </a:cubicBezTo>
                  <a:lnTo>
                    <a:pt x="5840" y="4557"/>
                  </a:lnTo>
                  <a:lnTo>
                    <a:pt x="5631" y="6178"/>
                  </a:lnTo>
                  <a:lnTo>
                    <a:pt x="4075" y="6178"/>
                  </a:lnTo>
                  <a:cubicBezTo>
                    <a:pt x="3947" y="6178"/>
                    <a:pt x="3867" y="6258"/>
                    <a:pt x="3867" y="6386"/>
                  </a:cubicBezTo>
                  <a:lnTo>
                    <a:pt x="3867" y="11376"/>
                  </a:lnTo>
                  <a:lnTo>
                    <a:pt x="2150" y="11376"/>
                  </a:lnTo>
                  <a:lnTo>
                    <a:pt x="2150" y="6386"/>
                  </a:lnTo>
                  <a:cubicBezTo>
                    <a:pt x="2150" y="6258"/>
                    <a:pt x="2070" y="6178"/>
                    <a:pt x="1941" y="6178"/>
                  </a:cubicBezTo>
                  <a:lnTo>
                    <a:pt x="401" y="6178"/>
                  </a:lnTo>
                  <a:lnTo>
                    <a:pt x="401" y="4557"/>
                  </a:lnTo>
                  <a:lnTo>
                    <a:pt x="1941" y="4557"/>
                  </a:lnTo>
                  <a:cubicBezTo>
                    <a:pt x="2070" y="4557"/>
                    <a:pt x="2150" y="4477"/>
                    <a:pt x="2150" y="4349"/>
                  </a:cubicBezTo>
                  <a:lnTo>
                    <a:pt x="2150" y="2873"/>
                  </a:lnTo>
                  <a:cubicBezTo>
                    <a:pt x="2150" y="1333"/>
                    <a:pt x="3048" y="402"/>
                    <a:pt x="4557" y="402"/>
                  </a:cubicBezTo>
                  <a:close/>
                  <a:moveTo>
                    <a:pt x="4557" y="1"/>
                  </a:moveTo>
                  <a:cubicBezTo>
                    <a:pt x="2824" y="1"/>
                    <a:pt x="1749" y="1108"/>
                    <a:pt x="1749" y="2873"/>
                  </a:cubicBezTo>
                  <a:lnTo>
                    <a:pt x="1749" y="4156"/>
                  </a:lnTo>
                  <a:lnTo>
                    <a:pt x="193" y="4156"/>
                  </a:lnTo>
                  <a:cubicBezTo>
                    <a:pt x="80" y="4156"/>
                    <a:pt x="0" y="4236"/>
                    <a:pt x="0" y="4349"/>
                  </a:cubicBezTo>
                  <a:lnTo>
                    <a:pt x="0" y="6386"/>
                  </a:lnTo>
                  <a:cubicBezTo>
                    <a:pt x="0" y="6499"/>
                    <a:pt x="80" y="6579"/>
                    <a:pt x="193" y="6579"/>
                  </a:cubicBezTo>
                  <a:lnTo>
                    <a:pt x="1749" y="6579"/>
                  </a:lnTo>
                  <a:lnTo>
                    <a:pt x="1749" y="11568"/>
                  </a:lnTo>
                  <a:cubicBezTo>
                    <a:pt x="1749" y="11697"/>
                    <a:pt x="1829" y="11777"/>
                    <a:pt x="1941" y="11777"/>
                  </a:cubicBezTo>
                  <a:lnTo>
                    <a:pt x="4027" y="11777"/>
                  </a:lnTo>
                  <a:cubicBezTo>
                    <a:pt x="4155" y="11777"/>
                    <a:pt x="4236" y="11697"/>
                    <a:pt x="4236" y="11568"/>
                  </a:cubicBezTo>
                  <a:lnTo>
                    <a:pt x="4236" y="6579"/>
                  </a:lnTo>
                  <a:lnTo>
                    <a:pt x="5776" y="6579"/>
                  </a:lnTo>
                  <a:cubicBezTo>
                    <a:pt x="5872" y="6579"/>
                    <a:pt x="5952" y="6499"/>
                    <a:pt x="5968" y="6402"/>
                  </a:cubicBezTo>
                  <a:lnTo>
                    <a:pt x="6241" y="4381"/>
                  </a:lnTo>
                  <a:cubicBezTo>
                    <a:pt x="6241" y="4317"/>
                    <a:pt x="6209" y="4252"/>
                    <a:pt x="6193" y="4220"/>
                  </a:cubicBezTo>
                  <a:cubicBezTo>
                    <a:pt x="6177" y="4172"/>
                    <a:pt x="6097" y="4156"/>
                    <a:pt x="6033" y="4156"/>
                  </a:cubicBezTo>
                  <a:lnTo>
                    <a:pt x="4236" y="4156"/>
                  </a:lnTo>
                  <a:lnTo>
                    <a:pt x="4236" y="3065"/>
                  </a:lnTo>
                  <a:cubicBezTo>
                    <a:pt x="4236" y="2552"/>
                    <a:pt x="4348" y="2295"/>
                    <a:pt x="5038" y="2295"/>
                  </a:cubicBezTo>
                  <a:lnTo>
                    <a:pt x="6097" y="2295"/>
                  </a:lnTo>
                  <a:cubicBezTo>
                    <a:pt x="6209" y="2295"/>
                    <a:pt x="6289" y="2215"/>
                    <a:pt x="6289" y="2087"/>
                  </a:cubicBezTo>
                  <a:lnTo>
                    <a:pt x="6289" y="290"/>
                  </a:lnTo>
                  <a:cubicBezTo>
                    <a:pt x="6321" y="161"/>
                    <a:pt x="6241" y="81"/>
                    <a:pt x="6129" y="81"/>
                  </a:cubicBezTo>
                  <a:cubicBezTo>
                    <a:pt x="5936" y="65"/>
                    <a:pt x="5278" y="1"/>
                    <a:pt x="4557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73"/>
            <p:cNvSpPr/>
            <p:nvPr/>
          </p:nvSpPr>
          <p:spPr>
            <a:xfrm>
              <a:off x="1114875" y="4691450"/>
              <a:ext cx="32925" cy="32100"/>
            </a:xfrm>
            <a:custGeom>
              <a:avLst/>
              <a:gdLst/>
              <a:ahLst/>
              <a:cxnLst/>
              <a:rect l="l" t="t" r="r" b="b"/>
              <a:pathLst>
                <a:path w="1317" h="1284" extrusionOk="0">
                  <a:moveTo>
                    <a:pt x="643" y="0"/>
                  </a:moveTo>
                  <a:cubicBezTo>
                    <a:pt x="290" y="0"/>
                    <a:pt x="1" y="289"/>
                    <a:pt x="1" y="642"/>
                  </a:cubicBezTo>
                  <a:cubicBezTo>
                    <a:pt x="1" y="1011"/>
                    <a:pt x="290" y="1284"/>
                    <a:pt x="643" y="1284"/>
                  </a:cubicBezTo>
                  <a:cubicBezTo>
                    <a:pt x="1012" y="1284"/>
                    <a:pt x="1284" y="1011"/>
                    <a:pt x="1284" y="642"/>
                  </a:cubicBezTo>
                  <a:cubicBezTo>
                    <a:pt x="1317" y="305"/>
                    <a:pt x="1012" y="0"/>
                    <a:pt x="643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73"/>
            <p:cNvSpPr/>
            <p:nvPr/>
          </p:nvSpPr>
          <p:spPr>
            <a:xfrm>
              <a:off x="976100" y="4715100"/>
              <a:ext cx="149650" cy="132800"/>
            </a:xfrm>
            <a:custGeom>
              <a:avLst/>
              <a:gdLst/>
              <a:ahLst/>
              <a:cxnLst/>
              <a:rect l="l" t="t" r="r" b="b"/>
              <a:pathLst>
                <a:path w="5986" h="5312" extrusionOk="0">
                  <a:moveTo>
                    <a:pt x="2985" y="1"/>
                  </a:moveTo>
                  <a:cubicBezTo>
                    <a:pt x="1349" y="1"/>
                    <a:pt x="1" y="1348"/>
                    <a:pt x="1" y="2985"/>
                  </a:cubicBezTo>
                  <a:cubicBezTo>
                    <a:pt x="1" y="3931"/>
                    <a:pt x="434" y="4782"/>
                    <a:pt x="1124" y="5311"/>
                  </a:cubicBezTo>
                  <a:lnTo>
                    <a:pt x="1862" y="5311"/>
                  </a:lnTo>
                  <a:cubicBezTo>
                    <a:pt x="996" y="4894"/>
                    <a:pt x="402" y="4012"/>
                    <a:pt x="402" y="2985"/>
                  </a:cubicBezTo>
                  <a:cubicBezTo>
                    <a:pt x="402" y="1573"/>
                    <a:pt x="1557" y="402"/>
                    <a:pt x="2985" y="402"/>
                  </a:cubicBezTo>
                  <a:cubicBezTo>
                    <a:pt x="4413" y="402"/>
                    <a:pt x="5584" y="1573"/>
                    <a:pt x="5584" y="2985"/>
                  </a:cubicBezTo>
                  <a:cubicBezTo>
                    <a:pt x="5584" y="4012"/>
                    <a:pt x="4974" y="4894"/>
                    <a:pt x="4108" y="5311"/>
                  </a:cubicBezTo>
                  <a:lnTo>
                    <a:pt x="4846" y="5311"/>
                  </a:lnTo>
                  <a:cubicBezTo>
                    <a:pt x="5536" y="4782"/>
                    <a:pt x="5985" y="3931"/>
                    <a:pt x="5985" y="2985"/>
                  </a:cubicBezTo>
                  <a:cubicBezTo>
                    <a:pt x="5985" y="1348"/>
                    <a:pt x="4638" y="1"/>
                    <a:pt x="2985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73"/>
            <p:cNvSpPr/>
            <p:nvPr/>
          </p:nvSpPr>
          <p:spPr>
            <a:xfrm>
              <a:off x="903925" y="4648925"/>
              <a:ext cx="295225" cy="199775"/>
            </a:xfrm>
            <a:custGeom>
              <a:avLst/>
              <a:gdLst/>
              <a:ahLst/>
              <a:cxnLst/>
              <a:rect l="l" t="t" r="r" b="b"/>
              <a:pathLst>
                <a:path w="11809" h="7991" extrusionOk="0">
                  <a:moveTo>
                    <a:pt x="4252" y="1"/>
                  </a:moveTo>
                  <a:cubicBezTo>
                    <a:pt x="1909" y="1"/>
                    <a:pt x="0" y="1910"/>
                    <a:pt x="0" y="4252"/>
                  </a:cubicBezTo>
                  <a:lnTo>
                    <a:pt x="0" y="6995"/>
                  </a:lnTo>
                  <a:cubicBezTo>
                    <a:pt x="0" y="7348"/>
                    <a:pt x="48" y="7669"/>
                    <a:pt x="128" y="7990"/>
                  </a:cubicBezTo>
                  <a:lnTo>
                    <a:pt x="546" y="7990"/>
                  </a:lnTo>
                  <a:cubicBezTo>
                    <a:pt x="465" y="7669"/>
                    <a:pt x="417" y="7348"/>
                    <a:pt x="417" y="6995"/>
                  </a:cubicBezTo>
                  <a:lnTo>
                    <a:pt x="417" y="4252"/>
                  </a:lnTo>
                  <a:cubicBezTo>
                    <a:pt x="417" y="2134"/>
                    <a:pt x="2150" y="402"/>
                    <a:pt x="4268" y="402"/>
                  </a:cubicBezTo>
                  <a:lnTo>
                    <a:pt x="7541" y="402"/>
                  </a:lnTo>
                  <a:cubicBezTo>
                    <a:pt x="9674" y="402"/>
                    <a:pt x="11391" y="2134"/>
                    <a:pt x="11391" y="4252"/>
                  </a:cubicBezTo>
                  <a:lnTo>
                    <a:pt x="11391" y="6995"/>
                  </a:lnTo>
                  <a:cubicBezTo>
                    <a:pt x="11391" y="7348"/>
                    <a:pt x="11359" y="7669"/>
                    <a:pt x="11279" y="7990"/>
                  </a:cubicBezTo>
                  <a:lnTo>
                    <a:pt x="11696" y="7990"/>
                  </a:lnTo>
                  <a:cubicBezTo>
                    <a:pt x="11776" y="7669"/>
                    <a:pt x="11808" y="7348"/>
                    <a:pt x="11808" y="6995"/>
                  </a:cubicBezTo>
                  <a:lnTo>
                    <a:pt x="11808" y="4252"/>
                  </a:lnTo>
                  <a:lnTo>
                    <a:pt x="11760" y="4252"/>
                  </a:lnTo>
                  <a:cubicBezTo>
                    <a:pt x="11760" y="1910"/>
                    <a:pt x="9851" y="1"/>
                    <a:pt x="7508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73"/>
            <p:cNvSpPr/>
            <p:nvPr/>
          </p:nvSpPr>
          <p:spPr>
            <a:xfrm>
              <a:off x="368875" y="4407475"/>
              <a:ext cx="319675" cy="317675"/>
            </a:xfrm>
            <a:custGeom>
              <a:avLst/>
              <a:gdLst/>
              <a:ahLst/>
              <a:cxnLst/>
              <a:rect l="l" t="t" r="r" b="b"/>
              <a:pathLst>
                <a:path w="12787" h="12707" extrusionOk="0">
                  <a:moveTo>
                    <a:pt x="5054" y="498"/>
                  </a:moveTo>
                  <a:cubicBezTo>
                    <a:pt x="4621" y="883"/>
                    <a:pt x="4252" y="1412"/>
                    <a:pt x="3931" y="2102"/>
                  </a:cubicBezTo>
                  <a:cubicBezTo>
                    <a:pt x="3578" y="1942"/>
                    <a:pt x="3241" y="1733"/>
                    <a:pt x="2888" y="1492"/>
                  </a:cubicBezTo>
                  <a:lnTo>
                    <a:pt x="2952" y="1444"/>
                  </a:lnTo>
                  <a:cubicBezTo>
                    <a:pt x="3032" y="1380"/>
                    <a:pt x="3097" y="1332"/>
                    <a:pt x="3177" y="1300"/>
                  </a:cubicBezTo>
                  <a:lnTo>
                    <a:pt x="3353" y="1172"/>
                  </a:lnTo>
                  <a:cubicBezTo>
                    <a:pt x="3433" y="1139"/>
                    <a:pt x="3514" y="1075"/>
                    <a:pt x="3594" y="1027"/>
                  </a:cubicBezTo>
                  <a:cubicBezTo>
                    <a:pt x="3658" y="995"/>
                    <a:pt x="3722" y="979"/>
                    <a:pt x="3802" y="931"/>
                  </a:cubicBezTo>
                  <a:cubicBezTo>
                    <a:pt x="3835" y="915"/>
                    <a:pt x="3899" y="899"/>
                    <a:pt x="3931" y="883"/>
                  </a:cubicBezTo>
                  <a:cubicBezTo>
                    <a:pt x="4059" y="819"/>
                    <a:pt x="4155" y="770"/>
                    <a:pt x="4284" y="738"/>
                  </a:cubicBezTo>
                  <a:cubicBezTo>
                    <a:pt x="4316" y="706"/>
                    <a:pt x="4364" y="690"/>
                    <a:pt x="4412" y="674"/>
                  </a:cubicBezTo>
                  <a:cubicBezTo>
                    <a:pt x="4492" y="658"/>
                    <a:pt x="4557" y="610"/>
                    <a:pt x="4637" y="594"/>
                  </a:cubicBezTo>
                  <a:cubicBezTo>
                    <a:pt x="4733" y="546"/>
                    <a:pt x="4845" y="530"/>
                    <a:pt x="4942" y="514"/>
                  </a:cubicBezTo>
                  <a:cubicBezTo>
                    <a:pt x="4974" y="514"/>
                    <a:pt x="5022" y="498"/>
                    <a:pt x="5054" y="498"/>
                  </a:cubicBezTo>
                  <a:close/>
                  <a:moveTo>
                    <a:pt x="7781" y="498"/>
                  </a:moveTo>
                  <a:lnTo>
                    <a:pt x="7781" y="498"/>
                  </a:lnTo>
                  <a:cubicBezTo>
                    <a:pt x="7813" y="514"/>
                    <a:pt x="7845" y="514"/>
                    <a:pt x="7894" y="530"/>
                  </a:cubicBezTo>
                  <a:cubicBezTo>
                    <a:pt x="7990" y="562"/>
                    <a:pt x="8086" y="594"/>
                    <a:pt x="8182" y="610"/>
                  </a:cubicBezTo>
                  <a:cubicBezTo>
                    <a:pt x="8263" y="642"/>
                    <a:pt x="8327" y="658"/>
                    <a:pt x="8407" y="690"/>
                  </a:cubicBezTo>
                  <a:cubicBezTo>
                    <a:pt x="8455" y="722"/>
                    <a:pt x="8487" y="738"/>
                    <a:pt x="8551" y="738"/>
                  </a:cubicBezTo>
                  <a:cubicBezTo>
                    <a:pt x="8664" y="770"/>
                    <a:pt x="8792" y="835"/>
                    <a:pt x="8888" y="883"/>
                  </a:cubicBezTo>
                  <a:cubicBezTo>
                    <a:pt x="8936" y="899"/>
                    <a:pt x="8985" y="915"/>
                    <a:pt x="9033" y="931"/>
                  </a:cubicBezTo>
                  <a:cubicBezTo>
                    <a:pt x="9097" y="979"/>
                    <a:pt x="9177" y="995"/>
                    <a:pt x="9225" y="1043"/>
                  </a:cubicBezTo>
                  <a:cubicBezTo>
                    <a:pt x="9305" y="1075"/>
                    <a:pt x="9386" y="1123"/>
                    <a:pt x="9466" y="1172"/>
                  </a:cubicBezTo>
                  <a:lnTo>
                    <a:pt x="9658" y="1300"/>
                  </a:lnTo>
                  <a:cubicBezTo>
                    <a:pt x="9739" y="1332"/>
                    <a:pt x="9787" y="1396"/>
                    <a:pt x="9867" y="1444"/>
                  </a:cubicBezTo>
                  <a:cubicBezTo>
                    <a:pt x="9899" y="1460"/>
                    <a:pt x="9931" y="1476"/>
                    <a:pt x="9947" y="1492"/>
                  </a:cubicBezTo>
                  <a:cubicBezTo>
                    <a:pt x="9626" y="1733"/>
                    <a:pt x="9273" y="1942"/>
                    <a:pt x="8904" y="2102"/>
                  </a:cubicBezTo>
                  <a:cubicBezTo>
                    <a:pt x="8616" y="1412"/>
                    <a:pt x="8230" y="883"/>
                    <a:pt x="7781" y="498"/>
                  </a:cubicBezTo>
                  <a:close/>
                  <a:moveTo>
                    <a:pt x="6209" y="353"/>
                  </a:moveTo>
                  <a:lnTo>
                    <a:pt x="6209" y="2648"/>
                  </a:lnTo>
                  <a:cubicBezTo>
                    <a:pt x="5535" y="2615"/>
                    <a:pt x="4893" y="2487"/>
                    <a:pt x="4284" y="2263"/>
                  </a:cubicBezTo>
                  <a:cubicBezTo>
                    <a:pt x="4765" y="1172"/>
                    <a:pt x="5439" y="450"/>
                    <a:pt x="6209" y="353"/>
                  </a:cubicBezTo>
                  <a:close/>
                  <a:moveTo>
                    <a:pt x="6610" y="353"/>
                  </a:moveTo>
                  <a:cubicBezTo>
                    <a:pt x="7364" y="450"/>
                    <a:pt x="8022" y="1172"/>
                    <a:pt x="8519" y="2263"/>
                  </a:cubicBezTo>
                  <a:cubicBezTo>
                    <a:pt x="7926" y="2503"/>
                    <a:pt x="7284" y="2615"/>
                    <a:pt x="6594" y="2648"/>
                  </a:cubicBezTo>
                  <a:lnTo>
                    <a:pt x="6594" y="353"/>
                  </a:lnTo>
                  <a:close/>
                  <a:moveTo>
                    <a:pt x="8664" y="2615"/>
                  </a:moveTo>
                  <a:cubicBezTo>
                    <a:pt x="9033" y="3578"/>
                    <a:pt x="9273" y="4781"/>
                    <a:pt x="9289" y="6097"/>
                  </a:cubicBezTo>
                  <a:lnTo>
                    <a:pt x="6610" y="6097"/>
                  </a:lnTo>
                  <a:lnTo>
                    <a:pt x="6610" y="3049"/>
                  </a:lnTo>
                  <a:cubicBezTo>
                    <a:pt x="7332" y="3017"/>
                    <a:pt x="8022" y="2888"/>
                    <a:pt x="8664" y="2615"/>
                  </a:cubicBezTo>
                  <a:close/>
                  <a:moveTo>
                    <a:pt x="2551" y="1765"/>
                  </a:moveTo>
                  <a:cubicBezTo>
                    <a:pt x="2936" y="2038"/>
                    <a:pt x="3337" y="2295"/>
                    <a:pt x="3754" y="2487"/>
                  </a:cubicBezTo>
                  <a:cubicBezTo>
                    <a:pt x="3369" y="3482"/>
                    <a:pt x="3129" y="4749"/>
                    <a:pt x="3113" y="6113"/>
                  </a:cubicBezTo>
                  <a:lnTo>
                    <a:pt x="449" y="6113"/>
                  </a:lnTo>
                  <a:cubicBezTo>
                    <a:pt x="514" y="4364"/>
                    <a:pt x="1316" y="2808"/>
                    <a:pt x="2551" y="1765"/>
                  </a:cubicBezTo>
                  <a:close/>
                  <a:moveTo>
                    <a:pt x="4139" y="2648"/>
                  </a:moveTo>
                  <a:cubicBezTo>
                    <a:pt x="4797" y="2888"/>
                    <a:pt x="5487" y="3017"/>
                    <a:pt x="6209" y="3065"/>
                  </a:cubicBezTo>
                  <a:lnTo>
                    <a:pt x="6209" y="6113"/>
                  </a:lnTo>
                  <a:lnTo>
                    <a:pt x="3514" y="6113"/>
                  </a:lnTo>
                  <a:cubicBezTo>
                    <a:pt x="3530" y="4813"/>
                    <a:pt x="3754" y="3610"/>
                    <a:pt x="4139" y="2648"/>
                  </a:cubicBezTo>
                  <a:close/>
                  <a:moveTo>
                    <a:pt x="10252" y="1749"/>
                  </a:moveTo>
                  <a:cubicBezTo>
                    <a:pt x="11503" y="2824"/>
                    <a:pt x="12322" y="4364"/>
                    <a:pt x="12386" y="6113"/>
                  </a:cubicBezTo>
                  <a:lnTo>
                    <a:pt x="9690" y="6113"/>
                  </a:lnTo>
                  <a:cubicBezTo>
                    <a:pt x="9674" y="4749"/>
                    <a:pt x="9434" y="3482"/>
                    <a:pt x="9049" y="2487"/>
                  </a:cubicBezTo>
                  <a:cubicBezTo>
                    <a:pt x="9466" y="2279"/>
                    <a:pt x="9867" y="2038"/>
                    <a:pt x="10252" y="1749"/>
                  </a:cubicBezTo>
                  <a:close/>
                  <a:moveTo>
                    <a:pt x="9289" y="6514"/>
                  </a:moveTo>
                  <a:cubicBezTo>
                    <a:pt x="9273" y="7814"/>
                    <a:pt x="9049" y="9017"/>
                    <a:pt x="8664" y="9979"/>
                  </a:cubicBezTo>
                  <a:cubicBezTo>
                    <a:pt x="8006" y="9739"/>
                    <a:pt x="7332" y="9594"/>
                    <a:pt x="6610" y="9562"/>
                  </a:cubicBezTo>
                  <a:lnTo>
                    <a:pt x="6610" y="6514"/>
                  </a:lnTo>
                  <a:close/>
                  <a:moveTo>
                    <a:pt x="6209" y="6530"/>
                  </a:moveTo>
                  <a:lnTo>
                    <a:pt x="6209" y="9578"/>
                  </a:lnTo>
                  <a:cubicBezTo>
                    <a:pt x="5487" y="9594"/>
                    <a:pt x="4781" y="9739"/>
                    <a:pt x="4139" y="9995"/>
                  </a:cubicBezTo>
                  <a:cubicBezTo>
                    <a:pt x="3770" y="9033"/>
                    <a:pt x="3530" y="7830"/>
                    <a:pt x="3514" y="6530"/>
                  </a:cubicBezTo>
                  <a:close/>
                  <a:moveTo>
                    <a:pt x="3113" y="6530"/>
                  </a:moveTo>
                  <a:cubicBezTo>
                    <a:pt x="3129" y="7894"/>
                    <a:pt x="3369" y="9161"/>
                    <a:pt x="3754" y="10156"/>
                  </a:cubicBezTo>
                  <a:cubicBezTo>
                    <a:pt x="3337" y="10348"/>
                    <a:pt x="2936" y="10589"/>
                    <a:pt x="2551" y="10878"/>
                  </a:cubicBezTo>
                  <a:cubicBezTo>
                    <a:pt x="1300" y="9819"/>
                    <a:pt x="481" y="8279"/>
                    <a:pt x="417" y="6530"/>
                  </a:cubicBezTo>
                  <a:close/>
                  <a:moveTo>
                    <a:pt x="12386" y="6530"/>
                  </a:moveTo>
                  <a:cubicBezTo>
                    <a:pt x="12322" y="8263"/>
                    <a:pt x="11503" y="9819"/>
                    <a:pt x="10252" y="10878"/>
                  </a:cubicBezTo>
                  <a:cubicBezTo>
                    <a:pt x="9867" y="10605"/>
                    <a:pt x="9466" y="10348"/>
                    <a:pt x="9049" y="10156"/>
                  </a:cubicBezTo>
                  <a:cubicBezTo>
                    <a:pt x="9434" y="9161"/>
                    <a:pt x="9674" y="7894"/>
                    <a:pt x="9690" y="6530"/>
                  </a:cubicBezTo>
                  <a:close/>
                  <a:moveTo>
                    <a:pt x="8872" y="10509"/>
                  </a:moveTo>
                  <a:cubicBezTo>
                    <a:pt x="9225" y="10669"/>
                    <a:pt x="9578" y="10862"/>
                    <a:pt x="9915" y="11102"/>
                  </a:cubicBezTo>
                  <a:cubicBezTo>
                    <a:pt x="9915" y="11151"/>
                    <a:pt x="9867" y="11167"/>
                    <a:pt x="9851" y="11183"/>
                  </a:cubicBezTo>
                  <a:cubicBezTo>
                    <a:pt x="9771" y="11247"/>
                    <a:pt x="9706" y="11279"/>
                    <a:pt x="9626" y="11327"/>
                  </a:cubicBezTo>
                  <a:lnTo>
                    <a:pt x="9450" y="11439"/>
                  </a:lnTo>
                  <a:cubicBezTo>
                    <a:pt x="9370" y="11488"/>
                    <a:pt x="9289" y="11552"/>
                    <a:pt x="9209" y="11584"/>
                  </a:cubicBezTo>
                  <a:cubicBezTo>
                    <a:pt x="9145" y="11632"/>
                    <a:pt x="9097" y="11648"/>
                    <a:pt x="9017" y="11680"/>
                  </a:cubicBezTo>
                  <a:cubicBezTo>
                    <a:pt x="8968" y="11712"/>
                    <a:pt x="8904" y="11728"/>
                    <a:pt x="8872" y="11744"/>
                  </a:cubicBezTo>
                  <a:cubicBezTo>
                    <a:pt x="8744" y="11808"/>
                    <a:pt x="8632" y="11840"/>
                    <a:pt x="8519" y="11889"/>
                  </a:cubicBezTo>
                  <a:cubicBezTo>
                    <a:pt x="8487" y="11905"/>
                    <a:pt x="8439" y="11921"/>
                    <a:pt x="8391" y="11921"/>
                  </a:cubicBezTo>
                  <a:cubicBezTo>
                    <a:pt x="8311" y="11953"/>
                    <a:pt x="8247" y="11985"/>
                    <a:pt x="8166" y="12001"/>
                  </a:cubicBezTo>
                  <a:cubicBezTo>
                    <a:pt x="8070" y="12049"/>
                    <a:pt x="7974" y="12065"/>
                    <a:pt x="7861" y="12081"/>
                  </a:cubicBezTo>
                  <a:cubicBezTo>
                    <a:pt x="7829" y="12081"/>
                    <a:pt x="7781" y="12113"/>
                    <a:pt x="7749" y="12113"/>
                  </a:cubicBezTo>
                  <a:cubicBezTo>
                    <a:pt x="8182" y="11728"/>
                    <a:pt x="8551" y="11183"/>
                    <a:pt x="8872" y="10509"/>
                  </a:cubicBezTo>
                  <a:close/>
                  <a:moveTo>
                    <a:pt x="3899" y="10541"/>
                  </a:moveTo>
                  <a:cubicBezTo>
                    <a:pt x="4186" y="11228"/>
                    <a:pt x="4570" y="11757"/>
                    <a:pt x="5017" y="12141"/>
                  </a:cubicBezTo>
                  <a:lnTo>
                    <a:pt x="5017" y="12141"/>
                  </a:lnTo>
                  <a:cubicBezTo>
                    <a:pt x="4998" y="12127"/>
                    <a:pt x="4955" y="12113"/>
                    <a:pt x="4926" y="12113"/>
                  </a:cubicBezTo>
                  <a:cubicBezTo>
                    <a:pt x="4813" y="12081"/>
                    <a:pt x="4717" y="12049"/>
                    <a:pt x="4621" y="12033"/>
                  </a:cubicBezTo>
                  <a:cubicBezTo>
                    <a:pt x="4540" y="12001"/>
                    <a:pt x="4476" y="11985"/>
                    <a:pt x="4396" y="11953"/>
                  </a:cubicBezTo>
                  <a:cubicBezTo>
                    <a:pt x="4364" y="11921"/>
                    <a:pt x="4316" y="11905"/>
                    <a:pt x="4252" y="11889"/>
                  </a:cubicBezTo>
                  <a:cubicBezTo>
                    <a:pt x="4139" y="11840"/>
                    <a:pt x="4011" y="11792"/>
                    <a:pt x="3915" y="11744"/>
                  </a:cubicBezTo>
                  <a:cubicBezTo>
                    <a:pt x="3867" y="11728"/>
                    <a:pt x="3819" y="11712"/>
                    <a:pt x="3770" y="11680"/>
                  </a:cubicBezTo>
                  <a:cubicBezTo>
                    <a:pt x="3706" y="11648"/>
                    <a:pt x="3658" y="11632"/>
                    <a:pt x="3578" y="11584"/>
                  </a:cubicBezTo>
                  <a:cubicBezTo>
                    <a:pt x="3498" y="11552"/>
                    <a:pt x="3417" y="11504"/>
                    <a:pt x="3337" y="11439"/>
                  </a:cubicBezTo>
                  <a:cubicBezTo>
                    <a:pt x="3273" y="11407"/>
                    <a:pt x="3209" y="11359"/>
                    <a:pt x="3145" y="11343"/>
                  </a:cubicBezTo>
                  <a:cubicBezTo>
                    <a:pt x="3064" y="11311"/>
                    <a:pt x="3016" y="11247"/>
                    <a:pt x="2936" y="11199"/>
                  </a:cubicBezTo>
                  <a:cubicBezTo>
                    <a:pt x="2904" y="11183"/>
                    <a:pt x="2872" y="11167"/>
                    <a:pt x="2856" y="11151"/>
                  </a:cubicBezTo>
                  <a:cubicBezTo>
                    <a:pt x="3177" y="10910"/>
                    <a:pt x="3530" y="10701"/>
                    <a:pt x="3899" y="10541"/>
                  </a:cubicBezTo>
                  <a:close/>
                  <a:moveTo>
                    <a:pt x="6209" y="9979"/>
                  </a:moveTo>
                  <a:lnTo>
                    <a:pt x="6209" y="12274"/>
                  </a:lnTo>
                  <a:cubicBezTo>
                    <a:pt x="5439" y="12161"/>
                    <a:pt x="4781" y="11439"/>
                    <a:pt x="4284" y="10364"/>
                  </a:cubicBezTo>
                  <a:cubicBezTo>
                    <a:pt x="4877" y="10124"/>
                    <a:pt x="5519" y="9995"/>
                    <a:pt x="6209" y="9979"/>
                  </a:cubicBezTo>
                  <a:close/>
                  <a:moveTo>
                    <a:pt x="6610" y="9979"/>
                  </a:moveTo>
                  <a:cubicBezTo>
                    <a:pt x="7268" y="9995"/>
                    <a:pt x="7910" y="10140"/>
                    <a:pt x="8519" y="10364"/>
                  </a:cubicBezTo>
                  <a:cubicBezTo>
                    <a:pt x="8054" y="11439"/>
                    <a:pt x="7364" y="12161"/>
                    <a:pt x="6610" y="12274"/>
                  </a:cubicBezTo>
                  <a:lnTo>
                    <a:pt x="6610" y="9979"/>
                  </a:lnTo>
                  <a:close/>
                  <a:moveTo>
                    <a:pt x="6385" y="0"/>
                  </a:moveTo>
                  <a:cubicBezTo>
                    <a:pt x="6225" y="0"/>
                    <a:pt x="6065" y="0"/>
                    <a:pt x="5904" y="16"/>
                  </a:cubicBezTo>
                  <a:lnTo>
                    <a:pt x="5776" y="16"/>
                  </a:lnTo>
                  <a:lnTo>
                    <a:pt x="5359" y="81"/>
                  </a:lnTo>
                  <a:cubicBezTo>
                    <a:pt x="5295" y="81"/>
                    <a:pt x="5262" y="97"/>
                    <a:pt x="5198" y="97"/>
                  </a:cubicBezTo>
                  <a:lnTo>
                    <a:pt x="4893" y="161"/>
                  </a:lnTo>
                  <a:cubicBezTo>
                    <a:pt x="4813" y="177"/>
                    <a:pt x="4717" y="193"/>
                    <a:pt x="4637" y="209"/>
                  </a:cubicBezTo>
                  <a:cubicBezTo>
                    <a:pt x="4557" y="241"/>
                    <a:pt x="4476" y="257"/>
                    <a:pt x="4412" y="273"/>
                  </a:cubicBezTo>
                  <a:cubicBezTo>
                    <a:pt x="4332" y="289"/>
                    <a:pt x="4252" y="337"/>
                    <a:pt x="4171" y="353"/>
                  </a:cubicBezTo>
                  <a:cubicBezTo>
                    <a:pt x="4075" y="401"/>
                    <a:pt x="3979" y="434"/>
                    <a:pt x="3899" y="482"/>
                  </a:cubicBezTo>
                  <a:cubicBezTo>
                    <a:pt x="3819" y="514"/>
                    <a:pt x="3754" y="530"/>
                    <a:pt x="3674" y="578"/>
                  </a:cubicBezTo>
                  <a:cubicBezTo>
                    <a:pt x="3594" y="610"/>
                    <a:pt x="3498" y="658"/>
                    <a:pt x="3417" y="722"/>
                  </a:cubicBezTo>
                  <a:cubicBezTo>
                    <a:pt x="3337" y="754"/>
                    <a:pt x="3273" y="803"/>
                    <a:pt x="3193" y="835"/>
                  </a:cubicBezTo>
                  <a:cubicBezTo>
                    <a:pt x="3113" y="899"/>
                    <a:pt x="3016" y="931"/>
                    <a:pt x="2936" y="995"/>
                  </a:cubicBezTo>
                  <a:cubicBezTo>
                    <a:pt x="2872" y="1043"/>
                    <a:pt x="2840" y="1059"/>
                    <a:pt x="2776" y="1091"/>
                  </a:cubicBezTo>
                  <a:cubicBezTo>
                    <a:pt x="2679" y="1172"/>
                    <a:pt x="2567" y="1236"/>
                    <a:pt x="2471" y="1316"/>
                  </a:cubicBezTo>
                  <a:cubicBezTo>
                    <a:pt x="2455" y="1332"/>
                    <a:pt x="2407" y="1364"/>
                    <a:pt x="2391" y="1380"/>
                  </a:cubicBezTo>
                  <a:lnTo>
                    <a:pt x="2391" y="1396"/>
                  </a:lnTo>
                  <a:cubicBezTo>
                    <a:pt x="947" y="2567"/>
                    <a:pt x="0" y="4364"/>
                    <a:pt x="0" y="6354"/>
                  </a:cubicBezTo>
                  <a:cubicBezTo>
                    <a:pt x="0" y="8359"/>
                    <a:pt x="931" y="10140"/>
                    <a:pt x="2391" y="11311"/>
                  </a:cubicBezTo>
                  <a:lnTo>
                    <a:pt x="2391" y="11327"/>
                  </a:lnTo>
                  <a:cubicBezTo>
                    <a:pt x="2407" y="11343"/>
                    <a:pt x="2455" y="11359"/>
                    <a:pt x="2471" y="11391"/>
                  </a:cubicBezTo>
                  <a:cubicBezTo>
                    <a:pt x="2567" y="11471"/>
                    <a:pt x="2679" y="11552"/>
                    <a:pt x="2776" y="11600"/>
                  </a:cubicBezTo>
                  <a:cubicBezTo>
                    <a:pt x="2840" y="11648"/>
                    <a:pt x="2872" y="11664"/>
                    <a:pt x="2936" y="11712"/>
                  </a:cubicBezTo>
                  <a:cubicBezTo>
                    <a:pt x="3016" y="11760"/>
                    <a:pt x="3097" y="11808"/>
                    <a:pt x="3193" y="11873"/>
                  </a:cubicBezTo>
                  <a:cubicBezTo>
                    <a:pt x="3273" y="11905"/>
                    <a:pt x="3337" y="11953"/>
                    <a:pt x="3417" y="11985"/>
                  </a:cubicBezTo>
                  <a:cubicBezTo>
                    <a:pt x="3498" y="12033"/>
                    <a:pt x="3594" y="12081"/>
                    <a:pt x="3674" y="12129"/>
                  </a:cubicBezTo>
                  <a:cubicBezTo>
                    <a:pt x="3738" y="12161"/>
                    <a:pt x="3819" y="12193"/>
                    <a:pt x="3899" y="12225"/>
                  </a:cubicBezTo>
                  <a:cubicBezTo>
                    <a:pt x="3995" y="12274"/>
                    <a:pt x="4075" y="12306"/>
                    <a:pt x="4171" y="12354"/>
                  </a:cubicBezTo>
                  <a:cubicBezTo>
                    <a:pt x="4252" y="12370"/>
                    <a:pt x="4332" y="12402"/>
                    <a:pt x="4412" y="12434"/>
                  </a:cubicBezTo>
                  <a:cubicBezTo>
                    <a:pt x="4492" y="12450"/>
                    <a:pt x="4557" y="12466"/>
                    <a:pt x="4637" y="12482"/>
                  </a:cubicBezTo>
                  <a:cubicBezTo>
                    <a:pt x="4717" y="12514"/>
                    <a:pt x="4813" y="12530"/>
                    <a:pt x="4893" y="12546"/>
                  </a:cubicBezTo>
                  <a:lnTo>
                    <a:pt x="5198" y="12611"/>
                  </a:lnTo>
                  <a:cubicBezTo>
                    <a:pt x="5262" y="12611"/>
                    <a:pt x="5295" y="12627"/>
                    <a:pt x="5359" y="12627"/>
                  </a:cubicBezTo>
                  <a:lnTo>
                    <a:pt x="5776" y="12691"/>
                  </a:lnTo>
                  <a:lnTo>
                    <a:pt x="5904" y="12691"/>
                  </a:lnTo>
                  <a:cubicBezTo>
                    <a:pt x="6065" y="12707"/>
                    <a:pt x="6225" y="12707"/>
                    <a:pt x="6385" y="12707"/>
                  </a:cubicBezTo>
                  <a:cubicBezTo>
                    <a:pt x="6546" y="12707"/>
                    <a:pt x="6706" y="12707"/>
                    <a:pt x="6867" y="12691"/>
                  </a:cubicBezTo>
                  <a:lnTo>
                    <a:pt x="6979" y="12691"/>
                  </a:lnTo>
                  <a:lnTo>
                    <a:pt x="7412" y="12627"/>
                  </a:lnTo>
                  <a:cubicBezTo>
                    <a:pt x="7460" y="12627"/>
                    <a:pt x="7509" y="12611"/>
                    <a:pt x="7573" y="12611"/>
                  </a:cubicBezTo>
                  <a:lnTo>
                    <a:pt x="7861" y="12546"/>
                  </a:lnTo>
                  <a:cubicBezTo>
                    <a:pt x="7974" y="12530"/>
                    <a:pt x="8054" y="12514"/>
                    <a:pt x="8134" y="12466"/>
                  </a:cubicBezTo>
                  <a:cubicBezTo>
                    <a:pt x="8214" y="12450"/>
                    <a:pt x="8263" y="12434"/>
                    <a:pt x="8343" y="12402"/>
                  </a:cubicBezTo>
                  <a:cubicBezTo>
                    <a:pt x="8423" y="12386"/>
                    <a:pt x="8535" y="12354"/>
                    <a:pt x="8616" y="12322"/>
                  </a:cubicBezTo>
                  <a:cubicBezTo>
                    <a:pt x="8712" y="12290"/>
                    <a:pt x="8792" y="12242"/>
                    <a:pt x="8888" y="12225"/>
                  </a:cubicBezTo>
                  <a:cubicBezTo>
                    <a:pt x="8968" y="12193"/>
                    <a:pt x="9033" y="12161"/>
                    <a:pt x="9113" y="12129"/>
                  </a:cubicBezTo>
                  <a:cubicBezTo>
                    <a:pt x="9193" y="12081"/>
                    <a:pt x="9289" y="12049"/>
                    <a:pt x="9370" y="12001"/>
                  </a:cubicBezTo>
                  <a:cubicBezTo>
                    <a:pt x="9450" y="11969"/>
                    <a:pt x="9514" y="11921"/>
                    <a:pt x="9594" y="11889"/>
                  </a:cubicBezTo>
                  <a:cubicBezTo>
                    <a:pt x="9674" y="11840"/>
                    <a:pt x="9755" y="11792"/>
                    <a:pt x="9851" y="11728"/>
                  </a:cubicBezTo>
                  <a:cubicBezTo>
                    <a:pt x="9915" y="11680"/>
                    <a:pt x="9947" y="11664"/>
                    <a:pt x="10011" y="11632"/>
                  </a:cubicBezTo>
                  <a:cubicBezTo>
                    <a:pt x="10108" y="11552"/>
                    <a:pt x="10220" y="11488"/>
                    <a:pt x="10316" y="11407"/>
                  </a:cubicBezTo>
                  <a:cubicBezTo>
                    <a:pt x="10332" y="11391"/>
                    <a:pt x="10380" y="11359"/>
                    <a:pt x="10396" y="11343"/>
                  </a:cubicBezTo>
                  <a:lnTo>
                    <a:pt x="10396" y="11327"/>
                  </a:lnTo>
                  <a:cubicBezTo>
                    <a:pt x="11840" y="10156"/>
                    <a:pt x="12787" y="8359"/>
                    <a:pt x="12787" y="6370"/>
                  </a:cubicBezTo>
                  <a:cubicBezTo>
                    <a:pt x="12787" y="4300"/>
                    <a:pt x="11840" y="2519"/>
                    <a:pt x="10396" y="1364"/>
                  </a:cubicBezTo>
                  <a:cubicBezTo>
                    <a:pt x="10348" y="1332"/>
                    <a:pt x="10332" y="1316"/>
                    <a:pt x="10316" y="1300"/>
                  </a:cubicBezTo>
                  <a:cubicBezTo>
                    <a:pt x="10220" y="1220"/>
                    <a:pt x="10108" y="1156"/>
                    <a:pt x="10011" y="1075"/>
                  </a:cubicBezTo>
                  <a:cubicBezTo>
                    <a:pt x="9947" y="1043"/>
                    <a:pt x="9915" y="995"/>
                    <a:pt x="9851" y="979"/>
                  </a:cubicBezTo>
                  <a:cubicBezTo>
                    <a:pt x="9771" y="915"/>
                    <a:pt x="9690" y="883"/>
                    <a:pt x="9594" y="819"/>
                  </a:cubicBezTo>
                  <a:cubicBezTo>
                    <a:pt x="9514" y="770"/>
                    <a:pt x="9450" y="738"/>
                    <a:pt x="9370" y="690"/>
                  </a:cubicBezTo>
                  <a:cubicBezTo>
                    <a:pt x="9289" y="658"/>
                    <a:pt x="9193" y="610"/>
                    <a:pt x="9113" y="578"/>
                  </a:cubicBezTo>
                  <a:cubicBezTo>
                    <a:pt x="9033" y="530"/>
                    <a:pt x="8968" y="514"/>
                    <a:pt x="8888" y="482"/>
                  </a:cubicBezTo>
                  <a:cubicBezTo>
                    <a:pt x="8808" y="434"/>
                    <a:pt x="8712" y="401"/>
                    <a:pt x="8616" y="369"/>
                  </a:cubicBezTo>
                  <a:cubicBezTo>
                    <a:pt x="8535" y="337"/>
                    <a:pt x="8455" y="321"/>
                    <a:pt x="8343" y="289"/>
                  </a:cubicBezTo>
                  <a:cubicBezTo>
                    <a:pt x="8263" y="273"/>
                    <a:pt x="8214" y="257"/>
                    <a:pt x="8134" y="241"/>
                  </a:cubicBezTo>
                  <a:cubicBezTo>
                    <a:pt x="8054" y="209"/>
                    <a:pt x="7942" y="193"/>
                    <a:pt x="7861" y="161"/>
                  </a:cubicBezTo>
                  <a:lnTo>
                    <a:pt x="7573" y="97"/>
                  </a:lnTo>
                  <a:cubicBezTo>
                    <a:pt x="7509" y="97"/>
                    <a:pt x="7460" y="81"/>
                    <a:pt x="7412" y="81"/>
                  </a:cubicBezTo>
                  <a:lnTo>
                    <a:pt x="6979" y="16"/>
                  </a:lnTo>
                  <a:lnTo>
                    <a:pt x="6867" y="16"/>
                  </a:lnTo>
                  <a:cubicBezTo>
                    <a:pt x="6706" y="0"/>
                    <a:pt x="6546" y="0"/>
                    <a:pt x="6385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73"/>
            <p:cNvSpPr/>
            <p:nvPr/>
          </p:nvSpPr>
          <p:spPr>
            <a:xfrm>
              <a:off x="2544350" y="909600"/>
              <a:ext cx="337350" cy="206175"/>
            </a:xfrm>
            <a:custGeom>
              <a:avLst/>
              <a:gdLst/>
              <a:ahLst/>
              <a:cxnLst/>
              <a:rect l="l" t="t" r="r" b="b"/>
              <a:pathLst>
                <a:path w="13494" h="8247" extrusionOk="0">
                  <a:moveTo>
                    <a:pt x="7798" y="450"/>
                  </a:moveTo>
                  <a:cubicBezTo>
                    <a:pt x="9531" y="450"/>
                    <a:pt x="10959" y="1846"/>
                    <a:pt x="10959" y="3594"/>
                  </a:cubicBezTo>
                  <a:cubicBezTo>
                    <a:pt x="10959" y="3707"/>
                    <a:pt x="11039" y="3803"/>
                    <a:pt x="11151" y="3803"/>
                  </a:cubicBezTo>
                  <a:cubicBezTo>
                    <a:pt x="12258" y="3835"/>
                    <a:pt x="13092" y="4733"/>
                    <a:pt x="13092" y="5840"/>
                  </a:cubicBezTo>
                  <a:cubicBezTo>
                    <a:pt x="13092" y="6963"/>
                    <a:pt x="12178" y="7894"/>
                    <a:pt x="11055" y="7894"/>
                  </a:cubicBezTo>
                  <a:lnTo>
                    <a:pt x="2456" y="7894"/>
                  </a:lnTo>
                  <a:cubicBezTo>
                    <a:pt x="1332" y="7894"/>
                    <a:pt x="402" y="6963"/>
                    <a:pt x="402" y="5840"/>
                  </a:cubicBezTo>
                  <a:cubicBezTo>
                    <a:pt x="402" y="4798"/>
                    <a:pt x="1172" y="3947"/>
                    <a:pt x="2167" y="3803"/>
                  </a:cubicBezTo>
                  <a:cubicBezTo>
                    <a:pt x="2263" y="3787"/>
                    <a:pt x="2343" y="3707"/>
                    <a:pt x="2343" y="3594"/>
                  </a:cubicBezTo>
                  <a:lnTo>
                    <a:pt x="2343" y="3578"/>
                  </a:lnTo>
                  <a:cubicBezTo>
                    <a:pt x="2343" y="2744"/>
                    <a:pt x="3033" y="2054"/>
                    <a:pt x="3867" y="2054"/>
                  </a:cubicBezTo>
                  <a:cubicBezTo>
                    <a:pt x="4156" y="2054"/>
                    <a:pt x="4429" y="2134"/>
                    <a:pt x="4702" y="2295"/>
                  </a:cubicBezTo>
                  <a:cubicBezTo>
                    <a:pt x="4720" y="2314"/>
                    <a:pt x="4750" y="2321"/>
                    <a:pt x="4785" y="2321"/>
                  </a:cubicBezTo>
                  <a:cubicBezTo>
                    <a:pt x="4809" y="2321"/>
                    <a:pt x="4835" y="2317"/>
                    <a:pt x="4862" y="2311"/>
                  </a:cubicBezTo>
                  <a:cubicBezTo>
                    <a:pt x="4910" y="2295"/>
                    <a:pt x="4958" y="2263"/>
                    <a:pt x="4974" y="2215"/>
                  </a:cubicBezTo>
                  <a:cubicBezTo>
                    <a:pt x="5504" y="1140"/>
                    <a:pt x="6579" y="450"/>
                    <a:pt x="7798" y="450"/>
                  </a:cubicBezTo>
                  <a:close/>
                  <a:moveTo>
                    <a:pt x="7830" y="1"/>
                  </a:moveTo>
                  <a:cubicBezTo>
                    <a:pt x="6515" y="1"/>
                    <a:pt x="5359" y="690"/>
                    <a:pt x="4734" y="1813"/>
                  </a:cubicBezTo>
                  <a:cubicBezTo>
                    <a:pt x="4477" y="1685"/>
                    <a:pt x="4188" y="1605"/>
                    <a:pt x="3899" y="1605"/>
                  </a:cubicBezTo>
                  <a:cubicBezTo>
                    <a:pt x="2873" y="1605"/>
                    <a:pt x="2054" y="2391"/>
                    <a:pt x="1974" y="3402"/>
                  </a:cubicBezTo>
                  <a:cubicBezTo>
                    <a:pt x="851" y="3642"/>
                    <a:pt x="17" y="4621"/>
                    <a:pt x="17" y="5776"/>
                  </a:cubicBezTo>
                  <a:cubicBezTo>
                    <a:pt x="1" y="7172"/>
                    <a:pt x="1108" y="8247"/>
                    <a:pt x="2456" y="8247"/>
                  </a:cubicBezTo>
                  <a:lnTo>
                    <a:pt x="11055" y="8247"/>
                  </a:lnTo>
                  <a:cubicBezTo>
                    <a:pt x="12402" y="8247"/>
                    <a:pt x="13493" y="7156"/>
                    <a:pt x="13493" y="5808"/>
                  </a:cubicBezTo>
                  <a:cubicBezTo>
                    <a:pt x="13493" y="4557"/>
                    <a:pt x="12579" y="3514"/>
                    <a:pt x="11360" y="3370"/>
                  </a:cubicBezTo>
                  <a:cubicBezTo>
                    <a:pt x="11247" y="1509"/>
                    <a:pt x="9707" y="1"/>
                    <a:pt x="7830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73"/>
            <p:cNvSpPr/>
            <p:nvPr/>
          </p:nvSpPr>
          <p:spPr>
            <a:xfrm>
              <a:off x="3624875" y="858675"/>
              <a:ext cx="304850" cy="208975"/>
            </a:xfrm>
            <a:custGeom>
              <a:avLst/>
              <a:gdLst/>
              <a:ahLst/>
              <a:cxnLst/>
              <a:rect l="l" t="t" r="r" b="b"/>
              <a:pathLst>
                <a:path w="12194" h="8359" extrusionOk="0">
                  <a:moveTo>
                    <a:pt x="4589" y="0"/>
                  </a:moveTo>
                  <a:cubicBezTo>
                    <a:pt x="3531" y="1267"/>
                    <a:pt x="1958" y="2070"/>
                    <a:pt x="193" y="2070"/>
                  </a:cubicBezTo>
                  <a:cubicBezTo>
                    <a:pt x="81" y="2070"/>
                    <a:pt x="1" y="2150"/>
                    <a:pt x="1" y="2262"/>
                  </a:cubicBezTo>
                  <a:cubicBezTo>
                    <a:pt x="1" y="2390"/>
                    <a:pt x="81" y="2471"/>
                    <a:pt x="193" y="2471"/>
                  </a:cubicBezTo>
                  <a:cubicBezTo>
                    <a:pt x="3322" y="2471"/>
                    <a:pt x="5889" y="5022"/>
                    <a:pt x="5889" y="8166"/>
                  </a:cubicBezTo>
                  <a:cubicBezTo>
                    <a:pt x="5889" y="8278"/>
                    <a:pt x="5969" y="8359"/>
                    <a:pt x="6097" y="8359"/>
                  </a:cubicBezTo>
                  <a:cubicBezTo>
                    <a:pt x="6210" y="8359"/>
                    <a:pt x="6290" y="8278"/>
                    <a:pt x="6290" y="8166"/>
                  </a:cubicBezTo>
                  <a:cubicBezTo>
                    <a:pt x="6290" y="5038"/>
                    <a:pt x="8841" y="2471"/>
                    <a:pt x="11985" y="2471"/>
                  </a:cubicBezTo>
                  <a:cubicBezTo>
                    <a:pt x="12114" y="2471"/>
                    <a:pt x="12194" y="2390"/>
                    <a:pt x="12194" y="2262"/>
                  </a:cubicBezTo>
                  <a:cubicBezTo>
                    <a:pt x="12194" y="2150"/>
                    <a:pt x="12114" y="2070"/>
                    <a:pt x="11985" y="2070"/>
                  </a:cubicBezTo>
                  <a:cubicBezTo>
                    <a:pt x="10221" y="2070"/>
                    <a:pt x="8664" y="1267"/>
                    <a:pt x="7622" y="0"/>
                  </a:cubicBezTo>
                  <a:lnTo>
                    <a:pt x="7124" y="0"/>
                  </a:lnTo>
                  <a:cubicBezTo>
                    <a:pt x="7942" y="1107"/>
                    <a:pt x="9098" y="1909"/>
                    <a:pt x="10445" y="2262"/>
                  </a:cubicBezTo>
                  <a:cubicBezTo>
                    <a:pt x="8344" y="2824"/>
                    <a:pt x="6659" y="4492"/>
                    <a:pt x="6114" y="6594"/>
                  </a:cubicBezTo>
                  <a:cubicBezTo>
                    <a:pt x="5552" y="4492"/>
                    <a:pt x="3883" y="2808"/>
                    <a:pt x="1782" y="2262"/>
                  </a:cubicBezTo>
                  <a:cubicBezTo>
                    <a:pt x="3113" y="1909"/>
                    <a:pt x="4269" y="1107"/>
                    <a:pt x="5087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73"/>
            <p:cNvSpPr/>
            <p:nvPr/>
          </p:nvSpPr>
          <p:spPr>
            <a:xfrm>
              <a:off x="3547475" y="1123775"/>
              <a:ext cx="108325" cy="108325"/>
            </a:xfrm>
            <a:custGeom>
              <a:avLst/>
              <a:gdLst/>
              <a:ahLst/>
              <a:cxnLst/>
              <a:rect l="l" t="t" r="r" b="b"/>
              <a:pathLst>
                <a:path w="4333" h="4333" extrusionOk="0">
                  <a:moveTo>
                    <a:pt x="2166" y="1108"/>
                  </a:moveTo>
                  <a:cubicBezTo>
                    <a:pt x="2391" y="1573"/>
                    <a:pt x="2760" y="1958"/>
                    <a:pt x="3209" y="2151"/>
                  </a:cubicBezTo>
                  <a:cubicBezTo>
                    <a:pt x="2760" y="2375"/>
                    <a:pt x="2375" y="2728"/>
                    <a:pt x="2166" y="3193"/>
                  </a:cubicBezTo>
                  <a:cubicBezTo>
                    <a:pt x="1958" y="2728"/>
                    <a:pt x="1589" y="2343"/>
                    <a:pt x="1124" y="2151"/>
                  </a:cubicBezTo>
                  <a:cubicBezTo>
                    <a:pt x="1589" y="1958"/>
                    <a:pt x="1958" y="1573"/>
                    <a:pt x="2166" y="1108"/>
                  </a:cubicBezTo>
                  <a:close/>
                  <a:moveTo>
                    <a:pt x="2166" y="1"/>
                  </a:moveTo>
                  <a:cubicBezTo>
                    <a:pt x="2054" y="1"/>
                    <a:pt x="1974" y="81"/>
                    <a:pt x="1974" y="209"/>
                  </a:cubicBezTo>
                  <a:cubicBezTo>
                    <a:pt x="1974" y="1172"/>
                    <a:pt x="1188" y="1974"/>
                    <a:pt x="209" y="1974"/>
                  </a:cubicBezTo>
                  <a:cubicBezTo>
                    <a:pt x="81" y="1974"/>
                    <a:pt x="1" y="2054"/>
                    <a:pt x="1" y="2167"/>
                  </a:cubicBezTo>
                  <a:cubicBezTo>
                    <a:pt x="1" y="2295"/>
                    <a:pt x="113" y="2375"/>
                    <a:pt x="209" y="2375"/>
                  </a:cubicBezTo>
                  <a:cubicBezTo>
                    <a:pt x="1172" y="2375"/>
                    <a:pt x="1974" y="3161"/>
                    <a:pt x="1974" y="4140"/>
                  </a:cubicBezTo>
                  <a:cubicBezTo>
                    <a:pt x="1974" y="4252"/>
                    <a:pt x="2054" y="4332"/>
                    <a:pt x="2166" y="4332"/>
                  </a:cubicBezTo>
                  <a:cubicBezTo>
                    <a:pt x="2295" y="4332"/>
                    <a:pt x="2375" y="4252"/>
                    <a:pt x="2375" y="4140"/>
                  </a:cubicBezTo>
                  <a:cubicBezTo>
                    <a:pt x="2375" y="3177"/>
                    <a:pt x="3161" y="2375"/>
                    <a:pt x="4140" y="2375"/>
                  </a:cubicBezTo>
                  <a:cubicBezTo>
                    <a:pt x="4252" y="2375"/>
                    <a:pt x="4332" y="2295"/>
                    <a:pt x="4332" y="2167"/>
                  </a:cubicBezTo>
                  <a:cubicBezTo>
                    <a:pt x="4332" y="2054"/>
                    <a:pt x="4252" y="1974"/>
                    <a:pt x="4140" y="1974"/>
                  </a:cubicBezTo>
                  <a:cubicBezTo>
                    <a:pt x="3177" y="1974"/>
                    <a:pt x="2375" y="1188"/>
                    <a:pt x="2375" y="209"/>
                  </a:cubicBezTo>
                  <a:cubicBezTo>
                    <a:pt x="2375" y="81"/>
                    <a:pt x="2295" y="1"/>
                    <a:pt x="216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73"/>
            <p:cNvSpPr/>
            <p:nvPr/>
          </p:nvSpPr>
          <p:spPr>
            <a:xfrm>
              <a:off x="3001200" y="1074850"/>
              <a:ext cx="108325" cy="108325"/>
            </a:xfrm>
            <a:custGeom>
              <a:avLst/>
              <a:gdLst/>
              <a:ahLst/>
              <a:cxnLst/>
              <a:rect l="l" t="t" r="r" b="b"/>
              <a:pathLst>
                <a:path w="4333" h="4333" extrusionOk="0">
                  <a:moveTo>
                    <a:pt x="2166" y="1123"/>
                  </a:moveTo>
                  <a:cubicBezTo>
                    <a:pt x="2391" y="1589"/>
                    <a:pt x="2744" y="1958"/>
                    <a:pt x="3209" y="2166"/>
                  </a:cubicBezTo>
                  <a:cubicBezTo>
                    <a:pt x="2744" y="2391"/>
                    <a:pt x="2359" y="2744"/>
                    <a:pt x="2166" y="3209"/>
                  </a:cubicBezTo>
                  <a:cubicBezTo>
                    <a:pt x="1942" y="2744"/>
                    <a:pt x="1589" y="2359"/>
                    <a:pt x="1123" y="2166"/>
                  </a:cubicBezTo>
                  <a:cubicBezTo>
                    <a:pt x="1589" y="1942"/>
                    <a:pt x="1942" y="1589"/>
                    <a:pt x="2166" y="1123"/>
                  </a:cubicBezTo>
                  <a:close/>
                  <a:moveTo>
                    <a:pt x="2166" y="0"/>
                  </a:moveTo>
                  <a:cubicBezTo>
                    <a:pt x="2038" y="0"/>
                    <a:pt x="1958" y="81"/>
                    <a:pt x="1958" y="193"/>
                  </a:cubicBezTo>
                  <a:cubicBezTo>
                    <a:pt x="1958" y="1156"/>
                    <a:pt x="1188" y="1958"/>
                    <a:pt x="193" y="1958"/>
                  </a:cubicBezTo>
                  <a:cubicBezTo>
                    <a:pt x="81" y="1958"/>
                    <a:pt x="0" y="2038"/>
                    <a:pt x="0" y="2166"/>
                  </a:cubicBezTo>
                  <a:cubicBezTo>
                    <a:pt x="0" y="2279"/>
                    <a:pt x="97" y="2359"/>
                    <a:pt x="193" y="2359"/>
                  </a:cubicBezTo>
                  <a:cubicBezTo>
                    <a:pt x="1156" y="2359"/>
                    <a:pt x="1958" y="3145"/>
                    <a:pt x="1958" y="4124"/>
                  </a:cubicBezTo>
                  <a:cubicBezTo>
                    <a:pt x="1958" y="4252"/>
                    <a:pt x="2038" y="4332"/>
                    <a:pt x="2166" y="4332"/>
                  </a:cubicBezTo>
                  <a:cubicBezTo>
                    <a:pt x="2279" y="4332"/>
                    <a:pt x="2359" y="4252"/>
                    <a:pt x="2359" y="4124"/>
                  </a:cubicBezTo>
                  <a:cubicBezTo>
                    <a:pt x="2359" y="3161"/>
                    <a:pt x="3145" y="2359"/>
                    <a:pt x="4124" y="2359"/>
                  </a:cubicBezTo>
                  <a:cubicBezTo>
                    <a:pt x="4252" y="2359"/>
                    <a:pt x="4332" y="2279"/>
                    <a:pt x="4332" y="2166"/>
                  </a:cubicBezTo>
                  <a:cubicBezTo>
                    <a:pt x="4332" y="2038"/>
                    <a:pt x="4252" y="1958"/>
                    <a:pt x="4124" y="1958"/>
                  </a:cubicBezTo>
                  <a:cubicBezTo>
                    <a:pt x="3161" y="1958"/>
                    <a:pt x="2359" y="1188"/>
                    <a:pt x="2359" y="193"/>
                  </a:cubicBezTo>
                  <a:cubicBezTo>
                    <a:pt x="2359" y="81"/>
                    <a:pt x="2279" y="0"/>
                    <a:pt x="2166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73"/>
            <p:cNvSpPr/>
            <p:nvPr/>
          </p:nvSpPr>
          <p:spPr>
            <a:xfrm>
              <a:off x="3997900" y="1179525"/>
              <a:ext cx="104300" cy="104725"/>
            </a:xfrm>
            <a:custGeom>
              <a:avLst/>
              <a:gdLst/>
              <a:ahLst/>
              <a:cxnLst/>
              <a:rect l="l" t="t" r="r" b="b"/>
              <a:pathLst>
                <a:path w="4172" h="4189" extrusionOk="0">
                  <a:moveTo>
                    <a:pt x="2086" y="402"/>
                  </a:moveTo>
                  <a:cubicBezTo>
                    <a:pt x="3033" y="402"/>
                    <a:pt x="3771" y="1172"/>
                    <a:pt x="3771" y="2086"/>
                  </a:cubicBezTo>
                  <a:cubicBezTo>
                    <a:pt x="3771" y="3017"/>
                    <a:pt x="3000" y="3771"/>
                    <a:pt x="2086" y="3771"/>
                  </a:cubicBezTo>
                  <a:cubicBezTo>
                    <a:pt x="1155" y="3771"/>
                    <a:pt x="401" y="3017"/>
                    <a:pt x="401" y="2086"/>
                  </a:cubicBezTo>
                  <a:cubicBezTo>
                    <a:pt x="401" y="1172"/>
                    <a:pt x="1139" y="402"/>
                    <a:pt x="2086" y="402"/>
                  </a:cubicBezTo>
                  <a:close/>
                  <a:moveTo>
                    <a:pt x="2086" y="1"/>
                  </a:moveTo>
                  <a:cubicBezTo>
                    <a:pt x="931" y="1"/>
                    <a:pt x="0" y="947"/>
                    <a:pt x="0" y="2086"/>
                  </a:cubicBezTo>
                  <a:cubicBezTo>
                    <a:pt x="0" y="3225"/>
                    <a:pt x="915" y="4188"/>
                    <a:pt x="2086" y="4188"/>
                  </a:cubicBezTo>
                  <a:cubicBezTo>
                    <a:pt x="3241" y="4188"/>
                    <a:pt x="4172" y="3258"/>
                    <a:pt x="4172" y="2102"/>
                  </a:cubicBezTo>
                  <a:cubicBezTo>
                    <a:pt x="4172" y="963"/>
                    <a:pt x="3225" y="1"/>
                    <a:pt x="208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73"/>
            <p:cNvSpPr/>
            <p:nvPr/>
          </p:nvSpPr>
          <p:spPr>
            <a:xfrm>
              <a:off x="3943750" y="1300250"/>
              <a:ext cx="212600" cy="111525"/>
            </a:xfrm>
            <a:custGeom>
              <a:avLst/>
              <a:gdLst/>
              <a:ahLst/>
              <a:cxnLst/>
              <a:rect l="l" t="t" r="r" b="b"/>
              <a:pathLst>
                <a:path w="8504" h="4461" extrusionOk="0">
                  <a:moveTo>
                    <a:pt x="4252" y="402"/>
                  </a:moveTo>
                  <a:cubicBezTo>
                    <a:pt x="6322" y="402"/>
                    <a:pt x="7974" y="2038"/>
                    <a:pt x="8086" y="4060"/>
                  </a:cubicBezTo>
                  <a:lnTo>
                    <a:pt x="402" y="4060"/>
                  </a:lnTo>
                  <a:cubicBezTo>
                    <a:pt x="498" y="2038"/>
                    <a:pt x="2182" y="402"/>
                    <a:pt x="4252" y="402"/>
                  </a:cubicBezTo>
                  <a:close/>
                  <a:moveTo>
                    <a:pt x="4252" y="1"/>
                  </a:moveTo>
                  <a:cubicBezTo>
                    <a:pt x="1894" y="1"/>
                    <a:pt x="1" y="1910"/>
                    <a:pt x="1" y="4252"/>
                  </a:cubicBezTo>
                  <a:cubicBezTo>
                    <a:pt x="1" y="4381"/>
                    <a:pt x="81" y="4461"/>
                    <a:pt x="193" y="4461"/>
                  </a:cubicBezTo>
                  <a:lnTo>
                    <a:pt x="8295" y="4461"/>
                  </a:lnTo>
                  <a:cubicBezTo>
                    <a:pt x="8423" y="4461"/>
                    <a:pt x="8504" y="4381"/>
                    <a:pt x="8504" y="4252"/>
                  </a:cubicBezTo>
                  <a:cubicBezTo>
                    <a:pt x="8504" y="1910"/>
                    <a:pt x="6594" y="1"/>
                    <a:pt x="4252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73"/>
            <p:cNvSpPr/>
            <p:nvPr/>
          </p:nvSpPr>
          <p:spPr>
            <a:xfrm>
              <a:off x="3795350" y="1467900"/>
              <a:ext cx="104300" cy="104325"/>
            </a:xfrm>
            <a:custGeom>
              <a:avLst/>
              <a:gdLst/>
              <a:ahLst/>
              <a:cxnLst/>
              <a:rect l="l" t="t" r="r" b="b"/>
              <a:pathLst>
                <a:path w="4172" h="4173" extrusionOk="0">
                  <a:moveTo>
                    <a:pt x="2086" y="402"/>
                  </a:moveTo>
                  <a:cubicBezTo>
                    <a:pt x="3033" y="402"/>
                    <a:pt x="3771" y="1156"/>
                    <a:pt x="3771" y="2087"/>
                  </a:cubicBezTo>
                  <a:cubicBezTo>
                    <a:pt x="3771" y="3001"/>
                    <a:pt x="3001" y="3771"/>
                    <a:pt x="2086" y="3771"/>
                  </a:cubicBezTo>
                  <a:cubicBezTo>
                    <a:pt x="1156" y="3771"/>
                    <a:pt x="402" y="3001"/>
                    <a:pt x="402" y="2087"/>
                  </a:cubicBezTo>
                  <a:cubicBezTo>
                    <a:pt x="402" y="1156"/>
                    <a:pt x="1140" y="402"/>
                    <a:pt x="2086" y="402"/>
                  </a:cubicBezTo>
                  <a:close/>
                  <a:moveTo>
                    <a:pt x="2086" y="1"/>
                  </a:moveTo>
                  <a:cubicBezTo>
                    <a:pt x="915" y="1"/>
                    <a:pt x="0" y="948"/>
                    <a:pt x="0" y="2087"/>
                  </a:cubicBezTo>
                  <a:cubicBezTo>
                    <a:pt x="0" y="3242"/>
                    <a:pt x="915" y="4172"/>
                    <a:pt x="2086" y="4172"/>
                  </a:cubicBezTo>
                  <a:cubicBezTo>
                    <a:pt x="3241" y="4172"/>
                    <a:pt x="4172" y="3226"/>
                    <a:pt x="4172" y="2087"/>
                  </a:cubicBezTo>
                  <a:cubicBezTo>
                    <a:pt x="4172" y="915"/>
                    <a:pt x="3225" y="1"/>
                    <a:pt x="208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73"/>
            <p:cNvSpPr/>
            <p:nvPr/>
          </p:nvSpPr>
          <p:spPr>
            <a:xfrm>
              <a:off x="3741200" y="1588250"/>
              <a:ext cx="212600" cy="111125"/>
            </a:xfrm>
            <a:custGeom>
              <a:avLst/>
              <a:gdLst/>
              <a:ahLst/>
              <a:cxnLst/>
              <a:rect l="l" t="t" r="r" b="b"/>
              <a:pathLst>
                <a:path w="8504" h="4445" extrusionOk="0">
                  <a:moveTo>
                    <a:pt x="4252" y="401"/>
                  </a:moveTo>
                  <a:cubicBezTo>
                    <a:pt x="6322" y="401"/>
                    <a:pt x="7974" y="2022"/>
                    <a:pt x="8103" y="4043"/>
                  </a:cubicBezTo>
                  <a:lnTo>
                    <a:pt x="402" y="4043"/>
                  </a:lnTo>
                  <a:cubicBezTo>
                    <a:pt x="498" y="2022"/>
                    <a:pt x="2182" y="401"/>
                    <a:pt x="4252" y="401"/>
                  </a:cubicBezTo>
                  <a:close/>
                  <a:moveTo>
                    <a:pt x="4252" y="0"/>
                  </a:moveTo>
                  <a:cubicBezTo>
                    <a:pt x="1910" y="0"/>
                    <a:pt x="1" y="1909"/>
                    <a:pt x="1" y="4252"/>
                  </a:cubicBezTo>
                  <a:cubicBezTo>
                    <a:pt x="1" y="4364"/>
                    <a:pt x="81" y="4444"/>
                    <a:pt x="193" y="4444"/>
                  </a:cubicBezTo>
                  <a:lnTo>
                    <a:pt x="8295" y="4444"/>
                  </a:lnTo>
                  <a:cubicBezTo>
                    <a:pt x="8407" y="4444"/>
                    <a:pt x="8504" y="4364"/>
                    <a:pt x="8504" y="4252"/>
                  </a:cubicBezTo>
                  <a:cubicBezTo>
                    <a:pt x="8504" y="1909"/>
                    <a:pt x="6594" y="0"/>
                    <a:pt x="4252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73"/>
            <p:cNvSpPr/>
            <p:nvPr/>
          </p:nvSpPr>
          <p:spPr>
            <a:xfrm>
              <a:off x="4200050" y="1467900"/>
              <a:ext cx="104300" cy="104325"/>
            </a:xfrm>
            <a:custGeom>
              <a:avLst/>
              <a:gdLst/>
              <a:ahLst/>
              <a:cxnLst/>
              <a:rect l="l" t="t" r="r" b="b"/>
              <a:pathLst>
                <a:path w="4172" h="4173" extrusionOk="0">
                  <a:moveTo>
                    <a:pt x="2086" y="402"/>
                  </a:moveTo>
                  <a:cubicBezTo>
                    <a:pt x="3016" y="402"/>
                    <a:pt x="3770" y="1156"/>
                    <a:pt x="3770" y="2087"/>
                  </a:cubicBezTo>
                  <a:cubicBezTo>
                    <a:pt x="3770" y="3001"/>
                    <a:pt x="3000" y="3771"/>
                    <a:pt x="2086" y="3771"/>
                  </a:cubicBezTo>
                  <a:cubicBezTo>
                    <a:pt x="1155" y="3771"/>
                    <a:pt x="401" y="3001"/>
                    <a:pt x="401" y="2087"/>
                  </a:cubicBezTo>
                  <a:cubicBezTo>
                    <a:pt x="401" y="1156"/>
                    <a:pt x="1155" y="402"/>
                    <a:pt x="2086" y="402"/>
                  </a:cubicBezTo>
                  <a:close/>
                  <a:moveTo>
                    <a:pt x="2086" y="1"/>
                  </a:moveTo>
                  <a:cubicBezTo>
                    <a:pt x="915" y="1"/>
                    <a:pt x="0" y="948"/>
                    <a:pt x="0" y="2087"/>
                  </a:cubicBezTo>
                  <a:cubicBezTo>
                    <a:pt x="0" y="3242"/>
                    <a:pt x="931" y="4172"/>
                    <a:pt x="2086" y="4172"/>
                  </a:cubicBezTo>
                  <a:cubicBezTo>
                    <a:pt x="3241" y="4172"/>
                    <a:pt x="4172" y="3226"/>
                    <a:pt x="4172" y="2087"/>
                  </a:cubicBezTo>
                  <a:cubicBezTo>
                    <a:pt x="4172" y="915"/>
                    <a:pt x="3225" y="1"/>
                    <a:pt x="208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73"/>
            <p:cNvSpPr/>
            <p:nvPr/>
          </p:nvSpPr>
          <p:spPr>
            <a:xfrm>
              <a:off x="4145900" y="1588650"/>
              <a:ext cx="212600" cy="111525"/>
            </a:xfrm>
            <a:custGeom>
              <a:avLst/>
              <a:gdLst/>
              <a:ahLst/>
              <a:cxnLst/>
              <a:rect l="l" t="t" r="r" b="b"/>
              <a:pathLst>
                <a:path w="8504" h="4461" extrusionOk="0">
                  <a:moveTo>
                    <a:pt x="4268" y="385"/>
                  </a:moveTo>
                  <a:cubicBezTo>
                    <a:pt x="6338" y="385"/>
                    <a:pt x="7990" y="2006"/>
                    <a:pt x="8118" y="4027"/>
                  </a:cubicBezTo>
                  <a:lnTo>
                    <a:pt x="418" y="4027"/>
                  </a:lnTo>
                  <a:cubicBezTo>
                    <a:pt x="514" y="2006"/>
                    <a:pt x="2198" y="385"/>
                    <a:pt x="4268" y="385"/>
                  </a:cubicBezTo>
                  <a:close/>
                  <a:moveTo>
                    <a:pt x="4252" y="0"/>
                  </a:moveTo>
                  <a:cubicBezTo>
                    <a:pt x="1894" y="0"/>
                    <a:pt x="0" y="1909"/>
                    <a:pt x="0" y="4252"/>
                  </a:cubicBezTo>
                  <a:cubicBezTo>
                    <a:pt x="0" y="4364"/>
                    <a:pt x="81" y="4460"/>
                    <a:pt x="193" y="4460"/>
                  </a:cubicBezTo>
                  <a:lnTo>
                    <a:pt x="8295" y="4460"/>
                  </a:lnTo>
                  <a:cubicBezTo>
                    <a:pt x="8423" y="4460"/>
                    <a:pt x="8503" y="4364"/>
                    <a:pt x="8503" y="4252"/>
                  </a:cubicBezTo>
                  <a:cubicBezTo>
                    <a:pt x="8503" y="1909"/>
                    <a:pt x="6594" y="0"/>
                    <a:pt x="4252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73"/>
            <p:cNvSpPr/>
            <p:nvPr/>
          </p:nvSpPr>
          <p:spPr>
            <a:xfrm>
              <a:off x="3982250" y="1460300"/>
              <a:ext cx="137600" cy="160050"/>
            </a:xfrm>
            <a:custGeom>
              <a:avLst/>
              <a:gdLst/>
              <a:ahLst/>
              <a:cxnLst/>
              <a:rect l="l" t="t" r="r" b="b"/>
              <a:pathLst>
                <a:path w="5504" h="6402" extrusionOk="0">
                  <a:moveTo>
                    <a:pt x="2744" y="0"/>
                  </a:moveTo>
                  <a:cubicBezTo>
                    <a:pt x="2632" y="0"/>
                    <a:pt x="2552" y="80"/>
                    <a:pt x="2552" y="209"/>
                  </a:cubicBezTo>
                  <a:lnTo>
                    <a:pt x="2552" y="3594"/>
                  </a:lnTo>
                  <a:lnTo>
                    <a:pt x="81" y="6065"/>
                  </a:lnTo>
                  <a:cubicBezTo>
                    <a:pt x="1" y="6145"/>
                    <a:pt x="1" y="6257"/>
                    <a:pt x="81" y="6337"/>
                  </a:cubicBezTo>
                  <a:cubicBezTo>
                    <a:pt x="121" y="6377"/>
                    <a:pt x="173" y="6397"/>
                    <a:pt x="225" y="6397"/>
                  </a:cubicBezTo>
                  <a:cubicBezTo>
                    <a:pt x="277" y="6397"/>
                    <a:pt x="330" y="6377"/>
                    <a:pt x="370" y="6337"/>
                  </a:cubicBezTo>
                  <a:lnTo>
                    <a:pt x="2744" y="3947"/>
                  </a:lnTo>
                  <a:lnTo>
                    <a:pt x="5135" y="6337"/>
                  </a:lnTo>
                  <a:cubicBezTo>
                    <a:pt x="5183" y="6385"/>
                    <a:pt x="5231" y="6402"/>
                    <a:pt x="5279" y="6402"/>
                  </a:cubicBezTo>
                  <a:cubicBezTo>
                    <a:pt x="5311" y="6402"/>
                    <a:pt x="5375" y="6385"/>
                    <a:pt x="5423" y="6337"/>
                  </a:cubicBezTo>
                  <a:cubicBezTo>
                    <a:pt x="5504" y="6257"/>
                    <a:pt x="5504" y="6145"/>
                    <a:pt x="5423" y="6065"/>
                  </a:cubicBezTo>
                  <a:lnTo>
                    <a:pt x="2953" y="3594"/>
                  </a:lnTo>
                  <a:lnTo>
                    <a:pt x="2953" y="209"/>
                  </a:lnTo>
                  <a:cubicBezTo>
                    <a:pt x="2953" y="80"/>
                    <a:pt x="2872" y="0"/>
                    <a:pt x="2744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73"/>
            <p:cNvSpPr/>
            <p:nvPr/>
          </p:nvSpPr>
          <p:spPr>
            <a:xfrm>
              <a:off x="3025675" y="1600675"/>
              <a:ext cx="108300" cy="108325"/>
            </a:xfrm>
            <a:custGeom>
              <a:avLst/>
              <a:gdLst/>
              <a:ahLst/>
              <a:cxnLst/>
              <a:rect l="l" t="t" r="r" b="b"/>
              <a:pathLst>
                <a:path w="4332" h="4333" extrusionOk="0">
                  <a:moveTo>
                    <a:pt x="2166" y="1139"/>
                  </a:moveTo>
                  <a:cubicBezTo>
                    <a:pt x="2391" y="1605"/>
                    <a:pt x="2743" y="1990"/>
                    <a:pt x="3209" y="2182"/>
                  </a:cubicBezTo>
                  <a:cubicBezTo>
                    <a:pt x="2759" y="2391"/>
                    <a:pt x="2391" y="2776"/>
                    <a:pt x="2166" y="3225"/>
                  </a:cubicBezTo>
                  <a:cubicBezTo>
                    <a:pt x="1941" y="2760"/>
                    <a:pt x="1588" y="2391"/>
                    <a:pt x="1123" y="2182"/>
                  </a:cubicBezTo>
                  <a:cubicBezTo>
                    <a:pt x="1588" y="1974"/>
                    <a:pt x="1957" y="1605"/>
                    <a:pt x="2166" y="1139"/>
                  </a:cubicBezTo>
                  <a:close/>
                  <a:moveTo>
                    <a:pt x="2166" y="0"/>
                  </a:moveTo>
                  <a:cubicBezTo>
                    <a:pt x="2054" y="0"/>
                    <a:pt x="1973" y="81"/>
                    <a:pt x="1973" y="209"/>
                  </a:cubicBezTo>
                  <a:cubicBezTo>
                    <a:pt x="1973" y="1172"/>
                    <a:pt x="1187" y="1974"/>
                    <a:pt x="209" y="1974"/>
                  </a:cubicBezTo>
                  <a:cubicBezTo>
                    <a:pt x="80" y="1974"/>
                    <a:pt x="0" y="2054"/>
                    <a:pt x="0" y="2166"/>
                  </a:cubicBezTo>
                  <a:cubicBezTo>
                    <a:pt x="0" y="2295"/>
                    <a:pt x="80" y="2375"/>
                    <a:pt x="209" y="2375"/>
                  </a:cubicBezTo>
                  <a:cubicBezTo>
                    <a:pt x="1171" y="2375"/>
                    <a:pt x="1973" y="3145"/>
                    <a:pt x="1973" y="4140"/>
                  </a:cubicBezTo>
                  <a:cubicBezTo>
                    <a:pt x="1973" y="4252"/>
                    <a:pt x="2054" y="4332"/>
                    <a:pt x="2166" y="4332"/>
                  </a:cubicBezTo>
                  <a:cubicBezTo>
                    <a:pt x="2294" y="4332"/>
                    <a:pt x="2374" y="4252"/>
                    <a:pt x="2374" y="4140"/>
                  </a:cubicBezTo>
                  <a:cubicBezTo>
                    <a:pt x="2358" y="3177"/>
                    <a:pt x="3161" y="2375"/>
                    <a:pt x="4139" y="2375"/>
                  </a:cubicBezTo>
                  <a:cubicBezTo>
                    <a:pt x="4252" y="2375"/>
                    <a:pt x="4332" y="2295"/>
                    <a:pt x="4332" y="2166"/>
                  </a:cubicBezTo>
                  <a:cubicBezTo>
                    <a:pt x="4332" y="2054"/>
                    <a:pt x="4252" y="1974"/>
                    <a:pt x="4139" y="1974"/>
                  </a:cubicBezTo>
                  <a:cubicBezTo>
                    <a:pt x="3177" y="1974"/>
                    <a:pt x="2374" y="1188"/>
                    <a:pt x="2374" y="209"/>
                  </a:cubicBezTo>
                  <a:cubicBezTo>
                    <a:pt x="2374" y="81"/>
                    <a:pt x="2294" y="0"/>
                    <a:pt x="2166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73"/>
            <p:cNvSpPr/>
            <p:nvPr/>
          </p:nvSpPr>
          <p:spPr>
            <a:xfrm>
              <a:off x="3398675" y="1319900"/>
              <a:ext cx="58175" cy="58200"/>
            </a:xfrm>
            <a:custGeom>
              <a:avLst/>
              <a:gdLst/>
              <a:ahLst/>
              <a:cxnLst/>
              <a:rect l="l" t="t" r="r" b="b"/>
              <a:pathLst>
                <a:path w="2327" h="2328" extrusionOk="0">
                  <a:moveTo>
                    <a:pt x="1172" y="386"/>
                  </a:moveTo>
                  <a:cubicBezTo>
                    <a:pt x="1589" y="386"/>
                    <a:pt x="1926" y="723"/>
                    <a:pt x="1926" y="1140"/>
                  </a:cubicBezTo>
                  <a:cubicBezTo>
                    <a:pt x="1926" y="1573"/>
                    <a:pt x="1589" y="1910"/>
                    <a:pt x="1172" y="1910"/>
                  </a:cubicBezTo>
                  <a:cubicBezTo>
                    <a:pt x="738" y="1910"/>
                    <a:pt x="402" y="1573"/>
                    <a:pt x="402" y="1140"/>
                  </a:cubicBezTo>
                  <a:cubicBezTo>
                    <a:pt x="402" y="723"/>
                    <a:pt x="738" y="386"/>
                    <a:pt x="1172" y="386"/>
                  </a:cubicBezTo>
                  <a:close/>
                  <a:moveTo>
                    <a:pt x="1172" y="1"/>
                  </a:moveTo>
                  <a:cubicBezTo>
                    <a:pt x="530" y="1"/>
                    <a:pt x="0" y="530"/>
                    <a:pt x="0" y="1172"/>
                  </a:cubicBezTo>
                  <a:cubicBezTo>
                    <a:pt x="0" y="1814"/>
                    <a:pt x="530" y="2327"/>
                    <a:pt x="1172" y="2327"/>
                  </a:cubicBezTo>
                  <a:cubicBezTo>
                    <a:pt x="1813" y="2327"/>
                    <a:pt x="2327" y="1814"/>
                    <a:pt x="2327" y="1172"/>
                  </a:cubicBezTo>
                  <a:cubicBezTo>
                    <a:pt x="2327" y="530"/>
                    <a:pt x="1813" y="1"/>
                    <a:pt x="1172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73"/>
            <p:cNvSpPr/>
            <p:nvPr/>
          </p:nvSpPr>
          <p:spPr>
            <a:xfrm>
              <a:off x="3919675" y="1058400"/>
              <a:ext cx="58200" cy="58175"/>
            </a:xfrm>
            <a:custGeom>
              <a:avLst/>
              <a:gdLst/>
              <a:ahLst/>
              <a:cxnLst/>
              <a:rect l="l" t="t" r="r" b="b"/>
              <a:pathLst>
                <a:path w="2328" h="2327" extrusionOk="0">
                  <a:moveTo>
                    <a:pt x="1156" y="402"/>
                  </a:moveTo>
                  <a:cubicBezTo>
                    <a:pt x="1589" y="402"/>
                    <a:pt x="1926" y="739"/>
                    <a:pt x="1926" y="1156"/>
                  </a:cubicBezTo>
                  <a:cubicBezTo>
                    <a:pt x="1926" y="1573"/>
                    <a:pt x="1589" y="1910"/>
                    <a:pt x="1156" y="1910"/>
                  </a:cubicBezTo>
                  <a:cubicBezTo>
                    <a:pt x="739" y="1910"/>
                    <a:pt x="402" y="1573"/>
                    <a:pt x="402" y="1156"/>
                  </a:cubicBezTo>
                  <a:cubicBezTo>
                    <a:pt x="402" y="739"/>
                    <a:pt x="739" y="402"/>
                    <a:pt x="1156" y="402"/>
                  </a:cubicBezTo>
                  <a:close/>
                  <a:moveTo>
                    <a:pt x="1156" y="1"/>
                  </a:moveTo>
                  <a:cubicBezTo>
                    <a:pt x="514" y="1"/>
                    <a:pt x="1" y="514"/>
                    <a:pt x="1" y="1156"/>
                  </a:cubicBezTo>
                  <a:cubicBezTo>
                    <a:pt x="1" y="1798"/>
                    <a:pt x="514" y="2327"/>
                    <a:pt x="1156" y="2327"/>
                  </a:cubicBezTo>
                  <a:cubicBezTo>
                    <a:pt x="1798" y="2327"/>
                    <a:pt x="2327" y="1798"/>
                    <a:pt x="2327" y="1156"/>
                  </a:cubicBezTo>
                  <a:cubicBezTo>
                    <a:pt x="2327" y="514"/>
                    <a:pt x="1798" y="1"/>
                    <a:pt x="1156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73"/>
            <p:cNvSpPr/>
            <p:nvPr/>
          </p:nvSpPr>
          <p:spPr>
            <a:xfrm>
              <a:off x="4466775" y="1423800"/>
              <a:ext cx="57775" cy="58175"/>
            </a:xfrm>
            <a:custGeom>
              <a:avLst/>
              <a:gdLst/>
              <a:ahLst/>
              <a:cxnLst/>
              <a:rect l="l" t="t" r="r" b="b"/>
              <a:pathLst>
                <a:path w="2311" h="2327" extrusionOk="0">
                  <a:moveTo>
                    <a:pt x="1155" y="401"/>
                  </a:moveTo>
                  <a:cubicBezTo>
                    <a:pt x="1572" y="401"/>
                    <a:pt x="1925" y="738"/>
                    <a:pt x="1925" y="1155"/>
                  </a:cubicBezTo>
                  <a:cubicBezTo>
                    <a:pt x="1925" y="1589"/>
                    <a:pt x="1572" y="1925"/>
                    <a:pt x="1155" y="1925"/>
                  </a:cubicBezTo>
                  <a:cubicBezTo>
                    <a:pt x="738" y="1925"/>
                    <a:pt x="401" y="1589"/>
                    <a:pt x="401" y="1155"/>
                  </a:cubicBezTo>
                  <a:cubicBezTo>
                    <a:pt x="401" y="738"/>
                    <a:pt x="738" y="401"/>
                    <a:pt x="1155" y="401"/>
                  </a:cubicBezTo>
                  <a:close/>
                  <a:moveTo>
                    <a:pt x="1155" y="0"/>
                  </a:moveTo>
                  <a:cubicBezTo>
                    <a:pt x="514" y="0"/>
                    <a:pt x="0" y="514"/>
                    <a:pt x="0" y="1155"/>
                  </a:cubicBezTo>
                  <a:cubicBezTo>
                    <a:pt x="0" y="1797"/>
                    <a:pt x="514" y="2327"/>
                    <a:pt x="1155" y="2327"/>
                  </a:cubicBezTo>
                  <a:cubicBezTo>
                    <a:pt x="1797" y="2327"/>
                    <a:pt x="2310" y="1797"/>
                    <a:pt x="2310" y="1155"/>
                  </a:cubicBezTo>
                  <a:cubicBezTo>
                    <a:pt x="2310" y="514"/>
                    <a:pt x="1797" y="0"/>
                    <a:pt x="1155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3"/>
            <p:cNvSpPr/>
            <p:nvPr/>
          </p:nvSpPr>
          <p:spPr>
            <a:xfrm>
              <a:off x="4400575" y="982200"/>
              <a:ext cx="157675" cy="294025"/>
            </a:xfrm>
            <a:custGeom>
              <a:avLst/>
              <a:gdLst/>
              <a:ahLst/>
              <a:cxnLst/>
              <a:rect l="l" t="t" r="r" b="b"/>
              <a:pathLst>
                <a:path w="6307" h="11761" extrusionOk="0">
                  <a:moveTo>
                    <a:pt x="4541" y="401"/>
                  </a:moveTo>
                  <a:cubicBezTo>
                    <a:pt x="5103" y="401"/>
                    <a:pt x="5632" y="434"/>
                    <a:pt x="5905" y="450"/>
                  </a:cubicBezTo>
                  <a:lnTo>
                    <a:pt x="5905" y="1877"/>
                  </a:lnTo>
                  <a:lnTo>
                    <a:pt x="5055" y="1877"/>
                  </a:lnTo>
                  <a:cubicBezTo>
                    <a:pt x="3980" y="1877"/>
                    <a:pt x="3851" y="2519"/>
                    <a:pt x="3851" y="3065"/>
                  </a:cubicBezTo>
                  <a:lnTo>
                    <a:pt x="3851" y="4348"/>
                  </a:lnTo>
                  <a:cubicBezTo>
                    <a:pt x="3851" y="4460"/>
                    <a:pt x="3932" y="4541"/>
                    <a:pt x="4044" y="4541"/>
                  </a:cubicBezTo>
                  <a:lnTo>
                    <a:pt x="5825" y="4541"/>
                  </a:lnTo>
                  <a:lnTo>
                    <a:pt x="5632" y="6177"/>
                  </a:lnTo>
                  <a:lnTo>
                    <a:pt x="4060" y="6177"/>
                  </a:lnTo>
                  <a:cubicBezTo>
                    <a:pt x="3948" y="6177"/>
                    <a:pt x="3867" y="6257"/>
                    <a:pt x="3867" y="6370"/>
                  </a:cubicBezTo>
                  <a:lnTo>
                    <a:pt x="3867" y="11359"/>
                  </a:lnTo>
                  <a:lnTo>
                    <a:pt x="2167" y="11359"/>
                  </a:lnTo>
                  <a:lnTo>
                    <a:pt x="2167" y="6370"/>
                  </a:lnTo>
                  <a:cubicBezTo>
                    <a:pt x="2167" y="6257"/>
                    <a:pt x="2087" y="6177"/>
                    <a:pt x="1958" y="6177"/>
                  </a:cubicBezTo>
                  <a:lnTo>
                    <a:pt x="402" y="6177"/>
                  </a:lnTo>
                  <a:lnTo>
                    <a:pt x="402" y="4541"/>
                  </a:lnTo>
                  <a:lnTo>
                    <a:pt x="1942" y="4541"/>
                  </a:lnTo>
                  <a:cubicBezTo>
                    <a:pt x="2055" y="4541"/>
                    <a:pt x="2135" y="4460"/>
                    <a:pt x="2135" y="4348"/>
                  </a:cubicBezTo>
                  <a:lnTo>
                    <a:pt x="2135" y="2856"/>
                  </a:lnTo>
                  <a:cubicBezTo>
                    <a:pt x="2135" y="1316"/>
                    <a:pt x="3049" y="401"/>
                    <a:pt x="4541" y="401"/>
                  </a:cubicBezTo>
                  <a:close/>
                  <a:moveTo>
                    <a:pt x="4541" y="0"/>
                  </a:moveTo>
                  <a:cubicBezTo>
                    <a:pt x="2825" y="0"/>
                    <a:pt x="1734" y="1091"/>
                    <a:pt x="1734" y="2856"/>
                  </a:cubicBezTo>
                  <a:lnTo>
                    <a:pt x="1734" y="4140"/>
                  </a:lnTo>
                  <a:lnTo>
                    <a:pt x="194" y="4140"/>
                  </a:lnTo>
                  <a:cubicBezTo>
                    <a:pt x="65" y="4140"/>
                    <a:pt x="1" y="4220"/>
                    <a:pt x="1" y="4348"/>
                  </a:cubicBezTo>
                  <a:lnTo>
                    <a:pt x="1" y="6370"/>
                  </a:lnTo>
                  <a:cubicBezTo>
                    <a:pt x="1" y="6498"/>
                    <a:pt x="65" y="6578"/>
                    <a:pt x="194" y="6578"/>
                  </a:cubicBezTo>
                  <a:lnTo>
                    <a:pt x="1734" y="6578"/>
                  </a:lnTo>
                  <a:lnTo>
                    <a:pt x="1734" y="11568"/>
                  </a:lnTo>
                  <a:lnTo>
                    <a:pt x="1766" y="11568"/>
                  </a:lnTo>
                  <a:cubicBezTo>
                    <a:pt x="1766" y="11680"/>
                    <a:pt x="1846" y="11760"/>
                    <a:pt x="1958" y="11760"/>
                  </a:cubicBezTo>
                  <a:lnTo>
                    <a:pt x="4044" y="11760"/>
                  </a:lnTo>
                  <a:cubicBezTo>
                    <a:pt x="4172" y="11760"/>
                    <a:pt x="4253" y="11680"/>
                    <a:pt x="4253" y="11568"/>
                  </a:cubicBezTo>
                  <a:lnTo>
                    <a:pt x="4253" y="6578"/>
                  </a:lnTo>
                  <a:lnTo>
                    <a:pt x="5793" y="6578"/>
                  </a:lnTo>
                  <a:cubicBezTo>
                    <a:pt x="5889" y="6578"/>
                    <a:pt x="5969" y="6498"/>
                    <a:pt x="5985" y="6386"/>
                  </a:cubicBezTo>
                  <a:lnTo>
                    <a:pt x="6258" y="4364"/>
                  </a:lnTo>
                  <a:cubicBezTo>
                    <a:pt x="6258" y="4300"/>
                    <a:pt x="6226" y="4252"/>
                    <a:pt x="6210" y="4204"/>
                  </a:cubicBezTo>
                  <a:cubicBezTo>
                    <a:pt x="6194" y="4172"/>
                    <a:pt x="6114" y="4140"/>
                    <a:pt x="6049" y="4140"/>
                  </a:cubicBezTo>
                  <a:lnTo>
                    <a:pt x="4253" y="4140"/>
                  </a:lnTo>
                  <a:lnTo>
                    <a:pt x="4253" y="3065"/>
                  </a:lnTo>
                  <a:cubicBezTo>
                    <a:pt x="4253" y="2535"/>
                    <a:pt x="4365" y="2279"/>
                    <a:pt x="5055" y="2279"/>
                  </a:cubicBezTo>
                  <a:lnTo>
                    <a:pt x="6114" y="2279"/>
                  </a:lnTo>
                  <a:cubicBezTo>
                    <a:pt x="6226" y="2279"/>
                    <a:pt x="6306" y="2198"/>
                    <a:pt x="6306" y="2086"/>
                  </a:cubicBezTo>
                  <a:lnTo>
                    <a:pt x="6306" y="273"/>
                  </a:lnTo>
                  <a:cubicBezTo>
                    <a:pt x="6306" y="177"/>
                    <a:pt x="6226" y="97"/>
                    <a:pt x="6130" y="81"/>
                  </a:cubicBezTo>
                  <a:cubicBezTo>
                    <a:pt x="5937" y="49"/>
                    <a:pt x="5263" y="0"/>
                    <a:pt x="4541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3"/>
            <p:cNvSpPr/>
            <p:nvPr/>
          </p:nvSpPr>
          <p:spPr>
            <a:xfrm>
              <a:off x="3421125" y="15104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1"/>
                  </a:moveTo>
                  <a:cubicBezTo>
                    <a:pt x="290" y="1"/>
                    <a:pt x="1" y="289"/>
                    <a:pt x="1" y="642"/>
                  </a:cubicBezTo>
                  <a:cubicBezTo>
                    <a:pt x="1" y="979"/>
                    <a:pt x="290" y="1284"/>
                    <a:pt x="643" y="1284"/>
                  </a:cubicBezTo>
                  <a:cubicBezTo>
                    <a:pt x="1012" y="1284"/>
                    <a:pt x="1284" y="1011"/>
                    <a:pt x="1284" y="642"/>
                  </a:cubicBezTo>
                  <a:cubicBezTo>
                    <a:pt x="1284" y="289"/>
                    <a:pt x="1012" y="1"/>
                    <a:pt x="643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3"/>
            <p:cNvSpPr/>
            <p:nvPr/>
          </p:nvSpPr>
          <p:spPr>
            <a:xfrm>
              <a:off x="3281950" y="1533700"/>
              <a:ext cx="149225" cy="149225"/>
            </a:xfrm>
            <a:custGeom>
              <a:avLst/>
              <a:gdLst/>
              <a:ahLst/>
              <a:cxnLst/>
              <a:rect l="l" t="t" r="r" b="b"/>
              <a:pathLst>
                <a:path w="5969" h="5969" extrusionOk="0">
                  <a:moveTo>
                    <a:pt x="2985" y="401"/>
                  </a:moveTo>
                  <a:cubicBezTo>
                    <a:pt x="4413" y="401"/>
                    <a:pt x="5568" y="1556"/>
                    <a:pt x="5568" y="2984"/>
                  </a:cubicBezTo>
                  <a:cubicBezTo>
                    <a:pt x="5568" y="4412"/>
                    <a:pt x="4413" y="5567"/>
                    <a:pt x="2985" y="5567"/>
                  </a:cubicBezTo>
                  <a:cubicBezTo>
                    <a:pt x="1557" y="5567"/>
                    <a:pt x="402" y="4412"/>
                    <a:pt x="402" y="2984"/>
                  </a:cubicBezTo>
                  <a:cubicBezTo>
                    <a:pt x="402" y="1556"/>
                    <a:pt x="1557" y="401"/>
                    <a:pt x="2985" y="401"/>
                  </a:cubicBezTo>
                  <a:close/>
                  <a:moveTo>
                    <a:pt x="2985" y="0"/>
                  </a:moveTo>
                  <a:cubicBezTo>
                    <a:pt x="1348" y="0"/>
                    <a:pt x="1" y="1332"/>
                    <a:pt x="1" y="2984"/>
                  </a:cubicBezTo>
                  <a:cubicBezTo>
                    <a:pt x="1" y="4621"/>
                    <a:pt x="1348" y="5968"/>
                    <a:pt x="2985" y="5968"/>
                  </a:cubicBezTo>
                  <a:cubicBezTo>
                    <a:pt x="4621" y="5968"/>
                    <a:pt x="5969" y="4621"/>
                    <a:pt x="5969" y="2984"/>
                  </a:cubicBezTo>
                  <a:cubicBezTo>
                    <a:pt x="5969" y="1332"/>
                    <a:pt x="4621" y="0"/>
                    <a:pt x="2985" y="0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73"/>
            <p:cNvSpPr/>
            <p:nvPr/>
          </p:nvSpPr>
          <p:spPr>
            <a:xfrm>
              <a:off x="3208950" y="1466700"/>
              <a:ext cx="294425" cy="281200"/>
            </a:xfrm>
            <a:custGeom>
              <a:avLst/>
              <a:gdLst/>
              <a:ahLst/>
              <a:cxnLst/>
              <a:rect l="l" t="t" r="r" b="b"/>
              <a:pathLst>
                <a:path w="11777" h="11248" extrusionOk="0">
                  <a:moveTo>
                    <a:pt x="7557" y="402"/>
                  </a:moveTo>
                  <a:cubicBezTo>
                    <a:pt x="9675" y="402"/>
                    <a:pt x="11408" y="2135"/>
                    <a:pt x="11408" y="4252"/>
                  </a:cubicBezTo>
                  <a:lnTo>
                    <a:pt x="11408" y="6996"/>
                  </a:lnTo>
                  <a:cubicBezTo>
                    <a:pt x="11408" y="9130"/>
                    <a:pt x="9675" y="10846"/>
                    <a:pt x="7557" y="10846"/>
                  </a:cubicBezTo>
                  <a:lnTo>
                    <a:pt x="4284" y="10846"/>
                  </a:lnTo>
                  <a:cubicBezTo>
                    <a:pt x="4275" y="10846"/>
                    <a:pt x="4265" y="10846"/>
                    <a:pt x="4255" y="10846"/>
                  </a:cubicBezTo>
                  <a:cubicBezTo>
                    <a:pt x="2135" y="10846"/>
                    <a:pt x="434" y="9120"/>
                    <a:pt x="434" y="6996"/>
                  </a:cubicBezTo>
                  <a:lnTo>
                    <a:pt x="434" y="4252"/>
                  </a:lnTo>
                  <a:cubicBezTo>
                    <a:pt x="434" y="2135"/>
                    <a:pt x="2151" y="402"/>
                    <a:pt x="4284" y="402"/>
                  </a:cubicBezTo>
                  <a:close/>
                  <a:moveTo>
                    <a:pt x="4252" y="1"/>
                  </a:moveTo>
                  <a:cubicBezTo>
                    <a:pt x="1910" y="1"/>
                    <a:pt x="1" y="1910"/>
                    <a:pt x="1" y="4252"/>
                  </a:cubicBezTo>
                  <a:lnTo>
                    <a:pt x="1" y="6996"/>
                  </a:lnTo>
                  <a:cubicBezTo>
                    <a:pt x="1" y="9354"/>
                    <a:pt x="1910" y="11247"/>
                    <a:pt x="4252" y="11247"/>
                  </a:cubicBezTo>
                  <a:lnTo>
                    <a:pt x="7525" y="11247"/>
                  </a:lnTo>
                  <a:cubicBezTo>
                    <a:pt x="7535" y="11247"/>
                    <a:pt x="7545" y="11247"/>
                    <a:pt x="7555" y="11247"/>
                  </a:cubicBezTo>
                  <a:cubicBezTo>
                    <a:pt x="9884" y="11247"/>
                    <a:pt x="11777" y="9344"/>
                    <a:pt x="11777" y="6996"/>
                  </a:cubicBezTo>
                  <a:lnTo>
                    <a:pt x="11777" y="4252"/>
                  </a:lnTo>
                  <a:cubicBezTo>
                    <a:pt x="11777" y="1910"/>
                    <a:pt x="9868" y="1"/>
                    <a:pt x="7525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73"/>
            <p:cNvSpPr/>
            <p:nvPr/>
          </p:nvSpPr>
          <p:spPr>
            <a:xfrm>
              <a:off x="2676325" y="1225650"/>
              <a:ext cx="318875" cy="316900"/>
            </a:xfrm>
            <a:custGeom>
              <a:avLst/>
              <a:gdLst/>
              <a:ahLst/>
              <a:cxnLst/>
              <a:rect l="l" t="t" r="r" b="b"/>
              <a:pathLst>
                <a:path w="12755" h="12676" extrusionOk="0">
                  <a:moveTo>
                    <a:pt x="7747" y="510"/>
                  </a:moveTo>
                  <a:cubicBezTo>
                    <a:pt x="7775" y="531"/>
                    <a:pt x="7804" y="533"/>
                    <a:pt x="7845" y="546"/>
                  </a:cubicBezTo>
                  <a:cubicBezTo>
                    <a:pt x="7942" y="562"/>
                    <a:pt x="8038" y="610"/>
                    <a:pt x="8134" y="626"/>
                  </a:cubicBezTo>
                  <a:cubicBezTo>
                    <a:pt x="8214" y="642"/>
                    <a:pt x="8279" y="659"/>
                    <a:pt x="8359" y="707"/>
                  </a:cubicBezTo>
                  <a:cubicBezTo>
                    <a:pt x="8407" y="723"/>
                    <a:pt x="8439" y="739"/>
                    <a:pt x="8503" y="739"/>
                  </a:cubicBezTo>
                  <a:cubicBezTo>
                    <a:pt x="8616" y="787"/>
                    <a:pt x="8744" y="851"/>
                    <a:pt x="8840" y="883"/>
                  </a:cubicBezTo>
                  <a:cubicBezTo>
                    <a:pt x="8888" y="899"/>
                    <a:pt x="8936" y="931"/>
                    <a:pt x="8985" y="947"/>
                  </a:cubicBezTo>
                  <a:cubicBezTo>
                    <a:pt x="9049" y="979"/>
                    <a:pt x="9129" y="1011"/>
                    <a:pt x="9177" y="1044"/>
                  </a:cubicBezTo>
                  <a:cubicBezTo>
                    <a:pt x="9257" y="1092"/>
                    <a:pt x="9337" y="1124"/>
                    <a:pt x="9418" y="1188"/>
                  </a:cubicBezTo>
                  <a:lnTo>
                    <a:pt x="9610" y="1300"/>
                  </a:lnTo>
                  <a:cubicBezTo>
                    <a:pt x="9690" y="1348"/>
                    <a:pt x="9739" y="1413"/>
                    <a:pt x="9819" y="1445"/>
                  </a:cubicBezTo>
                  <a:cubicBezTo>
                    <a:pt x="9851" y="1461"/>
                    <a:pt x="9883" y="1493"/>
                    <a:pt x="9899" y="1509"/>
                  </a:cubicBezTo>
                  <a:cubicBezTo>
                    <a:pt x="9578" y="1749"/>
                    <a:pt x="9225" y="1942"/>
                    <a:pt x="8856" y="2102"/>
                  </a:cubicBezTo>
                  <a:cubicBezTo>
                    <a:pt x="8570" y="1436"/>
                    <a:pt x="8190" y="895"/>
                    <a:pt x="7747" y="510"/>
                  </a:cubicBezTo>
                  <a:close/>
                  <a:moveTo>
                    <a:pt x="5006" y="530"/>
                  </a:moveTo>
                  <a:cubicBezTo>
                    <a:pt x="4573" y="899"/>
                    <a:pt x="4204" y="1445"/>
                    <a:pt x="3883" y="2135"/>
                  </a:cubicBezTo>
                  <a:cubicBezTo>
                    <a:pt x="3530" y="1974"/>
                    <a:pt x="3193" y="1766"/>
                    <a:pt x="2840" y="1525"/>
                  </a:cubicBezTo>
                  <a:cubicBezTo>
                    <a:pt x="2840" y="1477"/>
                    <a:pt x="2872" y="1461"/>
                    <a:pt x="2904" y="1445"/>
                  </a:cubicBezTo>
                  <a:cubicBezTo>
                    <a:pt x="2984" y="1380"/>
                    <a:pt x="3048" y="1348"/>
                    <a:pt x="3129" y="1284"/>
                  </a:cubicBezTo>
                  <a:cubicBezTo>
                    <a:pt x="3193" y="1252"/>
                    <a:pt x="3241" y="1204"/>
                    <a:pt x="3305" y="1188"/>
                  </a:cubicBezTo>
                  <a:cubicBezTo>
                    <a:pt x="3385" y="1140"/>
                    <a:pt x="3466" y="1092"/>
                    <a:pt x="3546" y="1044"/>
                  </a:cubicBezTo>
                  <a:cubicBezTo>
                    <a:pt x="3610" y="1011"/>
                    <a:pt x="3674" y="979"/>
                    <a:pt x="3754" y="947"/>
                  </a:cubicBezTo>
                  <a:cubicBezTo>
                    <a:pt x="3786" y="931"/>
                    <a:pt x="3851" y="899"/>
                    <a:pt x="3883" y="883"/>
                  </a:cubicBezTo>
                  <a:cubicBezTo>
                    <a:pt x="4011" y="819"/>
                    <a:pt x="4107" y="787"/>
                    <a:pt x="4236" y="739"/>
                  </a:cubicBezTo>
                  <a:cubicBezTo>
                    <a:pt x="4268" y="723"/>
                    <a:pt x="4300" y="707"/>
                    <a:pt x="4364" y="707"/>
                  </a:cubicBezTo>
                  <a:cubicBezTo>
                    <a:pt x="4444" y="691"/>
                    <a:pt x="4508" y="642"/>
                    <a:pt x="4589" y="626"/>
                  </a:cubicBezTo>
                  <a:cubicBezTo>
                    <a:pt x="4685" y="578"/>
                    <a:pt x="4797" y="562"/>
                    <a:pt x="4893" y="546"/>
                  </a:cubicBezTo>
                  <a:cubicBezTo>
                    <a:pt x="4926" y="546"/>
                    <a:pt x="4974" y="530"/>
                    <a:pt x="5006" y="530"/>
                  </a:cubicBezTo>
                  <a:close/>
                  <a:moveTo>
                    <a:pt x="6161" y="370"/>
                  </a:moveTo>
                  <a:lnTo>
                    <a:pt x="6161" y="2648"/>
                  </a:lnTo>
                  <a:cubicBezTo>
                    <a:pt x="5487" y="2632"/>
                    <a:pt x="4845" y="2487"/>
                    <a:pt x="4236" y="2263"/>
                  </a:cubicBezTo>
                  <a:cubicBezTo>
                    <a:pt x="4717" y="1188"/>
                    <a:pt x="5391" y="482"/>
                    <a:pt x="6161" y="370"/>
                  </a:cubicBezTo>
                  <a:close/>
                  <a:moveTo>
                    <a:pt x="6562" y="370"/>
                  </a:moveTo>
                  <a:cubicBezTo>
                    <a:pt x="7316" y="466"/>
                    <a:pt x="7974" y="1188"/>
                    <a:pt x="8487" y="2263"/>
                  </a:cubicBezTo>
                  <a:cubicBezTo>
                    <a:pt x="7878" y="2504"/>
                    <a:pt x="7236" y="2632"/>
                    <a:pt x="6562" y="2648"/>
                  </a:cubicBezTo>
                  <a:lnTo>
                    <a:pt x="6562" y="370"/>
                  </a:lnTo>
                  <a:close/>
                  <a:moveTo>
                    <a:pt x="8616" y="2632"/>
                  </a:moveTo>
                  <a:cubicBezTo>
                    <a:pt x="8985" y="3594"/>
                    <a:pt x="9225" y="4798"/>
                    <a:pt x="9241" y="6097"/>
                  </a:cubicBezTo>
                  <a:lnTo>
                    <a:pt x="6562" y="6097"/>
                  </a:lnTo>
                  <a:lnTo>
                    <a:pt x="6562" y="3049"/>
                  </a:lnTo>
                  <a:cubicBezTo>
                    <a:pt x="7284" y="3033"/>
                    <a:pt x="7974" y="2889"/>
                    <a:pt x="8616" y="2632"/>
                  </a:cubicBezTo>
                  <a:close/>
                  <a:moveTo>
                    <a:pt x="2503" y="1766"/>
                  </a:moveTo>
                  <a:cubicBezTo>
                    <a:pt x="2888" y="2054"/>
                    <a:pt x="3289" y="2311"/>
                    <a:pt x="3706" y="2487"/>
                  </a:cubicBezTo>
                  <a:cubicBezTo>
                    <a:pt x="3321" y="3498"/>
                    <a:pt x="3081" y="4750"/>
                    <a:pt x="3064" y="6113"/>
                  </a:cubicBezTo>
                  <a:lnTo>
                    <a:pt x="385" y="6113"/>
                  </a:lnTo>
                  <a:cubicBezTo>
                    <a:pt x="433" y="4381"/>
                    <a:pt x="1236" y="2808"/>
                    <a:pt x="2503" y="1766"/>
                  </a:cubicBezTo>
                  <a:close/>
                  <a:moveTo>
                    <a:pt x="4091" y="2648"/>
                  </a:moveTo>
                  <a:cubicBezTo>
                    <a:pt x="4749" y="2889"/>
                    <a:pt x="5439" y="3033"/>
                    <a:pt x="6161" y="3065"/>
                  </a:cubicBezTo>
                  <a:lnTo>
                    <a:pt x="6161" y="6113"/>
                  </a:lnTo>
                  <a:lnTo>
                    <a:pt x="3466" y="6113"/>
                  </a:lnTo>
                  <a:cubicBezTo>
                    <a:pt x="3482" y="4814"/>
                    <a:pt x="3706" y="3611"/>
                    <a:pt x="4091" y="2648"/>
                  </a:cubicBezTo>
                  <a:close/>
                  <a:moveTo>
                    <a:pt x="10204" y="1766"/>
                  </a:moveTo>
                  <a:cubicBezTo>
                    <a:pt x="11455" y="2824"/>
                    <a:pt x="12273" y="4381"/>
                    <a:pt x="12338" y="6113"/>
                  </a:cubicBezTo>
                  <a:lnTo>
                    <a:pt x="9642" y="6113"/>
                  </a:lnTo>
                  <a:cubicBezTo>
                    <a:pt x="9626" y="4750"/>
                    <a:pt x="9386" y="3498"/>
                    <a:pt x="9001" y="2487"/>
                  </a:cubicBezTo>
                  <a:cubicBezTo>
                    <a:pt x="9418" y="2295"/>
                    <a:pt x="9819" y="2054"/>
                    <a:pt x="10204" y="1766"/>
                  </a:cubicBezTo>
                  <a:close/>
                  <a:moveTo>
                    <a:pt x="9241" y="6514"/>
                  </a:moveTo>
                  <a:cubicBezTo>
                    <a:pt x="9225" y="7830"/>
                    <a:pt x="9001" y="9033"/>
                    <a:pt x="8616" y="9996"/>
                  </a:cubicBezTo>
                  <a:cubicBezTo>
                    <a:pt x="7958" y="9755"/>
                    <a:pt x="7268" y="9611"/>
                    <a:pt x="6562" y="9563"/>
                  </a:cubicBezTo>
                  <a:lnTo>
                    <a:pt x="6562" y="6514"/>
                  </a:lnTo>
                  <a:close/>
                  <a:moveTo>
                    <a:pt x="6161" y="6546"/>
                  </a:moveTo>
                  <a:lnTo>
                    <a:pt x="6161" y="9595"/>
                  </a:lnTo>
                  <a:cubicBezTo>
                    <a:pt x="5439" y="9611"/>
                    <a:pt x="4733" y="9755"/>
                    <a:pt x="4091" y="10012"/>
                  </a:cubicBezTo>
                  <a:cubicBezTo>
                    <a:pt x="3722" y="9049"/>
                    <a:pt x="3482" y="7846"/>
                    <a:pt x="3466" y="6546"/>
                  </a:cubicBezTo>
                  <a:close/>
                  <a:moveTo>
                    <a:pt x="3064" y="6546"/>
                  </a:moveTo>
                  <a:cubicBezTo>
                    <a:pt x="3081" y="7910"/>
                    <a:pt x="3321" y="9162"/>
                    <a:pt x="3706" y="10172"/>
                  </a:cubicBezTo>
                  <a:cubicBezTo>
                    <a:pt x="3289" y="10349"/>
                    <a:pt x="2888" y="10589"/>
                    <a:pt x="2503" y="10894"/>
                  </a:cubicBezTo>
                  <a:cubicBezTo>
                    <a:pt x="1268" y="9835"/>
                    <a:pt x="433" y="8279"/>
                    <a:pt x="385" y="6546"/>
                  </a:cubicBezTo>
                  <a:close/>
                  <a:moveTo>
                    <a:pt x="12338" y="6546"/>
                  </a:moveTo>
                  <a:cubicBezTo>
                    <a:pt x="12257" y="8263"/>
                    <a:pt x="11455" y="9835"/>
                    <a:pt x="10204" y="10894"/>
                  </a:cubicBezTo>
                  <a:cubicBezTo>
                    <a:pt x="9819" y="10605"/>
                    <a:pt x="9418" y="10349"/>
                    <a:pt x="9001" y="10172"/>
                  </a:cubicBezTo>
                  <a:cubicBezTo>
                    <a:pt x="9386" y="9162"/>
                    <a:pt x="9626" y="7910"/>
                    <a:pt x="9642" y="6546"/>
                  </a:cubicBezTo>
                  <a:close/>
                  <a:moveTo>
                    <a:pt x="3867" y="10509"/>
                  </a:moveTo>
                  <a:cubicBezTo>
                    <a:pt x="4171" y="11183"/>
                    <a:pt x="4557" y="11729"/>
                    <a:pt x="4990" y="12114"/>
                  </a:cubicBezTo>
                  <a:cubicBezTo>
                    <a:pt x="4958" y="12114"/>
                    <a:pt x="4909" y="12098"/>
                    <a:pt x="4877" y="12098"/>
                  </a:cubicBezTo>
                  <a:cubicBezTo>
                    <a:pt x="4765" y="12081"/>
                    <a:pt x="4669" y="12049"/>
                    <a:pt x="4573" y="12017"/>
                  </a:cubicBezTo>
                  <a:cubicBezTo>
                    <a:pt x="4492" y="12001"/>
                    <a:pt x="4428" y="11969"/>
                    <a:pt x="4348" y="11937"/>
                  </a:cubicBezTo>
                  <a:cubicBezTo>
                    <a:pt x="4316" y="11921"/>
                    <a:pt x="4252" y="11889"/>
                    <a:pt x="4204" y="11873"/>
                  </a:cubicBezTo>
                  <a:cubicBezTo>
                    <a:pt x="4091" y="11825"/>
                    <a:pt x="3995" y="11777"/>
                    <a:pt x="3867" y="11729"/>
                  </a:cubicBezTo>
                  <a:cubicBezTo>
                    <a:pt x="3835" y="11712"/>
                    <a:pt x="3770" y="11696"/>
                    <a:pt x="3722" y="11664"/>
                  </a:cubicBezTo>
                  <a:cubicBezTo>
                    <a:pt x="3674" y="11632"/>
                    <a:pt x="3610" y="11616"/>
                    <a:pt x="3530" y="11568"/>
                  </a:cubicBezTo>
                  <a:cubicBezTo>
                    <a:pt x="3450" y="11536"/>
                    <a:pt x="3369" y="11472"/>
                    <a:pt x="3289" y="11424"/>
                  </a:cubicBezTo>
                  <a:cubicBezTo>
                    <a:pt x="3225" y="11392"/>
                    <a:pt x="3161" y="11376"/>
                    <a:pt x="3129" y="11327"/>
                  </a:cubicBezTo>
                  <a:cubicBezTo>
                    <a:pt x="3048" y="11295"/>
                    <a:pt x="2984" y="11231"/>
                    <a:pt x="2904" y="11167"/>
                  </a:cubicBezTo>
                  <a:cubicBezTo>
                    <a:pt x="2888" y="11151"/>
                    <a:pt x="2840" y="11135"/>
                    <a:pt x="2824" y="11103"/>
                  </a:cubicBezTo>
                  <a:cubicBezTo>
                    <a:pt x="3145" y="10862"/>
                    <a:pt x="3514" y="10670"/>
                    <a:pt x="3867" y="10509"/>
                  </a:cubicBezTo>
                  <a:close/>
                  <a:moveTo>
                    <a:pt x="8792" y="10509"/>
                  </a:moveTo>
                  <a:cubicBezTo>
                    <a:pt x="9161" y="10670"/>
                    <a:pt x="9498" y="10862"/>
                    <a:pt x="9835" y="11103"/>
                  </a:cubicBezTo>
                  <a:cubicBezTo>
                    <a:pt x="9851" y="11151"/>
                    <a:pt x="9819" y="11167"/>
                    <a:pt x="9787" y="11199"/>
                  </a:cubicBezTo>
                  <a:cubicBezTo>
                    <a:pt x="9706" y="11247"/>
                    <a:pt x="9642" y="11295"/>
                    <a:pt x="9562" y="11327"/>
                  </a:cubicBezTo>
                  <a:lnTo>
                    <a:pt x="9386" y="11456"/>
                  </a:lnTo>
                  <a:cubicBezTo>
                    <a:pt x="9305" y="11488"/>
                    <a:pt x="9225" y="11536"/>
                    <a:pt x="9145" y="11584"/>
                  </a:cubicBezTo>
                  <a:cubicBezTo>
                    <a:pt x="9081" y="11632"/>
                    <a:pt x="9017" y="11648"/>
                    <a:pt x="8936" y="11696"/>
                  </a:cubicBezTo>
                  <a:cubicBezTo>
                    <a:pt x="8904" y="11712"/>
                    <a:pt x="8840" y="11729"/>
                    <a:pt x="8792" y="11745"/>
                  </a:cubicBezTo>
                  <a:cubicBezTo>
                    <a:pt x="8680" y="11809"/>
                    <a:pt x="8551" y="11857"/>
                    <a:pt x="8455" y="11889"/>
                  </a:cubicBezTo>
                  <a:cubicBezTo>
                    <a:pt x="8423" y="11905"/>
                    <a:pt x="8375" y="11937"/>
                    <a:pt x="8311" y="11937"/>
                  </a:cubicBezTo>
                  <a:cubicBezTo>
                    <a:pt x="8230" y="11953"/>
                    <a:pt x="8182" y="11985"/>
                    <a:pt x="8102" y="12017"/>
                  </a:cubicBezTo>
                  <a:cubicBezTo>
                    <a:pt x="7990" y="12049"/>
                    <a:pt x="7894" y="12065"/>
                    <a:pt x="7797" y="12098"/>
                  </a:cubicBezTo>
                  <a:cubicBezTo>
                    <a:pt x="7749" y="12098"/>
                    <a:pt x="7717" y="12114"/>
                    <a:pt x="7669" y="12114"/>
                  </a:cubicBezTo>
                  <a:cubicBezTo>
                    <a:pt x="8118" y="11729"/>
                    <a:pt x="8471" y="11183"/>
                    <a:pt x="8792" y="10509"/>
                  </a:cubicBezTo>
                  <a:close/>
                  <a:moveTo>
                    <a:pt x="6161" y="9996"/>
                  </a:moveTo>
                  <a:lnTo>
                    <a:pt x="6161" y="12274"/>
                  </a:lnTo>
                  <a:cubicBezTo>
                    <a:pt x="5391" y="12178"/>
                    <a:pt x="4733" y="11456"/>
                    <a:pt x="4236" y="10365"/>
                  </a:cubicBezTo>
                  <a:cubicBezTo>
                    <a:pt x="4829" y="10124"/>
                    <a:pt x="5471" y="10012"/>
                    <a:pt x="6161" y="9996"/>
                  </a:cubicBezTo>
                  <a:close/>
                  <a:moveTo>
                    <a:pt x="6562" y="9996"/>
                  </a:moveTo>
                  <a:cubicBezTo>
                    <a:pt x="7220" y="10012"/>
                    <a:pt x="7861" y="10156"/>
                    <a:pt x="8487" y="10365"/>
                  </a:cubicBezTo>
                  <a:cubicBezTo>
                    <a:pt x="8006" y="11456"/>
                    <a:pt x="7316" y="12178"/>
                    <a:pt x="6562" y="12274"/>
                  </a:cubicBezTo>
                  <a:lnTo>
                    <a:pt x="6562" y="9996"/>
                  </a:lnTo>
                  <a:close/>
                  <a:moveTo>
                    <a:pt x="6353" y="1"/>
                  </a:moveTo>
                  <a:cubicBezTo>
                    <a:pt x="6193" y="1"/>
                    <a:pt x="6033" y="1"/>
                    <a:pt x="5872" y="17"/>
                  </a:cubicBezTo>
                  <a:lnTo>
                    <a:pt x="5760" y="17"/>
                  </a:lnTo>
                  <a:lnTo>
                    <a:pt x="5327" y="81"/>
                  </a:lnTo>
                  <a:cubicBezTo>
                    <a:pt x="5278" y="81"/>
                    <a:pt x="5230" y="97"/>
                    <a:pt x="5166" y="97"/>
                  </a:cubicBezTo>
                  <a:lnTo>
                    <a:pt x="4877" y="161"/>
                  </a:lnTo>
                  <a:cubicBezTo>
                    <a:pt x="4765" y="177"/>
                    <a:pt x="4685" y="193"/>
                    <a:pt x="4605" y="241"/>
                  </a:cubicBezTo>
                  <a:cubicBezTo>
                    <a:pt x="4524" y="257"/>
                    <a:pt x="4444" y="273"/>
                    <a:pt x="4396" y="306"/>
                  </a:cubicBezTo>
                  <a:cubicBezTo>
                    <a:pt x="4316" y="322"/>
                    <a:pt x="4236" y="354"/>
                    <a:pt x="4155" y="386"/>
                  </a:cubicBezTo>
                  <a:cubicBezTo>
                    <a:pt x="4043" y="418"/>
                    <a:pt x="3963" y="466"/>
                    <a:pt x="3867" y="498"/>
                  </a:cubicBezTo>
                  <a:cubicBezTo>
                    <a:pt x="3786" y="546"/>
                    <a:pt x="3722" y="562"/>
                    <a:pt x="3642" y="594"/>
                  </a:cubicBezTo>
                  <a:cubicBezTo>
                    <a:pt x="3546" y="642"/>
                    <a:pt x="3466" y="675"/>
                    <a:pt x="3385" y="739"/>
                  </a:cubicBezTo>
                  <a:cubicBezTo>
                    <a:pt x="3305" y="787"/>
                    <a:pt x="3241" y="819"/>
                    <a:pt x="3193" y="867"/>
                  </a:cubicBezTo>
                  <a:cubicBezTo>
                    <a:pt x="3113" y="915"/>
                    <a:pt x="3000" y="963"/>
                    <a:pt x="2920" y="1028"/>
                  </a:cubicBezTo>
                  <a:cubicBezTo>
                    <a:pt x="2872" y="1060"/>
                    <a:pt x="2824" y="1076"/>
                    <a:pt x="2760" y="1124"/>
                  </a:cubicBezTo>
                  <a:cubicBezTo>
                    <a:pt x="2663" y="1204"/>
                    <a:pt x="2567" y="1268"/>
                    <a:pt x="2471" y="1348"/>
                  </a:cubicBezTo>
                  <a:cubicBezTo>
                    <a:pt x="2439" y="1364"/>
                    <a:pt x="2423" y="1380"/>
                    <a:pt x="2391" y="1397"/>
                  </a:cubicBezTo>
                  <a:cubicBezTo>
                    <a:pt x="947" y="2568"/>
                    <a:pt x="0" y="4365"/>
                    <a:pt x="0" y="6354"/>
                  </a:cubicBezTo>
                  <a:cubicBezTo>
                    <a:pt x="0" y="8343"/>
                    <a:pt x="915" y="10140"/>
                    <a:pt x="2391" y="11311"/>
                  </a:cubicBezTo>
                  <a:cubicBezTo>
                    <a:pt x="2407" y="11327"/>
                    <a:pt x="2423" y="11343"/>
                    <a:pt x="2471" y="11376"/>
                  </a:cubicBezTo>
                  <a:cubicBezTo>
                    <a:pt x="2567" y="11456"/>
                    <a:pt x="2663" y="11536"/>
                    <a:pt x="2760" y="11584"/>
                  </a:cubicBezTo>
                  <a:cubicBezTo>
                    <a:pt x="2808" y="11632"/>
                    <a:pt x="2872" y="11648"/>
                    <a:pt x="2920" y="11696"/>
                  </a:cubicBezTo>
                  <a:cubicBezTo>
                    <a:pt x="3000" y="11745"/>
                    <a:pt x="3097" y="11793"/>
                    <a:pt x="3193" y="11857"/>
                  </a:cubicBezTo>
                  <a:cubicBezTo>
                    <a:pt x="3241" y="11889"/>
                    <a:pt x="3321" y="11937"/>
                    <a:pt x="3385" y="11969"/>
                  </a:cubicBezTo>
                  <a:cubicBezTo>
                    <a:pt x="3466" y="12017"/>
                    <a:pt x="3562" y="12065"/>
                    <a:pt x="3642" y="12114"/>
                  </a:cubicBezTo>
                  <a:cubicBezTo>
                    <a:pt x="3722" y="12146"/>
                    <a:pt x="3786" y="12178"/>
                    <a:pt x="3867" y="12210"/>
                  </a:cubicBezTo>
                  <a:cubicBezTo>
                    <a:pt x="3963" y="12258"/>
                    <a:pt x="4043" y="12290"/>
                    <a:pt x="4155" y="12338"/>
                  </a:cubicBezTo>
                  <a:cubicBezTo>
                    <a:pt x="4236" y="12370"/>
                    <a:pt x="4316" y="12386"/>
                    <a:pt x="4396" y="12418"/>
                  </a:cubicBezTo>
                  <a:cubicBezTo>
                    <a:pt x="4476" y="12434"/>
                    <a:pt x="4524" y="12450"/>
                    <a:pt x="4605" y="12467"/>
                  </a:cubicBezTo>
                  <a:cubicBezTo>
                    <a:pt x="4685" y="12499"/>
                    <a:pt x="4797" y="12515"/>
                    <a:pt x="4877" y="12547"/>
                  </a:cubicBezTo>
                  <a:cubicBezTo>
                    <a:pt x="4896" y="12544"/>
                    <a:pt x="4914" y="12542"/>
                    <a:pt x="4933" y="12542"/>
                  </a:cubicBezTo>
                  <a:cubicBezTo>
                    <a:pt x="5010" y="12542"/>
                    <a:pt x="5088" y="12566"/>
                    <a:pt x="5166" y="12579"/>
                  </a:cubicBezTo>
                  <a:cubicBezTo>
                    <a:pt x="5230" y="12579"/>
                    <a:pt x="5278" y="12595"/>
                    <a:pt x="5327" y="12595"/>
                  </a:cubicBezTo>
                  <a:lnTo>
                    <a:pt x="5760" y="12659"/>
                  </a:lnTo>
                  <a:lnTo>
                    <a:pt x="5872" y="12659"/>
                  </a:lnTo>
                  <a:cubicBezTo>
                    <a:pt x="6033" y="12675"/>
                    <a:pt x="6193" y="12675"/>
                    <a:pt x="6353" y="12675"/>
                  </a:cubicBezTo>
                  <a:cubicBezTo>
                    <a:pt x="6514" y="12675"/>
                    <a:pt x="6674" y="12675"/>
                    <a:pt x="6835" y="12659"/>
                  </a:cubicBezTo>
                  <a:lnTo>
                    <a:pt x="6963" y="12659"/>
                  </a:lnTo>
                  <a:lnTo>
                    <a:pt x="7380" y="12595"/>
                  </a:lnTo>
                  <a:cubicBezTo>
                    <a:pt x="7444" y="12595"/>
                    <a:pt x="7476" y="12579"/>
                    <a:pt x="7541" y="12579"/>
                  </a:cubicBezTo>
                  <a:lnTo>
                    <a:pt x="7845" y="12515"/>
                  </a:lnTo>
                  <a:cubicBezTo>
                    <a:pt x="7942" y="12499"/>
                    <a:pt x="8022" y="12483"/>
                    <a:pt x="8102" y="12434"/>
                  </a:cubicBezTo>
                  <a:cubicBezTo>
                    <a:pt x="8182" y="12418"/>
                    <a:pt x="8247" y="12402"/>
                    <a:pt x="8311" y="12370"/>
                  </a:cubicBezTo>
                  <a:cubicBezTo>
                    <a:pt x="8391" y="12354"/>
                    <a:pt x="8503" y="12306"/>
                    <a:pt x="8583" y="12290"/>
                  </a:cubicBezTo>
                  <a:cubicBezTo>
                    <a:pt x="8680" y="12258"/>
                    <a:pt x="8760" y="12210"/>
                    <a:pt x="8856" y="12194"/>
                  </a:cubicBezTo>
                  <a:cubicBezTo>
                    <a:pt x="8936" y="12146"/>
                    <a:pt x="9001" y="12130"/>
                    <a:pt x="9081" y="12098"/>
                  </a:cubicBezTo>
                  <a:cubicBezTo>
                    <a:pt x="9161" y="12049"/>
                    <a:pt x="9257" y="12017"/>
                    <a:pt x="9337" y="11969"/>
                  </a:cubicBezTo>
                  <a:cubicBezTo>
                    <a:pt x="9418" y="11937"/>
                    <a:pt x="9482" y="11889"/>
                    <a:pt x="9562" y="11857"/>
                  </a:cubicBezTo>
                  <a:cubicBezTo>
                    <a:pt x="9642" y="11809"/>
                    <a:pt x="9723" y="11745"/>
                    <a:pt x="9819" y="11696"/>
                  </a:cubicBezTo>
                  <a:cubicBezTo>
                    <a:pt x="9883" y="11648"/>
                    <a:pt x="9915" y="11632"/>
                    <a:pt x="9979" y="11584"/>
                  </a:cubicBezTo>
                  <a:cubicBezTo>
                    <a:pt x="10075" y="11504"/>
                    <a:pt x="10188" y="11456"/>
                    <a:pt x="10284" y="11376"/>
                  </a:cubicBezTo>
                  <a:cubicBezTo>
                    <a:pt x="10300" y="11343"/>
                    <a:pt x="10348" y="11327"/>
                    <a:pt x="10364" y="11311"/>
                  </a:cubicBezTo>
                  <a:lnTo>
                    <a:pt x="10364" y="11295"/>
                  </a:lnTo>
                  <a:cubicBezTo>
                    <a:pt x="11808" y="10124"/>
                    <a:pt x="12755" y="8327"/>
                    <a:pt x="12755" y="6338"/>
                  </a:cubicBezTo>
                  <a:cubicBezTo>
                    <a:pt x="12755" y="4349"/>
                    <a:pt x="11824" y="2552"/>
                    <a:pt x="10364" y="1380"/>
                  </a:cubicBezTo>
                  <a:lnTo>
                    <a:pt x="10364" y="1364"/>
                  </a:lnTo>
                  <a:cubicBezTo>
                    <a:pt x="10348" y="1348"/>
                    <a:pt x="10300" y="1316"/>
                    <a:pt x="10284" y="1300"/>
                  </a:cubicBezTo>
                  <a:cubicBezTo>
                    <a:pt x="10188" y="1220"/>
                    <a:pt x="10075" y="1156"/>
                    <a:pt x="9979" y="1076"/>
                  </a:cubicBezTo>
                  <a:cubicBezTo>
                    <a:pt x="9915" y="1044"/>
                    <a:pt x="9883" y="995"/>
                    <a:pt x="9819" y="979"/>
                  </a:cubicBezTo>
                  <a:cubicBezTo>
                    <a:pt x="9739" y="915"/>
                    <a:pt x="9658" y="883"/>
                    <a:pt x="9562" y="819"/>
                  </a:cubicBezTo>
                  <a:cubicBezTo>
                    <a:pt x="9482" y="787"/>
                    <a:pt x="9418" y="739"/>
                    <a:pt x="9337" y="707"/>
                  </a:cubicBezTo>
                  <a:cubicBezTo>
                    <a:pt x="9257" y="659"/>
                    <a:pt x="9161" y="626"/>
                    <a:pt x="9081" y="578"/>
                  </a:cubicBezTo>
                  <a:cubicBezTo>
                    <a:pt x="9001" y="546"/>
                    <a:pt x="8936" y="530"/>
                    <a:pt x="8856" y="482"/>
                  </a:cubicBezTo>
                  <a:cubicBezTo>
                    <a:pt x="8776" y="434"/>
                    <a:pt x="8680" y="402"/>
                    <a:pt x="8583" y="386"/>
                  </a:cubicBezTo>
                  <a:cubicBezTo>
                    <a:pt x="8503" y="338"/>
                    <a:pt x="8423" y="322"/>
                    <a:pt x="8311" y="306"/>
                  </a:cubicBezTo>
                  <a:cubicBezTo>
                    <a:pt x="8247" y="273"/>
                    <a:pt x="8182" y="257"/>
                    <a:pt x="8102" y="241"/>
                  </a:cubicBezTo>
                  <a:cubicBezTo>
                    <a:pt x="8022" y="225"/>
                    <a:pt x="7910" y="193"/>
                    <a:pt x="7845" y="161"/>
                  </a:cubicBezTo>
                  <a:lnTo>
                    <a:pt x="7541" y="97"/>
                  </a:lnTo>
                  <a:cubicBezTo>
                    <a:pt x="7476" y="97"/>
                    <a:pt x="7444" y="81"/>
                    <a:pt x="7380" y="81"/>
                  </a:cubicBezTo>
                  <a:lnTo>
                    <a:pt x="6963" y="17"/>
                  </a:lnTo>
                  <a:lnTo>
                    <a:pt x="6835" y="17"/>
                  </a:lnTo>
                  <a:cubicBezTo>
                    <a:pt x="6674" y="1"/>
                    <a:pt x="6514" y="1"/>
                    <a:pt x="6353" y="1"/>
                  </a:cubicBezTo>
                  <a:close/>
                </a:path>
              </a:pathLst>
            </a:custGeom>
            <a:solidFill>
              <a:srgbClr val="FFFFFF">
                <a:alpha val="2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4"/>
          <p:cNvSpPr txBox="1">
            <a:spLocks noGrp="1"/>
          </p:cNvSpPr>
          <p:nvPr>
            <p:ph type="subTitle" idx="1"/>
          </p:nvPr>
        </p:nvSpPr>
        <p:spPr>
          <a:xfrm>
            <a:off x="953650" y="3366825"/>
            <a:ext cx="31203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59" name="Google Shape;159;p74"/>
          <p:cNvSpPr txBox="1">
            <a:spLocks noGrp="1"/>
          </p:cNvSpPr>
          <p:nvPr>
            <p:ph type="title"/>
          </p:nvPr>
        </p:nvSpPr>
        <p:spPr>
          <a:xfrm>
            <a:off x="1398825" y="3003425"/>
            <a:ext cx="2232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i="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9pPr>
          </a:lstStyle>
          <a:p>
            <a:endParaRPr/>
          </a:p>
        </p:txBody>
      </p:sp>
      <p:sp>
        <p:nvSpPr>
          <p:cNvPr id="160" name="Google Shape;160;p74"/>
          <p:cNvSpPr txBox="1">
            <a:spLocks noGrp="1"/>
          </p:cNvSpPr>
          <p:nvPr>
            <p:ph type="subTitle" idx="2"/>
          </p:nvPr>
        </p:nvSpPr>
        <p:spPr>
          <a:xfrm>
            <a:off x="5066225" y="3366825"/>
            <a:ext cx="31203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61" name="Google Shape;161;p74"/>
          <p:cNvSpPr txBox="1">
            <a:spLocks noGrp="1"/>
          </p:cNvSpPr>
          <p:nvPr>
            <p:ph type="title" idx="3"/>
          </p:nvPr>
        </p:nvSpPr>
        <p:spPr>
          <a:xfrm>
            <a:off x="5662675" y="3003425"/>
            <a:ext cx="1949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i="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p74"/>
          <p:cNvSpPr txBox="1">
            <a:spLocks noGrp="1"/>
          </p:cNvSpPr>
          <p:nvPr>
            <p:ph type="title" idx="4"/>
          </p:nvPr>
        </p:nvSpPr>
        <p:spPr>
          <a:xfrm>
            <a:off x="2262550" y="461000"/>
            <a:ext cx="461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None/>
              <a:defRPr sz="2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74"/>
          <p:cNvSpPr/>
          <p:nvPr/>
        </p:nvSpPr>
        <p:spPr>
          <a:xfrm>
            <a:off x="6180800" y="3759150"/>
            <a:ext cx="3166331" cy="1442168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74"/>
          <p:cNvSpPr/>
          <p:nvPr/>
        </p:nvSpPr>
        <p:spPr>
          <a:xfrm flipH="1">
            <a:off x="-44365" y="3759150"/>
            <a:ext cx="3166331" cy="1442168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6">
    <p:bg>
      <p:bgPr>
        <a:solidFill>
          <a:schemeClr val="accent6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75"/>
          <p:cNvGrpSpPr/>
          <p:nvPr/>
        </p:nvGrpSpPr>
        <p:grpSpPr>
          <a:xfrm flipH="1">
            <a:off x="-1601325" y="-1114078"/>
            <a:ext cx="6943435" cy="7011795"/>
            <a:chOff x="4829603" y="195829"/>
            <a:chExt cx="4569853" cy="4614844"/>
          </a:xfrm>
        </p:grpSpPr>
        <p:sp>
          <p:nvSpPr>
            <p:cNvPr id="167" name="Google Shape;167;p75"/>
            <p:cNvSpPr/>
            <p:nvPr/>
          </p:nvSpPr>
          <p:spPr>
            <a:xfrm>
              <a:off x="4830281" y="195829"/>
              <a:ext cx="4568496" cy="4614844"/>
            </a:xfrm>
            <a:custGeom>
              <a:avLst/>
              <a:gdLst/>
              <a:ahLst/>
              <a:cxnLst/>
              <a:rect l="l" t="t" r="r" b="b"/>
              <a:pathLst>
                <a:path w="205418" h="207502" extrusionOk="0">
                  <a:moveTo>
                    <a:pt x="71753" y="0"/>
                  </a:moveTo>
                  <a:cubicBezTo>
                    <a:pt x="58891" y="0"/>
                    <a:pt x="45222" y="8920"/>
                    <a:pt x="41145" y="24928"/>
                  </a:cubicBezTo>
                  <a:cubicBezTo>
                    <a:pt x="36161" y="44194"/>
                    <a:pt x="41692" y="50940"/>
                    <a:pt x="30023" y="54647"/>
                  </a:cubicBezTo>
                  <a:cubicBezTo>
                    <a:pt x="18415" y="58294"/>
                    <a:pt x="0" y="69658"/>
                    <a:pt x="5045" y="87708"/>
                  </a:cubicBezTo>
                  <a:cubicBezTo>
                    <a:pt x="8995" y="101990"/>
                    <a:pt x="27045" y="93360"/>
                    <a:pt x="30205" y="107278"/>
                  </a:cubicBezTo>
                  <a:cubicBezTo>
                    <a:pt x="33305" y="121134"/>
                    <a:pt x="16531" y="124051"/>
                    <a:pt x="27227" y="136146"/>
                  </a:cubicBezTo>
                  <a:lnTo>
                    <a:pt x="28078" y="137179"/>
                  </a:lnTo>
                  <a:cubicBezTo>
                    <a:pt x="35189" y="145140"/>
                    <a:pt x="39929" y="154986"/>
                    <a:pt x="41692" y="165560"/>
                  </a:cubicBezTo>
                  <a:cubicBezTo>
                    <a:pt x="43029" y="172914"/>
                    <a:pt x="46006" y="181119"/>
                    <a:pt x="55062" y="189505"/>
                  </a:cubicBezTo>
                  <a:cubicBezTo>
                    <a:pt x="60602" y="194617"/>
                    <a:pt x="71971" y="199060"/>
                    <a:pt x="83204" y="199060"/>
                  </a:cubicBezTo>
                  <a:cubicBezTo>
                    <a:pt x="87865" y="199060"/>
                    <a:pt x="92504" y="198295"/>
                    <a:pt x="96692" y="196495"/>
                  </a:cubicBezTo>
                  <a:cubicBezTo>
                    <a:pt x="98971" y="195528"/>
                    <a:pt x="100893" y="195117"/>
                    <a:pt x="102609" y="195117"/>
                  </a:cubicBezTo>
                  <a:cubicBezTo>
                    <a:pt x="109957" y="195117"/>
                    <a:pt x="113554" y="202645"/>
                    <a:pt x="125378" y="206340"/>
                  </a:cubicBezTo>
                  <a:cubicBezTo>
                    <a:pt x="127862" y="207120"/>
                    <a:pt x="130475" y="207501"/>
                    <a:pt x="133124" y="207501"/>
                  </a:cubicBezTo>
                  <a:cubicBezTo>
                    <a:pt x="145962" y="207501"/>
                    <a:pt x="159656" y="198547"/>
                    <a:pt x="163787" y="182577"/>
                  </a:cubicBezTo>
                  <a:cubicBezTo>
                    <a:pt x="168770" y="163312"/>
                    <a:pt x="163240" y="156505"/>
                    <a:pt x="174848" y="152859"/>
                  </a:cubicBezTo>
                  <a:cubicBezTo>
                    <a:pt x="186456" y="149212"/>
                    <a:pt x="205417" y="137665"/>
                    <a:pt x="199826" y="119797"/>
                  </a:cubicBezTo>
                  <a:cubicBezTo>
                    <a:pt x="194842" y="103753"/>
                    <a:pt x="177826" y="114145"/>
                    <a:pt x="174665" y="100228"/>
                  </a:cubicBezTo>
                  <a:cubicBezTo>
                    <a:pt x="171566" y="86311"/>
                    <a:pt x="188340" y="83454"/>
                    <a:pt x="177643" y="71360"/>
                  </a:cubicBezTo>
                  <a:lnTo>
                    <a:pt x="176793" y="70327"/>
                  </a:lnTo>
                  <a:cubicBezTo>
                    <a:pt x="169682" y="62305"/>
                    <a:pt x="164942" y="52459"/>
                    <a:pt x="163179" y="41945"/>
                  </a:cubicBezTo>
                  <a:cubicBezTo>
                    <a:pt x="161903" y="34592"/>
                    <a:pt x="158986" y="26266"/>
                    <a:pt x="149809" y="18000"/>
                  </a:cubicBezTo>
                  <a:cubicBezTo>
                    <a:pt x="142872" y="11753"/>
                    <a:pt x="131713" y="7862"/>
                    <a:pt x="121678" y="7862"/>
                  </a:cubicBezTo>
                  <a:cubicBezTo>
                    <a:pt x="116678" y="7862"/>
                    <a:pt x="111958" y="8828"/>
                    <a:pt x="108178" y="10950"/>
                  </a:cubicBezTo>
                  <a:cubicBezTo>
                    <a:pt x="105815" y="12290"/>
                    <a:pt x="103825" y="12847"/>
                    <a:pt x="102024" y="12847"/>
                  </a:cubicBezTo>
                  <a:cubicBezTo>
                    <a:pt x="95166" y="12847"/>
                    <a:pt x="91058" y="4776"/>
                    <a:pt x="79554" y="1166"/>
                  </a:cubicBezTo>
                  <a:cubicBezTo>
                    <a:pt x="77050" y="383"/>
                    <a:pt x="74419" y="0"/>
                    <a:pt x="71753" y="0"/>
                  </a:cubicBezTo>
                  <a:close/>
                </a:path>
              </a:pathLst>
            </a:custGeom>
            <a:solidFill>
              <a:srgbClr val="FFC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75"/>
            <p:cNvSpPr/>
            <p:nvPr/>
          </p:nvSpPr>
          <p:spPr>
            <a:xfrm>
              <a:off x="4829603" y="195829"/>
              <a:ext cx="4569853" cy="4614844"/>
            </a:xfrm>
            <a:custGeom>
              <a:avLst/>
              <a:gdLst/>
              <a:ahLst/>
              <a:cxnLst/>
              <a:rect l="l" t="t" r="r" b="b"/>
              <a:pathLst>
                <a:path w="205479" h="207502" extrusionOk="0">
                  <a:moveTo>
                    <a:pt x="71758" y="0"/>
                  </a:moveTo>
                  <a:cubicBezTo>
                    <a:pt x="58908" y="0"/>
                    <a:pt x="45273" y="8920"/>
                    <a:pt x="41145" y="24928"/>
                  </a:cubicBezTo>
                  <a:cubicBezTo>
                    <a:pt x="36161" y="44194"/>
                    <a:pt x="41692" y="50940"/>
                    <a:pt x="30084" y="54647"/>
                  </a:cubicBezTo>
                  <a:cubicBezTo>
                    <a:pt x="18415" y="58294"/>
                    <a:pt x="1" y="69658"/>
                    <a:pt x="5045" y="87708"/>
                  </a:cubicBezTo>
                  <a:cubicBezTo>
                    <a:pt x="9056" y="101990"/>
                    <a:pt x="27106" y="93360"/>
                    <a:pt x="30205" y="107278"/>
                  </a:cubicBezTo>
                  <a:cubicBezTo>
                    <a:pt x="33305" y="121134"/>
                    <a:pt x="16531" y="124051"/>
                    <a:pt x="27227" y="136146"/>
                  </a:cubicBezTo>
                  <a:lnTo>
                    <a:pt x="28139" y="137179"/>
                  </a:lnTo>
                  <a:cubicBezTo>
                    <a:pt x="35250" y="145140"/>
                    <a:pt x="39929" y="154986"/>
                    <a:pt x="41692" y="165560"/>
                  </a:cubicBezTo>
                  <a:cubicBezTo>
                    <a:pt x="43029" y="172914"/>
                    <a:pt x="46007" y="181119"/>
                    <a:pt x="55123" y="189505"/>
                  </a:cubicBezTo>
                  <a:cubicBezTo>
                    <a:pt x="60620" y="194617"/>
                    <a:pt x="72007" y="199060"/>
                    <a:pt x="83254" y="199060"/>
                  </a:cubicBezTo>
                  <a:cubicBezTo>
                    <a:pt x="87921" y="199060"/>
                    <a:pt x="92564" y="198295"/>
                    <a:pt x="96753" y="196495"/>
                  </a:cubicBezTo>
                  <a:cubicBezTo>
                    <a:pt x="99021" y="195528"/>
                    <a:pt x="100935" y="195117"/>
                    <a:pt x="102647" y="195117"/>
                  </a:cubicBezTo>
                  <a:cubicBezTo>
                    <a:pt x="109976" y="195117"/>
                    <a:pt x="113604" y="202645"/>
                    <a:pt x="125378" y="206340"/>
                  </a:cubicBezTo>
                  <a:cubicBezTo>
                    <a:pt x="127873" y="207120"/>
                    <a:pt x="130493" y="207501"/>
                    <a:pt x="133146" y="207501"/>
                  </a:cubicBezTo>
                  <a:cubicBezTo>
                    <a:pt x="146004" y="207501"/>
                    <a:pt x="159656" y="198547"/>
                    <a:pt x="163787" y="182577"/>
                  </a:cubicBezTo>
                  <a:cubicBezTo>
                    <a:pt x="168770" y="163312"/>
                    <a:pt x="163240" y="156566"/>
                    <a:pt x="174848" y="152859"/>
                  </a:cubicBezTo>
                  <a:cubicBezTo>
                    <a:pt x="186516" y="149212"/>
                    <a:pt x="205478" y="137665"/>
                    <a:pt x="199887" y="119797"/>
                  </a:cubicBezTo>
                  <a:cubicBezTo>
                    <a:pt x="194843" y="103753"/>
                    <a:pt x="177826" y="114145"/>
                    <a:pt x="174726" y="100228"/>
                  </a:cubicBezTo>
                  <a:cubicBezTo>
                    <a:pt x="171566" y="86311"/>
                    <a:pt x="188400" y="83454"/>
                    <a:pt x="177704" y="71360"/>
                  </a:cubicBezTo>
                  <a:lnTo>
                    <a:pt x="176793" y="70327"/>
                  </a:lnTo>
                  <a:cubicBezTo>
                    <a:pt x="169682" y="62305"/>
                    <a:pt x="165002" y="52459"/>
                    <a:pt x="163179" y="41945"/>
                  </a:cubicBezTo>
                  <a:cubicBezTo>
                    <a:pt x="161903" y="34592"/>
                    <a:pt x="159047" y="26266"/>
                    <a:pt x="149809" y="18000"/>
                  </a:cubicBezTo>
                  <a:cubicBezTo>
                    <a:pt x="142873" y="11753"/>
                    <a:pt x="131713" y="7862"/>
                    <a:pt x="121678" y="7862"/>
                  </a:cubicBezTo>
                  <a:cubicBezTo>
                    <a:pt x="116679" y="7862"/>
                    <a:pt x="111958" y="8828"/>
                    <a:pt x="108179" y="10950"/>
                  </a:cubicBezTo>
                  <a:cubicBezTo>
                    <a:pt x="105815" y="12290"/>
                    <a:pt x="103825" y="12847"/>
                    <a:pt x="102024" y="12847"/>
                  </a:cubicBezTo>
                  <a:cubicBezTo>
                    <a:pt x="95166" y="12847"/>
                    <a:pt x="91058" y="4776"/>
                    <a:pt x="79554" y="1166"/>
                  </a:cubicBezTo>
                  <a:cubicBezTo>
                    <a:pt x="77050" y="383"/>
                    <a:pt x="74421" y="0"/>
                    <a:pt x="71758" y="0"/>
                  </a:cubicBezTo>
                  <a:close/>
                </a:path>
              </a:pathLst>
            </a:custGeom>
            <a:solidFill>
              <a:srgbClr val="FFFFFF">
                <a:alpha val="4862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9" name="Google Shape;169;p75"/>
          <p:cNvSpPr txBox="1">
            <a:spLocks noGrp="1"/>
          </p:cNvSpPr>
          <p:nvPr>
            <p:ph type="title"/>
          </p:nvPr>
        </p:nvSpPr>
        <p:spPr>
          <a:xfrm>
            <a:off x="2497350" y="448263"/>
            <a:ext cx="4149000" cy="7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4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70" name="Google Shape;170;p75"/>
          <p:cNvSpPr txBox="1">
            <a:spLocks noGrp="1"/>
          </p:cNvSpPr>
          <p:nvPr>
            <p:ph type="title" idx="2"/>
          </p:nvPr>
        </p:nvSpPr>
        <p:spPr>
          <a:xfrm>
            <a:off x="2506150" y="2091425"/>
            <a:ext cx="4107300" cy="7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4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71" name="Google Shape;171;p75"/>
          <p:cNvSpPr txBox="1">
            <a:spLocks noGrp="1"/>
          </p:cNvSpPr>
          <p:nvPr>
            <p:ph type="title" idx="3"/>
          </p:nvPr>
        </p:nvSpPr>
        <p:spPr>
          <a:xfrm>
            <a:off x="2494875" y="3509225"/>
            <a:ext cx="4149000" cy="7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4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75"/>
          <p:cNvSpPr txBox="1">
            <a:spLocks noGrp="1"/>
          </p:cNvSpPr>
          <p:nvPr>
            <p:ph type="subTitle" idx="1"/>
          </p:nvPr>
        </p:nvSpPr>
        <p:spPr>
          <a:xfrm>
            <a:off x="1611850" y="1172450"/>
            <a:ext cx="5954700" cy="3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600">
                <a:solidFill>
                  <a:schemeClr val="accent2"/>
                </a:solidFill>
              </a:defRPr>
            </a:lvl1pPr>
            <a:lvl2pPr lvl="1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73" name="Google Shape;173;p75"/>
          <p:cNvSpPr txBox="1">
            <a:spLocks noGrp="1"/>
          </p:cNvSpPr>
          <p:nvPr>
            <p:ph type="subTitle" idx="4"/>
          </p:nvPr>
        </p:nvSpPr>
        <p:spPr>
          <a:xfrm>
            <a:off x="1707275" y="2730750"/>
            <a:ext cx="57543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600">
                <a:solidFill>
                  <a:schemeClr val="accent2"/>
                </a:solidFill>
              </a:defRPr>
            </a:lvl1pPr>
            <a:lvl2pPr lvl="1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74" name="Google Shape;174;p75"/>
          <p:cNvSpPr txBox="1">
            <a:spLocks noGrp="1"/>
          </p:cNvSpPr>
          <p:nvPr>
            <p:ph type="subTitle" idx="5"/>
          </p:nvPr>
        </p:nvSpPr>
        <p:spPr>
          <a:xfrm>
            <a:off x="1252850" y="4157500"/>
            <a:ext cx="6663300" cy="4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600">
                <a:solidFill>
                  <a:schemeClr val="accent2"/>
                </a:solidFill>
              </a:defRPr>
            </a:lvl1pPr>
            <a:lvl2pPr lvl="1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75"/>
          <p:cNvSpPr/>
          <p:nvPr/>
        </p:nvSpPr>
        <p:spPr>
          <a:xfrm rot="-5400000">
            <a:off x="6031014" y="857854"/>
            <a:ext cx="4534128" cy="2065158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rgbClr val="FF8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0">
    <p:bg>
      <p:bgPr>
        <a:solidFill>
          <a:srgbClr val="FFFFFF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6"/>
          <p:cNvSpPr/>
          <p:nvPr/>
        </p:nvSpPr>
        <p:spPr>
          <a:xfrm rot="10800000">
            <a:off x="-1530000" y="-99300"/>
            <a:ext cx="6658613" cy="5342109"/>
          </a:xfrm>
          <a:custGeom>
            <a:avLst/>
            <a:gdLst/>
            <a:ahLst/>
            <a:cxnLst/>
            <a:rect l="l" t="t" r="r" b="b"/>
            <a:pathLst>
              <a:path w="244892" h="209803" extrusionOk="0">
                <a:moveTo>
                  <a:pt x="244892" y="0"/>
                </a:moveTo>
                <a:lnTo>
                  <a:pt x="0" y="442"/>
                </a:lnTo>
                <a:cubicBezTo>
                  <a:pt x="0" y="442"/>
                  <a:pt x="31537" y="13225"/>
                  <a:pt x="35069" y="44551"/>
                </a:cubicBezTo>
                <a:cubicBezTo>
                  <a:pt x="38580" y="75877"/>
                  <a:pt x="30822" y="98374"/>
                  <a:pt x="47389" y="119125"/>
                </a:cubicBezTo>
                <a:cubicBezTo>
                  <a:pt x="63935" y="139897"/>
                  <a:pt x="83971" y="148327"/>
                  <a:pt x="78715" y="179654"/>
                </a:cubicBezTo>
                <a:cubicBezTo>
                  <a:pt x="76318" y="193824"/>
                  <a:pt x="82794" y="203390"/>
                  <a:pt x="90594" y="209593"/>
                </a:cubicBezTo>
                <a:lnTo>
                  <a:pt x="244892" y="209803"/>
                </a:lnTo>
                <a:lnTo>
                  <a:pt x="24489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76"/>
          <p:cNvSpPr/>
          <p:nvPr/>
        </p:nvSpPr>
        <p:spPr>
          <a:xfrm>
            <a:off x="6049322" y="3781046"/>
            <a:ext cx="3216250" cy="1464904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6"/>
          <p:cNvSpPr/>
          <p:nvPr/>
        </p:nvSpPr>
        <p:spPr>
          <a:xfrm rot="10800000">
            <a:off x="-180" y="-76"/>
            <a:ext cx="4186830" cy="1906974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6"/>
          <p:cNvSpPr txBox="1">
            <a:spLocks noGrp="1"/>
          </p:cNvSpPr>
          <p:nvPr>
            <p:ph type="title"/>
          </p:nvPr>
        </p:nvSpPr>
        <p:spPr>
          <a:xfrm>
            <a:off x="650225" y="2173250"/>
            <a:ext cx="2917800" cy="10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81" name="Google Shape;181;p76"/>
          <p:cNvSpPr txBox="1">
            <a:spLocks noGrp="1"/>
          </p:cNvSpPr>
          <p:nvPr>
            <p:ph type="subTitle" idx="1"/>
          </p:nvPr>
        </p:nvSpPr>
        <p:spPr>
          <a:xfrm>
            <a:off x="5573400" y="775950"/>
            <a:ext cx="2001600" cy="5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>
                <a:solidFill>
                  <a:schemeClr val="accent2"/>
                </a:solidFill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76"/>
          <p:cNvSpPr txBox="1">
            <a:spLocks noGrp="1"/>
          </p:cNvSpPr>
          <p:nvPr>
            <p:ph type="subTitle" idx="2"/>
          </p:nvPr>
        </p:nvSpPr>
        <p:spPr>
          <a:xfrm>
            <a:off x="5573400" y="2136725"/>
            <a:ext cx="2917800" cy="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>
                <a:solidFill>
                  <a:schemeClr val="accent2"/>
                </a:solidFill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76"/>
          <p:cNvSpPr txBox="1">
            <a:spLocks noGrp="1"/>
          </p:cNvSpPr>
          <p:nvPr>
            <p:ph type="subTitle" idx="3"/>
          </p:nvPr>
        </p:nvSpPr>
        <p:spPr>
          <a:xfrm>
            <a:off x="5573400" y="3514375"/>
            <a:ext cx="27831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>
                <a:solidFill>
                  <a:schemeClr val="accent2"/>
                </a:solidFill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76"/>
          <p:cNvSpPr txBox="1">
            <a:spLocks noGrp="1"/>
          </p:cNvSpPr>
          <p:nvPr>
            <p:ph type="subTitle" idx="4"/>
          </p:nvPr>
        </p:nvSpPr>
        <p:spPr>
          <a:xfrm>
            <a:off x="5573400" y="1104175"/>
            <a:ext cx="2968800" cy="7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Medium"/>
              <a:buNone/>
              <a:defRPr sz="1400"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76"/>
          <p:cNvSpPr txBox="1">
            <a:spLocks noGrp="1"/>
          </p:cNvSpPr>
          <p:nvPr>
            <p:ph type="subTitle" idx="5"/>
          </p:nvPr>
        </p:nvSpPr>
        <p:spPr>
          <a:xfrm>
            <a:off x="5573400" y="2490500"/>
            <a:ext cx="30483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Medium"/>
              <a:buNone/>
              <a:defRPr sz="1400"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76"/>
          <p:cNvSpPr txBox="1">
            <a:spLocks noGrp="1"/>
          </p:cNvSpPr>
          <p:nvPr>
            <p:ph type="subTitle" idx="6"/>
          </p:nvPr>
        </p:nvSpPr>
        <p:spPr>
          <a:xfrm>
            <a:off x="5573400" y="3908300"/>
            <a:ext cx="3119100" cy="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Medium"/>
              <a:buNone/>
              <a:defRPr sz="1400"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_1">
    <p:bg>
      <p:bgPr>
        <a:solidFill>
          <a:srgbClr val="FFFFFF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7"/>
          <p:cNvSpPr txBox="1">
            <a:spLocks noGrp="1"/>
          </p:cNvSpPr>
          <p:nvPr>
            <p:ph type="title"/>
          </p:nvPr>
        </p:nvSpPr>
        <p:spPr>
          <a:xfrm>
            <a:off x="1251626" y="3336575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600" b="1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77"/>
          <p:cNvSpPr/>
          <p:nvPr/>
        </p:nvSpPr>
        <p:spPr>
          <a:xfrm>
            <a:off x="-53401" y="-91198"/>
            <a:ext cx="9252665" cy="2304922"/>
          </a:xfrm>
          <a:custGeom>
            <a:avLst/>
            <a:gdLst/>
            <a:ahLst/>
            <a:cxnLst/>
            <a:rect l="l" t="t" r="r" b="b"/>
            <a:pathLst>
              <a:path w="285510" h="71537" extrusionOk="0">
                <a:moveTo>
                  <a:pt x="0" y="0"/>
                </a:moveTo>
                <a:lnTo>
                  <a:pt x="0" y="45964"/>
                </a:lnTo>
                <a:cubicBezTo>
                  <a:pt x="0" y="45964"/>
                  <a:pt x="12555" y="63304"/>
                  <a:pt x="35917" y="63304"/>
                </a:cubicBezTo>
                <a:cubicBezTo>
                  <a:pt x="42128" y="63304"/>
                  <a:pt x="49103" y="62078"/>
                  <a:pt x="56810" y="58975"/>
                </a:cubicBezTo>
                <a:cubicBezTo>
                  <a:pt x="65850" y="55336"/>
                  <a:pt x="74284" y="54044"/>
                  <a:pt x="81705" y="54044"/>
                </a:cubicBezTo>
                <a:cubicBezTo>
                  <a:pt x="91103" y="54044"/>
                  <a:pt x="98877" y="56117"/>
                  <a:pt x="104202" y="58125"/>
                </a:cubicBezTo>
                <a:cubicBezTo>
                  <a:pt x="107491" y="59360"/>
                  <a:pt x="110620" y="60964"/>
                  <a:pt x="113572" y="62873"/>
                </a:cubicBezTo>
                <a:cubicBezTo>
                  <a:pt x="117374" y="65328"/>
                  <a:pt x="128075" y="71280"/>
                  <a:pt x="142755" y="71537"/>
                </a:cubicBezTo>
                <a:cubicBezTo>
                  <a:pt x="157434" y="71280"/>
                  <a:pt x="168135" y="65344"/>
                  <a:pt x="171938" y="62873"/>
                </a:cubicBezTo>
                <a:cubicBezTo>
                  <a:pt x="174890" y="60964"/>
                  <a:pt x="178018" y="59360"/>
                  <a:pt x="181307" y="58125"/>
                </a:cubicBezTo>
                <a:cubicBezTo>
                  <a:pt x="186634" y="56116"/>
                  <a:pt x="194417" y="54037"/>
                  <a:pt x="203822" y="54037"/>
                </a:cubicBezTo>
                <a:cubicBezTo>
                  <a:pt x="211242" y="54037"/>
                  <a:pt x="219671" y="55331"/>
                  <a:pt x="228699" y="58975"/>
                </a:cubicBezTo>
                <a:cubicBezTo>
                  <a:pt x="236406" y="62078"/>
                  <a:pt x="243381" y="63304"/>
                  <a:pt x="249593" y="63304"/>
                </a:cubicBezTo>
                <a:cubicBezTo>
                  <a:pt x="272954" y="63304"/>
                  <a:pt x="285509" y="45964"/>
                  <a:pt x="285509" y="45964"/>
                </a:cubicBezTo>
                <a:lnTo>
                  <a:pt x="28550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77"/>
          <p:cNvGrpSpPr/>
          <p:nvPr/>
        </p:nvGrpSpPr>
        <p:grpSpPr>
          <a:xfrm>
            <a:off x="14898" y="-91310"/>
            <a:ext cx="9164809" cy="2304922"/>
            <a:chOff x="268200" y="1957675"/>
            <a:chExt cx="7069975" cy="1788425"/>
          </a:xfrm>
        </p:grpSpPr>
        <p:sp>
          <p:nvSpPr>
            <p:cNvPr id="191" name="Google Shape;191;p77"/>
            <p:cNvSpPr/>
            <p:nvPr/>
          </p:nvSpPr>
          <p:spPr>
            <a:xfrm>
              <a:off x="4993800" y="2404675"/>
              <a:ext cx="363800" cy="220000"/>
            </a:xfrm>
            <a:custGeom>
              <a:avLst/>
              <a:gdLst/>
              <a:ahLst/>
              <a:cxnLst/>
              <a:rect l="l" t="t" r="r" b="b"/>
              <a:pathLst>
                <a:path w="14552" h="8800" extrusionOk="0">
                  <a:moveTo>
                    <a:pt x="8389" y="615"/>
                  </a:moveTo>
                  <a:cubicBezTo>
                    <a:pt x="8629" y="615"/>
                    <a:pt x="8872" y="642"/>
                    <a:pt x="9113" y="698"/>
                  </a:cubicBezTo>
                  <a:cubicBezTo>
                    <a:pt x="10557" y="1035"/>
                    <a:pt x="11584" y="2318"/>
                    <a:pt x="11600" y="3794"/>
                  </a:cubicBezTo>
                  <a:cubicBezTo>
                    <a:pt x="11600" y="3955"/>
                    <a:pt x="11728" y="4099"/>
                    <a:pt x="11888" y="4099"/>
                  </a:cubicBezTo>
                  <a:cubicBezTo>
                    <a:pt x="13012" y="4131"/>
                    <a:pt x="13910" y="5062"/>
                    <a:pt x="13894" y="6185"/>
                  </a:cubicBezTo>
                  <a:cubicBezTo>
                    <a:pt x="13862" y="7304"/>
                    <a:pt x="12963" y="8191"/>
                    <a:pt x="11867" y="8191"/>
                  </a:cubicBezTo>
                  <a:cubicBezTo>
                    <a:pt x="11847" y="8191"/>
                    <a:pt x="11828" y="8191"/>
                    <a:pt x="11808" y="8190"/>
                  </a:cubicBezTo>
                  <a:lnTo>
                    <a:pt x="2792" y="8190"/>
                  </a:lnTo>
                  <a:cubicBezTo>
                    <a:pt x="1717" y="8190"/>
                    <a:pt x="818" y="7356"/>
                    <a:pt x="738" y="6281"/>
                  </a:cubicBezTo>
                  <a:cubicBezTo>
                    <a:pt x="658" y="5206"/>
                    <a:pt x="1444" y="4260"/>
                    <a:pt x="2503" y="4115"/>
                  </a:cubicBezTo>
                  <a:cubicBezTo>
                    <a:pt x="2663" y="4099"/>
                    <a:pt x="2776" y="3955"/>
                    <a:pt x="2776" y="3810"/>
                  </a:cubicBezTo>
                  <a:lnTo>
                    <a:pt x="2776" y="3794"/>
                  </a:lnTo>
                  <a:cubicBezTo>
                    <a:pt x="2776" y="2908"/>
                    <a:pt x="3501" y="2281"/>
                    <a:pt x="4289" y="2281"/>
                  </a:cubicBezTo>
                  <a:cubicBezTo>
                    <a:pt x="4556" y="2281"/>
                    <a:pt x="4830" y="2353"/>
                    <a:pt x="5086" y="2511"/>
                  </a:cubicBezTo>
                  <a:cubicBezTo>
                    <a:pt x="5136" y="2544"/>
                    <a:pt x="5194" y="2560"/>
                    <a:pt x="5251" y="2560"/>
                  </a:cubicBezTo>
                  <a:cubicBezTo>
                    <a:pt x="5360" y="2560"/>
                    <a:pt x="5467" y="2503"/>
                    <a:pt x="5519" y="2399"/>
                  </a:cubicBezTo>
                  <a:cubicBezTo>
                    <a:pt x="6067" y="1290"/>
                    <a:pt x="7194" y="615"/>
                    <a:pt x="8389" y="615"/>
                  </a:cubicBezTo>
                  <a:close/>
                  <a:moveTo>
                    <a:pt x="8355" y="1"/>
                  </a:moveTo>
                  <a:cubicBezTo>
                    <a:pt x="7124" y="1"/>
                    <a:pt x="5883" y="581"/>
                    <a:pt x="5118" y="1853"/>
                  </a:cubicBezTo>
                  <a:cubicBezTo>
                    <a:pt x="4842" y="1734"/>
                    <a:pt x="4558" y="1678"/>
                    <a:pt x="4280" y="1678"/>
                  </a:cubicBezTo>
                  <a:cubicBezTo>
                    <a:pt x="3246" y="1678"/>
                    <a:pt x="2296" y="2445"/>
                    <a:pt x="2182" y="3570"/>
                  </a:cubicBezTo>
                  <a:cubicBezTo>
                    <a:pt x="867" y="3875"/>
                    <a:pt x="0" y="5110"/>
                    <a:pt x="161" y="6442"/>
                  </a:cubicBezTo>
                  <a:cubicBezTo>
                    <a:pt x="305" y="7789"/>
                    <a:pt x="1444" y="8784"/>
                    <a:pt x="2776" y="8800"/>
                  </a:cubicBezTo>
                  <a:lnTo>
                    <a:pt x="11792" y="8800"/>
                  </a:lnTo>
                  <a:cubicBezTo>
                    <a:pt x="13188" y="8800"/>
                    <a:pt x="14343" y="7741"/>
                    <a:pt x="14455" y="6345"/>
                  </a:cubicBezTo>
                  <a:cubicBezTo>
                    <a:pt x="14552" y="4966"/>
                    <a:pt x="13573" y="3730"/>
                    <a:pt x="12193" y="3522"/>
                  </a:cubicBezTo>
                  <a:cubicBezTo>
                    <a:pt x="12020" y="1300"/>
                    <a:pt x="10198" y="1"/>
                    <a:pt x="8355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77"/>
            <p:cNvSpPr/>
            <p:nvPr/>
          </p:nvSpPr>
          <p:spPr>
            <a:xfrm>
              <a:off x="4219300" y="2451450"/>
              <a:ext cx="520625" cy="313625"/>
            </a:xfrm>
            <a:custGeom>
              <a:avLst/>
              <a:gdLst/>
              <a:ahLst/>
              <a:cxnLst/>
              <a:rect l="l" t="t" r="r" b="b"/>
              <a:pathLst>
                <a:path w="20825" h="12545" extrusionOk="0">
                  <a:moveTo>
                    <a:pt x="12051" y="614"/>
                  </a:moveTo>
                  <a:cubicBezTo>
                    <a:pt x="12406" y="614"/>
                    <a:pt x="12766" y="654"/>
                    <a:pt x="13124" y="736"/>
                  </a:cubicBezTo>
                  <a:cubicBezTo>
                    <a:pt x="15306" y="1234"/>
                    <a:pt x="16846" y="3159"/>
                    <a:pt x="16862" y="5389"/>
                  </a:cubicBezTo>
                  <a:cubicBezTo>
                    <a:pt x="16862" y="5549"/>
                    <a:pt x="16990" y="5678"/>
                    <a:pt x="17151" y="5694"/>
                  </a:cubicBezTo>
                  <a:cubicBezTo>
                    <a:pt x="18851" y="5758"/>
                    <a:pt x="20199" y="7170"/>
                    <a:pt x="20167" y="8886"/>
                  </a:cubicBezTo>
                  <a:cubicBezTo>
                    <a:pt x="20119" y="10577"/>
                    <a:pt x="18739" y="11935"/>
                    <a:pt x="17036" y="11935"/>
                  </a:cubicBezTo>
                  <a:cubicBezTo>
                    <a:pt x="17026" y="11935"/>
                    <a:pt x="17016" y="11934"/>
                    <a:pt x="17006" y="11934"/>
                  </a:cubicBezTo>
                  <a:lnTo>
                    <a:pt x="3883" y="11934"/>
                  </a:lnTo>
                  <a:cubicBezTo>
                    <a:pt x="2230" y="11934"/>
                    <a:pt x="867" y="10667"/>
                    <a:pt x="754" y="9031"/>
                  </a:cubicBezTo>
                  <a:cubicBezTo>
                    <a:pt x="642" y="7378"/>
                    <a:pt x="1829" y="5934"/>
                    <a:pt x="3450" y="5726"/>
                  </a:cubicBezTo>
                  <a:cubicBezTo>
                    <a:pt x="3610" y="5694"/>
                    <a:pt x="3722" y="5565"/>
                    <a:pt x="3722" y="5421"/>
                  </a:cubicBezTo>
                  <a:lnTo>
                    <a:pt x="3722" y="5389"/>
                  </a:lnTo>
                  <a:cubicBezTo>
                    <a:pt x="3711" y="4017"/>
                    <a:pt x="4834" y="3044"/>
                    <a:pt x="6050" y="3044"/>
                  </a:cubicBezTo>
                  <a:cubicBezTo>
                    <a:pt x="6470" y="3044"/>
                    <a:pt x="6901" y="3160"/>
                    <a:pt x="7300" y="3415"/>
                  </a:cubicBezTo>
                  <a:cubicBezTo>
                    <a:pt x="7359" y="3439"/>
                    <a:pt x="7418" y="3454"/>
                    <a:pt x="7476" y="3454"/>
                  </a:cubicBezTo>
                  <a:cubicBezTo>
                    <a:pt x="7498" y="3454"/>
                    <a:pt x="7519" y="3452"/>
                    <a:pt x="7541" y="3448"/>
                  </a:cubicBezTo>
                  <a:cubicBezTo>
                    <a:pt x="7621" y="3415"/>
                    <a:pt x="7701" y="3367"/>
                    <a:pt x="7733" y="3287"/>
                  </a:cubicBezTo>
                  <a:cubicBezTo>
                    <a:pt x="8564" y="1627"/>
                    <a:pt x="10255" y="614"/>
                    <a:pt x="12051" y="614"/>
                  </a:cubicBezTo>
                  <a:close/>
                  <a:moveTo>
                    <a:pt x="12050" y="1"/>
                  </a:moveTo>
                  <a:cubicBezTo>
                    <a:pt x="10130" y="1"/>
                    <a:pt x="8311" y="1022"/>
                    <a:pt x="7332" y="2742"/>
                  </a:cubicBezTo>
                  <a:cubicBezTo>
                    <a:pt x="6914" y="2540"/>
                    <a:pt x="6479" y="2447"/>
                    <a:pt x="6054" y="2447"/>
                  </a:cubicBezTo>
                  <a:cubicBezTo>
                    <a:pt x="4588" y="2447"/>
                    <a:pt x="3241" y="3559"/>
                    <a:pt x="3129" y="5164"/>
                  </a:cubicBezTo>
                  <a:cubicBezTo>
                    <a:pt x="1268" y="5565"/>
                    <a:pt x="0" y="7298"/>
                    <a:pt x="193" y="9191"/>
                  </a:cubicBezTo>
                  <a:cubicBezTo>
                    <a:pt x="385" y="11084"/>
                    <a:pt x="1974" y="12528"/>
                    <a:pt x="3883" y="12544"/>
                  </a:cubicBezTo>
                  <a:lnTo>
                    <a:pt x="17006" y="12544"/>
                  </a:lnTo>
                  <a:cubicBezTo>
                    <a:pt x="18980" y="12528"/>
                    <a:pt x="20600" y="10988"/>
                    <a:pt x="20712" y="9031"/>
                  </a:cubicBezTo>
                  <a:cubicBezTo>
                    <a:pt x="20825" y="7073"/>
                    <a:pt x="19397" y="5357"/>
                    <a:pt x="17456" y="5116"/>
                  </a:cubicBezTo>
                  <a:cubicBezTo>
                    <a:pt x="17311" y="2726"/>
                    <a:pt x="15611" y="704"/>
                    <a:pt x="13284" y="143"/>
                  </a:cubicBezTo>
                  <a:cubicBezTo>
                    <a:pt x="12873" y="47"/>
                    <a:pt x="12459" y="1"/>
                    <a:pt x="12050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77"/>
            <p:cNvSpPr/>
            <p:nvPr/>
          </p:nvSpPr>
          <p:spPr>
            <a:xfrm>
              <a:off x="533725" y="2382850"/>
              <a:ext cx="258725" cy="158400"/>
            </a:xfrm>
            <a:custGeom>
              <a:avLst/>
              <a:gdLst/>
              <a:ahLst/>
              <a:cxnLst/>
              <a:rect l="l" t="t" r="r" b="b"/>
              <a:pathLst>
                <a:path w="10349" h="6336" extrusionOk="0">
                  <a:moveTo>
                    <a:pt x="5933" y="611"/>
                  </a:moveTo>
                  <a:cubicBezTo>
                    <a:pt x="7016" y="611"/>
                    <a:pt x="8092" y="1404"/>
                    <a:pt x="8102" y="2742"/>
                  </a:cubicBezTo>
                  <a:cubicBezTo>
                    <a:pt x="8102" y="2903"/>
                    <a:pt x="8230" y="3047"/>
                    <a:pt x="8391" y="3047"/>
                  </a:cubicBezTo>
                  <a:cubicBezTo>
                    <a:pt x="9113" y="3095"/>
                    <a:pt x="9674" y="3689"/>
                    <a:pt x="9658" y="4411"/>
                  </a:cubicBezTo>
                  <a:cubicBezTo>
                    <a:pt x="9642" y="5133"/>
                    <a:pt x="9049" y="5710"/>
                    <a:pt x="8327" y="5726"/>
                  </a:cubicBezTo>
                  <a:lnTo>
                    <a:pt x="2054" y="5726"/>
                  </a:lnTo>
                  <a:cubicBezTo>
                    <a:pt x="385" y="5726"/>
                    <a:pt x="209" y="3288"/>
                    <a:pt x="1861" y="3063"/>
                  </a:cubicBezTo>
                  <a:cubicBezTo>
                    <a:pt x="2022" y="3047"/>
                    <a:pt x="2134" y="2903"/>
                    <a:pt x="2134" y="2758"/>
                  </a:cubicBezTo>
                  <a:cubicBezTo>
                    <a:pt x="2134" y="2229"/>
                    <a:pt x="2551" y="1796"/>
                    <a:pt x="3080" y="1796"/>
                  </a:cubicBezTo>
                  <a:cubicBezTo>
                    <a:pt x="3273" y="1796"/>
                    <a:pt x="3449" y="1844"/>
                    <a:pt x="3594" y="1940"/>
                  </a:cubicBezTo>
                  <a:cubicBezTo>
                    <a:pt x="3646" y="1971"/>
                    <a:pt x="3697" y="1989"/>
                    <a:pt x="3753" y="1989"/>
                  </a:cubicBezTo>
                  <a:cubicBezTo>
                    <a:pt x="3784" y="1989"/>
                    <a:pt x="3816" y="1984"/>
                    <a:pt x="3850" y="1972"/>
                  </a:cubicBezTo>
                  <a:cubicBezTo>
                    <a:pt x="3931" y="1956"/>
                    <a:pt x="3995" y="1892"/>
                    <a:pt x="4027" y="1828"/>
                  </a:cubicBezTo>
                  <a:cubicBezTo>
                    <a:pt x="4433" y="989"/>
                    <a:pt x="5185" y="611"/>
                    <a:pt x="5933" y="611"/>
                  </a:cubicBezTo>
                  <a:close/>
                  <a:moveTo>
                    <a:pt x="5935" y="1"/>
                  </a:moveTo>
                  <a:cubicBezTo>
                    <a:pt x="5069" y="1"/>
                    <a:pt x="4197" y="402"/>
                    <a:pt x="3642" y="1282"/>
                  </a:cubicBezTo>
                  <a:cubicBezTo>
                    <a:pt x="3460" y="1213"/>
                    <a:pt x="3275" y="1181"/>
                    <a:pt x="3094" y="1181"/>
                  </a:cubicBezTo>
                  <a:cubicBezTo>
                    <a:pt x="2344" y="1181"/>
                    <a:pt x="1656" y="1730"/>
                    <a:pt x="1540" y="2518"/>
                  </a:cubicBezTo>
                  <a:cubicBezTo>
                    <a:pt x="610" y="2774"/>
                    <a:pt x="0" y="3689"/>
                    <a:pt x="128" y="4651"/>
                  </a:cubicBezTo>
                  <a:cubicBezTo>
                    <a:pt x="257" y="5614"/>
                    <a:pt x="1075" y="6320"/>
                    <a:pt x="2054" y="6336"/>
                  </a:cubicBezTo>
                  <a:lnTo>
                    <a:pt x="8327" y="6336"/>
                  </a:lnTo>
                  <a:cubicBezTo>
                    <a:pt x="9337" y="6336"/>
                    <a:pt x="10172" y="5566"/>
                    <a:pt x="10252" y="4571"/>
                  </a:cubicBezTo>
                  <a:cubicBezTo>
                    <a:pt x="10348" y="3576"/>
                    <a:pt x="9674" y="2678"/>
                    <a:pt x="8696" y="2486"/>
                  </a:cubicBezTo>
                  <a:cubicBezTo>
                    <a:pt x="8541" y="920"/>
                    <a:pt x="7246" y="1"/>
                    <a:pt x="5935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77"/>
            <p:cNvSpPr/>
            <p:nvPr/>
          </p:nvSpPr>
          <p:spPr>
            <a:xfrm>
              <a:off x="1832825" y="2205050"/>
              <a:ext cx="178525" cy="152925"/>
            </a:xfrm>
            <a:custGeom>
              <a:avLst/>
              <a:gdLst/>
              <a:ahLst/>
              <a:cxnLst/>
              <a:rect l="l" t="t" r="r" b="b"/>
              <a:pathLst>
                <a:path w="7141" h="6117" extrusionOk="0">
                  <a:moveTo>
                    <a:pt x="3065" y="613"/>
                  </a:moveTo>
                  <a:cubicBezTo>
                    <a:pt x="5247" y="613"/>
                    <a:pt x="6338" y="3244"/>
                    <a:pt x="4798" y="4801"/>
                  </a:cubicBezTo>
                  <a:cubicBezTo>
                    <a:pt x="4295" y="5298"/>
                    <a:pt x="3681" y="5521"/>
                    <a:pt x="3079" y="5521"/>
                  </a:cubicBezTo>
                  <a:cubicBezTo>
                    <a:pt x="1817" y="5521"/>
                    <a:pt x="610" y="4540"/>
                    <a:pt x="610" y="3052"/>
                  </a:cubicBezTo>
                  <a:cubicBezTo>
                    <a:pt x="610" y="1704"/>
                    <a:pt x="1701" y="613"/>
                    <a:pt x="3065" y="613"/>
                  </a:cubicBezTo>
                  <a:close/>
                  <a:moveTo>
                    <a:pt x="3075" y="1"/>
                  </a:moveTo>
                  <a:cubicBezTo>
                    <a:pt x="1506" y="1"/>
                    <a:pt x="1" y="1218"/>
                    <a:pt x="1" y="3052"/>
                  </a:cubicBezTo>
                  <a:cubicBezTo>
                    <a:pt x="1" y="4752"/>
                    <a:pt x="1364" y="6116"/>
                    <a:pt x="3065" y="6116"/>
                  </a:cubicBezTo>
                  <a:cubicBezTo>
                    <a:pt x="5776" y="6116"/>
                    <a:pt x="7140" y="2827"/>
                    <a:pt x="5215" y="902"/>
                  </a:cubicBezTo>
                  <a:cubicBezTo>
                    <a:pt x="4592" y="279"/>
                    <a:pt x="3826" y="1"/>
                    <a:pt x="3075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77"/>
            <p:cNvSpPr/>
            <p:nvPr/>
          </p:nvSpPr>
          <p:spPr>
            <a:xfrm>
              <a:off x="1754625" y="2381200"/>
              <a:ext cx="309250" cy="162075"/>
            </a:xfrm>
            <a:custGeom>
              <a:avLst/>
              <a:gdLst/>
              <a:ahLst/>
              <a:cxnLst/>
              <a:rect l="l" t="t" r="r" b="b"/>
              <a:pathLst>
                <a:path w="12370" h="6483" extrusionOk="0">
                  <a:moveTo>
                    <a:pt x="6177" y="610"/>
                  </a:moveTo>
                  <a:cubicBezTo>
                    <a:pt x="9145" y="610"/>
                    <a:pt x="11600" y="2921"/>
                    <a:pt x="11760" y="5889"/>
                  </a:cubicBezTo>
                  <a:lnTo>
                    <a:pt x="610" y="5889"/>
                  </a:lnTo>
                  <a:cubicBezTo>
                    <a:pt x="770" y="2921"/>
                    <a:pt x="3225" y="610"/>
                    <a:pt x="6177" y="610"/>
                  </a:cubicBezTo>
                  <a:close/>
                  <a:moveTo>
                    <a:pt x="6193" y="1"/>
                  </a:moveTo>
                  <a:cubicBezTo>
                    <a:pt x="2760" y="1"/>
                    <a:pt x="0" y="2760"/>
                    <a:pt x="0" y="6177"/>
                  </a:cubicBezTo>
                  <a:cubicBezTo>
                    <a:pt x="0" y="6354"/>
                    <a:pt x="129" y="6482"/>
                    <a:pt x="289" y="6482"/>
                  </a:cubicBezTo>
                  <a:lnTo>
                    <a:pt x="12081" y="6482"/>
                  </a:lnTo>
                  <a:cubicBezTo>
                    <a:pt x="12241" y="6482"/>
                    <a:pt x="12370" y="6354"/>
                    <a:pt x="12370" y="6177"/>
                  </a:cubicBezTo>
                  <a:cubicBezTo>
                    <a:pt x="12370" y="2760"/>
                    <a:pt x="9594" y="1"/>
                    <a:pt x="6193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77"/>
            <p:cNvSpPr/>
            <p:nvPr/>
          </p:nvSpPr>
          <p:spPr>
            <a:xfrm>
              <a:off x="4097775" y="1990900"/>
              <a:ext cx="178500" cy="152900"/>
            </a:xfrm>
            <a:custGeom>
              <a:avLst/>
              <a:gdLst/>
              <a:ahLst/>
              <a:cxnLst/>
              <a:rect l="l" t="t" r="r" b="b"/>
              <a:pathLst>
                <a:path w="7140" h="6116" extrusionOk="0">
                  <a:moveTo>
                    <a:pt x="3048" y="612"/>
                  </a:moveTo>
                  <a:cubicBezTo>
                    <a:pt x="5230" y="612"/>
                    <a:pt x="6337" y="3259"/>
                    <a:pt x="4781" y="4800"/>
                  </a:cubicBezTo>
                  <a:cubicBezTo>
                    <a:pt x="4283" y="5297"/>
                    <a:pt x="3670" y="5520"/>
                    <a:pt x="3067" y="5520"/>
                  </a:cubicBezTo>
                  <a:cubicBezTo>
                    <a:pt x="1806" y="5520"/>
                    <a:pt x="594" y="4543"/>
                    <a:pt x="594" y="3067"/>
                  </a:cubicBezTo>
                  <a:cubicBezTo>
                    <a:pt x="594" y="1703"/>
                    <a:pt x="1701" y="612"/>
                    <a:pt x="3048" y="612"/>
                  </a:cubicBezTo>
                  <a:close/>
                  <a:moveTo>
                    <a:pt x="3077" y="0"/>
                  </a:moveTo>
                  <a:cubicBezTo>
                    <a:pt x="1506" y="0"/>
                    <a:pt x="0" y="1221"/>
                    <a:pt x="0" y="3067"/>
                  </a:cubicBezTo>
                  <a:cubicBezTo>
                    <a:pt x="0" y="4751"/>
                    <a:pt x="1364" y="6115"/>
                    <a:pt x="3048" y="6115"/>
                  </a:cubicBezTo>
                  <a:cubicBezTo>
                    <a:pt x="5776" y="6115"/>
                    <a:pt x="7140" y="2826"/>
                    <a:pt x="5214" y="901"/>
                  </a:cubicBezTo>
                  <a:cubicBezTo>
                    <a:pt x="4592" y="279"/>
                    <a:pt x="3827" y="0"/>
                    <a:pt x="3077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77"/>
            <p:cNvSpPr/>
            <p:nvPr/>
          </p:nvSpPr>
          <p:spPr>
            <a:xfrm>
              <a:off x="4019150" y="2167025"/>
              <a:ext cx="309675" cy="162075"/>
            </a:xfrm>
            <a:custGeom>
              <a:avLst/>
              <a:gdLst/>
              <a:ahLst/>
              <a:cxnLst/>
              <a:rect l="l" t="t" r="r" b="b"/>
              <a:pathLst>
                <a:path w="12387" h="6483" extrusionOk="0">
                  <a:moveTo>
                    <a:pt x="6193" y="594"/>
                  </a:moveTo>
                  <a:cubicBezTo>
                    <a:pt x="9161" y="594"/>
                    <a:pt x="11616" y="2920"/>
                    <a:pt x="11777" y="5888"/>
                  </a:cubicBezTo>
                  <a:lnTo>
                    <a:pt x="610" y="5888"/>
                  </a:lnTo>
                  <a:cubicBezTo>
                    <a:pt x="771" y="2920"/>
                    <a:pt x="3225" y="594"/>
                    <a:pt x="6193" y="594"/>
                  </a:cubicBezTo>
                  <a:close/>
                  <a:moveTo>
                    <a:pt x="6193" y="1"/>
                  </a:moveTo>
                  <a:cubicBezTo>
                    <a:pt x="2776" y="1"/>
                    <a:pt x="1" y="2776"/>
                    <a:pt x="1" y="6193"/>
                  </a:cubicBezTo>
                  <a:cubicBezTo>
                    <a:pt x="1" y="6354"/>
                    <a:pt x="145" y="6482"/>
                    <a:pt x="305" y="6482"/>
                  </a:cubicBezTo>
                  <a:lnTo>
                    <a:pt x="12081" y="6482"/>
                  </a:lnTo>
                  <a:cubicBezTo>
                    <a:pt x="12258" y="6482"/>
                    <a:pt x="12386" y="6354"/>
                    <a:pt x="12386" y="6193"/>
                  </a:cubicBezTo>
                  <a:cubicBezTo>
                    <a:pt x="12386" y="2776"/>
                    <a:pt x="9611" y="1"/>
                    <a:pt x="6193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77"/>
            <p:cNvSpPr/>
            <p:nvPr/>
          </p:nvSpPr>
          <p:spPr>
            <a:xfrm>
              <a:off x="5501175" y="2406575"/>
              <a:ext cx="328900" cy="323500"/>
            </a:xfrm>
            <a:custGeom>
              <a:avLst/>
              <a:gdLst/>
              <a:ahLst/>
              <a:cxnLst/>
              <a:rect l="l" t="t" r="r" b="b"/>
              <a:pathLst>
                <a:path w="13156" h="12940" extrusionOk="0">
                  <a:moveTo>
                    <a:pt x="6578" y="2275"/>
                  </a:moveTo>
                  <a:cubicBezTo>
                    <a:pt x="7220" y="4264"/>
                    <a:pt x="8792" y="5836"/>
                    <a:pt x="10797" y="6478"/>
                  </a:cubicBezTo>
                  <a:cubicBezTo>
                    <a:pt x="8792" y="7120"/>
                    <a:pt x="7220" y="8692"/>
                    <a:pt x="6578" y="10697"/>
                  </a:cubicBezTo>
                  <a:cubicBezTo>
                    <a:pt x="5936" y="8692"/>
                    <a:pt x="4364" y="7120"/>
                    <a:pt x="2375" y="6478"/>
                  </a:cubicBezTo>
                  <a:cubicBezTo>
                    <a:pt x="4364" y="5836"/>
                    <a:pt x="5936" y="4264"/>
                    <a:pt x="6578" y="2275"/>
                  </a:cubicBezTo>
                  <a:close/>
                  <a:moveTo>
                    <a:pt x="6578" y="0"/>
                  </a:moveTo>
                  <a:cubicBezTo>
                    <a:pt x="6426" y="0"/>
                    <a:pt x="6273" y="101"/>
                    <a:pt x="6273" y="301"/>
                  </a:cubicBezTo>
                  <a:cubicBezTo>
                    <a:pt x="6273" y="3542"/>
                    <a:pt x="3642" y="6157"/>
                    <a:pt x="401" y="6173"/>
                  </a:cubicBezTo>
                  <a:cubicBezTo>
                    <a:pt x="0" y="6173"/>
                    <a:pt x="0" y="6767"/>
                    <a:pt x="401" y="6767"/>
                  </a:cubicBezTo>
                  <a:cubicBezTo>
                    <a:pt x="3642" y="6767"/>
                    <a:pt x="6273" y="9398"/>
                    <a:pt x="6273" y="12638"/>
                  </a:cubicBezTo>
                  <a:cubicBezTo>
                    <a:pt x="6273" y="12839"/>
                    <a:pt x="6426" y="12939"/>
                    <a:pt x="6578" y="12939"/>
                  </a:cubicBezTo>
                  <a:cubicBezTo>
                    <a:pt x="6730" y="12939"/>
                    <a:pt x="6883" y="12839"/>
                    <a:pt x="6883" y="12638"/>
                  </a:cubicBezTo>
                  <a:cubicBezTo>
                    <a:pt x="6883" y="9398"/>
                    <a:pt x="9514" y="6783"/>
                    <a:pt x="12755" y="6767"/>
                  </a:cubicBezTo>
                  <a:cubicBezTo>
                    <a:pt x="13156" y="6767"/>
                    <a:pt x="13156" y="6173"/>
                    <a:pt x="12755" y="6173"/>
                  </a:cubicBezTo>
                  <a:cubicBezTo>
                    <a:pt x="9514" y="6173"/>
                    <a:pt x="6883" y="3542"/>
                    <a:pt x="6883" y="301"/>
                  </a:cubicBezTo>
                  <a:cubicBezTo>
                    <a:pt x="6883" y="101"/>
                    <a:pt x="6730" y="0"/>
                    <a:pt x="6578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77"/>
            <p:cNvSpPr/>
            <p:nvPr/>
          </p:nvSpPr>
          <p:spPr>
            <a:xfrm>
              <a:off x="3637725" y="3408075"/>
              <a:ext cx="488150" cy="338025"/>
            </a:xfrm>
            <a:custGeom>
              <a:avLst/>
              <a:gdLst/>
              <a:ahLst/>
              <a:cxnLst/>
              <a:rect l="l" t="t" r="r" b="b"/>
              <a:pathLst>
                <a:path w="19526" h="13521" extrusionOk="0">
                  <a:moveTo>
                    <a:pt x="9763" y="0"/>
                  </a:moveTo>
                  <a:cubicBezTo>
                    <a:pt x="9614" y="0"/>
                    <a:pt x="9466" y="101"/>
                    <a:pt x="9466" y="301"/>
                  </a:cubicBezTo>
                  <a:cubicBezTo>
                    <a:pt x="9450" y="5291"/>
                    <a:pt x="5407" y="9350"/>
                    <a:pt x="401" y="9350"/>
                  </a:cubicBezTo>
                  <a:cubicBezTo>
                    <a:pt x="0" y="9350"/>
                    <a:pt x="0" y="9959"/>
                    <a:pt x="401" y="9959"/>
                  </a:cubicBezTo>
                  <a:cubicBezTo>
                    <a:pt x="3225" y="9959"/>
                    <a:pt x="5872" y="11275"/>
                    <a:pt x="7589" y="13505"/>
                  </a:cubicBezTo>
                  <a:lnTo>
                    <a:pt x="7974" y="13521"/>
                  </a:lnTo>
                  <a:lnTo>
                    <a:pt x="8327" y="13505"/>
                  </a:lnTo>
                  <a:cubicBezTo>
                    <a:pt x="7011" y="11596"/>
                    <a:pt x="5038" y="10232"/>
                    <a:pt x="2792" y="9654"/>
                  </a:cubicBezTo>
                  <a:cubicBezTo>
                    <a:pt x="6209" y="8772"/>
                    <a:pt x="8872" y="6109"/>
                    <a:pt x="9755" y="2692"/>
                  </a:cubicBezTo>
                  <a:cubicBezTo>
                    <a:pt x="10637" y="6109"/>
                    <a:pt x="13300" y="8772"/>
                    <a:pt x="16718" y="9654"/>
                  </a:cubicBezTo>
                  <a:cubicBezTo>
                    <a:pt x="14536" y="10216"/>
                    <a:pt x="12627" y="11531"/>
                    <a:pt x="11311" y="13360"/>
                  </a:cubicBezTo>
                  <a:cubicBezTo>
                    <a:pt x="11568" y="13328"/>
                    <a:pt x="11840" y="13312"/>
                    <a:pt x="12113" y="13296"/>
                  </a:cubicBezTo>
                  <a:cubicBezTo>
                    <a:pt x="13830" y="11178"/>
                    <a:pt x="16397" y="9959"/>
                    <a:pt x="19124" y="9959"/>
                  </a:cubicBezTo>
                  <a:cubicBezTo>
                    <a:pt x="19525" y="9959"/>
                    <a:pt x="19525" y="9350"/>
                    <a:pt x="19124" y="9350"/>
                  </a:cubicBezTo>
                  <a:cubicBezTo>
                    <a:pt x="14119" y="9350"/>
                    <a:pt x="10076" y="5291"/>
                    <a:pt x="10060" y="301"/>
                  </a:cubicBezTo>
                  <a:cubicBezTo>
                    <a:pt x="10060" y="101"/>
                    <a:pt x="9911" y="0"/>
                    <a:pt x="9763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77"/>
            <p:cNvSpPr/>
            <p:nvPr/>
          </p:nvSpPr>
          <p:spPr>
            <a:xfrm>
              <a:off x="5420550" y="2784800"/>
              <a:ext cx="122750" cy="117725"/>
            </a:xfrm>
            <a:custGeom>
              <a:avLst/>
              <a:gdLst/>
              <a:ahLst/>
              <a:cxnLst/>
              <a:rect l="l" t="t" r="r" b="b"/>
              <a:pathLst>
                <a:path w="4910" h="4709" extrusionOk="0">
                  <a:moveTo>
                    <a:pt x="2455" y="1456"/>
                  </a:moveTo>
                  <a:cubicBezTo>
                    <a:pt x="2664" y="1825"/>
                    <a:pt x="2969" y="2146"/>
                    <a:pt x="3354" y="2355"/>
                  </a:cubicBezTo>
                  <a:cubicBezTo>
                    <a:pt x="2969" y="2563"/>
                    <a:pt x="2664" y="2868"/>
                    <a:pt x="2455" y="3253"/>
                  </a:cubicBezTo>
                  <a:cubicBezTo>
                    <a:pt x="2231" y="2868"/>
                    <a:pt x="1926" y="2563"/>
                    <a:pt x="1557" y="2355"/>
                  </a:cubicBezTo>
                  <a:cubicBezTo>
                    <a:pt x="1926" y="2146"/>
                    <a:pt x="2247" y="1825"/>
                    <a:pt x="2455" y="1456"/>
                  </a:cubicBezTo>
                  <a:close/>
                  <a:moveTo>
                    <a:pt x="2455" y="0"/>
                  </a:moveTo>
                  <a:cubicBezTo>
                    <a:pt x="2303" y="0"/>
                    <a:pt x="2150" y="100"/>
                    <a:pt x="2150" y="301"/>
                  </a:cubicBezTo>
                  <a:cubicBezTo>
                    <a:pt x="2150" y="1264"/>
                    <a:pt x="1364" y="2050"/>
                    <a:pt x="402" y="2050"/>
                  </a:cubicBezTo>
                  <a:cubicBezTo>
                    <a:pt x="1" y="2050"/>
                    <a:pt x="1" y="2659"/>
                    <a:pt x="402" y="2659"/>
                  </a:cubicBezTo>
                  <a:cubicBezTo>
                    <a:pt x="1364" y="2659"/>
                    <a:pt x="2150" y="3429"/>
                    <a:pt x="2150" y="4408"/>
                  </a:cubicBezTo>
                  <a:cubicBezTo>
                    <a:pt x="2150" y="4609"/>
                    <a:pt x="2303" y="4709"/>
                    <a:pt x="2455" y="4709"/>
                  </a:cubicBezTo>
                  <a:cubicBezTo>
                    <a:pt x="2608" y="4709"/>
                    <a:pt x="2760" y="4609"/>
                    <a:pt x="2760" y="4408"/>
                  </a:cubicBezTo>
                  <a:cubicBezTo>
                    <a:pt x="2760" y="3429"/>
                    <a:pt x="3530" y="2659"/>
                    <a:pt x="4509" y="2659"/>
                  </a:cubicBezTo>
                  <a:cubicBezTo>
                    <a:pt x="4910" y="2659"/>
                    <a:pt x="4910" y="2050"/>
                    <a:pt x="4509" y="2050"/>
                  </a:cubicBezTo>
                  <a:cubicBezTo>
                    <a:pt x="3530" y="2050"/>
                    <a:pt x="2760" y="1264"/>
                    <a:pt x="2760" y="301"/>
                  </a:cubicBezTo>
                  <a:cubicBezTo>
                    <a:pt x="2760" y="100"/>
                    <a:pt x="2608" y="0"/>
                    <a:pt x="2455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77"/>
            <p:cNvSpPr/>
            <p:nvPr/>
          </p:nvSpPr>
          <p:spPr>
            <a:xfrm>
              <a:off x="6685975" y="2689325"/>
              <a:ext cx="122750" cy="117750"/>
            </a:xfrm>
            <a:custGeom>
              <a:avLst/>
              <a:gdLst/>
              <a:ahLst/>
              <a:cxnLst/>
              <a:rect l="l" t="t" r="r" b="b"/>
              <a:pathLst>
                <a:path w="4910" h="4710" extrusionOk="0">
                  <a:moveTo>
                    <a:pt x="2455" y="1457"/>
                  </a:moveTo>
                  <a:cubicBezTo>
                    <a:pt x="2664" y="1826"/>
                    <a:pt x="2985" y="2147"/>
                    <a:pt x="3354" y="2355"/>
                  </a:cubicBezTo>
                  <a:cubicBezTo>
                    <a:pt x="2985" y="2564"/>
                    <a:pt x="2664" y="2885"/>
                    <a:pt x="2455" y="3254"/>
                  </a:cubicBezTo>
                  <a:cubicBezTo>
                    <a:pt x="2247" y="2885"/>
                    <a:pt x="1926" y="2564"/>
                    <a:pt x="1557" y="2355"/>
                  </a:cubicBezTo>
                  <a:cubicBezTo>
                    <a:pt x="1926" y="2147"/>
                    <a:pt x="2247" y="1826"/>
                    <a:pt x="2455" y="1457"/>
                  </a:cubicBezTo>
                  <a:close/>
                  <a:moveTo>
                    <a:pt x="2455" y="1"/>
                  </a:moveTo>
                  <a:cubicBezTo>
                    <a:pt x="2303" y="1"/>
                    <a:pt x="2150" y="101"/>
                    <a:pt x="2150" y="302"/>
                  </a:cubicBezTo>
                  <a:cubicBezTo>
                    <a:pt x="2150" y="1264"/>
                    <a:pt x="1364" y="2050"/>
                    <a:pt x="402" y="2050"/>
                  </a:cubicBezTo>
                  <a:cubicBezTo>
                    <a:pt x="1" y="2050"/>
                    <a:pt x="1" y="2660"/>
                    <a:pt x="402" y="2660"/>
                  </a:cubicBezTo>
                  <a:cubicBezTo>
                    <a:pt x="1364" y="2660"/>
                    <a:pt x="2150" y="3446"/>
                    <a:pt x="2150" y="4409"/>
                  </a:cubicBezTo>
                  <a:cubicBezTo>
                    <a:pt x="2150" y="4609"/>
                    <a:pt x="2303" y="4710"/>
                    <a:pt x="2455" y="4710"/>
                  </a:cubicBezTo>
                  <a:cubicBezTo>
                    <a:pt x="2608" y="4710"/>
                    <a:pt x="2760" y="4609"/>
                    <a:pt x="2760" y="4409"/>
                  </a:cubicBezTo>
                  <a:cubicBezTo>
                    <a:pt x="2760" y="3446"/>
                    <a:pt x="3546" y="2660"/>
                    <a:pt x="4509" y="2660"/>
                  </a:cubicBezTo>
                  <a:cubicBezTo>
                    <a:pt x="4910" y="2660"/>
                    <a:pt x="4910" y="2050"/>
                    <a:pt x="4509" y="2050"/>
                  </a:cubicBezTo>
                  <a:cubicBezTo>
                    <a:pt x="3546" y="2050"/>
                    <a:pt x="2760" y="1264"/>
                    <a:pt x="2760" y="302"/>
                  </a:cubicBezTo>
                  <a:cubicBezTo>
                    <a:pt x="2760" y="101"/>
                    <a:pt x="2608" y="1"/>
                    <a:pt x="2455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77"/>
            <p:cNvSpPr/>
            <p:nvPr/>
          </p:nvSpPr>
          <p:spPr>
            <a:xfrm>
              <a:off x="4847800" y="2733450"/>
              <a:ext cx="122750" cy="117750"/>
            </a:xfrm>
            <a:custGeom>
              <a:avLst/>
              <a:gdLst/>
              <a:ahLst/>
              <a:cxnLst/>
              <a:rect l="l" t="t" r="r" b="b"/>
              <a:pathLst>
                <a:path w="4910" h="4710" extrusionOk="0">
                  <a:moveTo>
                    <a:pt x="2455" y="1457"/>
                  </a:moveTo>
                  <a:cubicBezTo>
                    <a:pt x="2680" y="1842"/>
                    <a:pt x="2985" y="2146"/>
                    <a:pt x="3370" y="2355"/>
                  </a:cubicBezTo>
                  <a:cubicBezTo>
                    <a:pt x="2985" y="2564"/>
                    <a:pt x="2680" y="2884"/>
                    <a:pt x="2455" y="3269"/>
                  </a:cubicBezTo>
                  <a:cubicBezTo>
                    <a:pt x="2247" y="2884"/>
                    <a:pt x="1942" y="2564"/>
                    <a:pt x="1557" y="2355"/>
                  </a:cubicBezTo>
                  <a:cubicBezTo>
                    <a:pt x="1942" y="2146"/>
                    <a:pt x="2247" y="1842"/>
                    <a:pt x="2455" y="1457"/>
                  </a:cubicBezTo>
                  <a:close/>
                  <a:moveTo>
                    <a:pt x="2463" y="1"/>
                  </a:moveTo>
                  <a:cubicBezTo>
                    <a:pt x="2315" y="1"/>
                    <a:pt x="2166" y="101"/>
                    <a:pt x="2166" y="301"/>
                  </a:cubicBezTo>
                  <a:cubicBezTo>
                    <a:pt x="2150" y="1280"/>
                    <a:pt x="1380" y="2050"/>
                    <a:pt x="402" y="2066"/>
                  </a:cubicBezTo>
                  <a:cubicBezTo>
                    <a:pt x="0" y="2066"/>
                    <a:pt x="0" y="2660"/>
                    <a:pt x="402" y="2660"/>
                  </a:cubicBezTo>
                  <a:cubicBezTo>
                    <a:pt x="1380" y="2660"/>
                    <a:pt x="2150" y="3446"/>
                    <a:pt x="2166" y="4409"/>
                  </a:cubicBezTo>
                  <a:cubicBezTo>
                    <a:pt x="2166" y="4609"/>
                    <a:pt x="2315" y="4709"/>
                    <a:pt x="2463" y="4709"/>
                  </a:cubicBezTo>
                  <a:cubicBezTo>
                    <a:pt x="2612" y="4709"/>
                    <a:pt x="2760" y="4609"/>
                    <a:pt x="2760" y="4409"/>
                  </a:cubicBezTo>
                  <a:cubicBezTo>
                    <a:pt x="2760" y="3446"/>
                    <a:pt x="3546" y="2660"/>
                    <a:pt x="4509" y="2660"/>
                  </a:cubicBezTo>
                  <a:cubicBezTo>
                    <a:pt x="4910" y="2660"/>
                    <a:pt x="4910" y="2066"/>
                    <a:pt x="4509" y="2066"/>
                  </a:cubicBezTo>
                  <a:cubicBezTo>
                    <a:pt x="3546" y="2050"/>
                    <a:pt x="2760" y="1280"/>
                    <a:pt x="2760" y="301"/>
                  </a:cubicBezTo>
                  <a:cubicBezTo>
                    <a:pt x="2760" y="101"/>
                    <a:pt x="2612" y="1"/>
                    <a:pt x="2463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77"/>
            <p:cNvSpPr/>
            <p:nvPr/>
          </p:nvSpPr>
          <p:spPr>
            <a:xfrm>
              <a:off x="3131550" y="2638700"/>
              <a:ext cx="77025" cy="170875"/>
            </a:xfrm>
            <a:custGeom>
              <a:avLst/>
              <a:gdLst/>
              <a:ahLst/>
              <a:cxnLst/>
              <a:rect l="l" t="t" r="r" b="b"/>
              <a:pathLst>
                <a:path w="3081" h="6835" extrusionOk="0">
                  <a:moveTo>
                    <a:pt x="2487" y="610"/>
                  </a:moveTo>
                  <a:lnTo>
                    <a:pt x="2487" y="6241"/>
                  </a:lnTo>
                  <a:lnTo>
                    <a:pt x="594" y="6241"/>
                  </a:lnTo>
                  <a:lnTo>
                    <a:pt x="594" y="610"/>
                  </a:lnTo>
                  <a:close/>
                  <a:moveTo>
                    <a:pt x="498" y="0"/>
                  </a:moveTo>
                  <a:cubicBezTo>
                    <a:pt x="225" y="0"/>
                    <a:pt x="0" y="225"/>
                    <a:pt x="0" y="498"/>
                  </a:cubicBezTo>
                  <a:lnTo>
                    <a:pt x="0" y="6337"/>
                  </a:lnTo>
                  <a:cubicBezTo>
                    <a:pt x="0" y="6626"/>
                    <a:pt x="225" y="6835"/>
                    <a:pt x="498" y="6835"/>
                  </a:cubicBezTo>
                  <a:lnTo>
                    <a:pt x="2583" y="6835"/>
                  </a:lnTo>
                  <a:cubicBezTo>
                    <a:pt x="2856" y="6835"/>
                    <a:pt x="3081" y="6626"/>
                    <a:pt x="3081" y="6337"/>
                  </a:cubicBezTo>
                  <a:lnTo>
                    <a:pt x="3081" y="498"/>
                  </a:lnTo>
                  <a:cubicBezTo>
                    <a:pt x="3081" y="225"/>
                    <a:pt x="2856" y="0"/>
                    <a:pt x="2583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77"/>
            <p:cNvSpPr/>
            <p:nvPr/>
          </p:nvSpPr>
          <p:spPr>
            <a:xfrm>
              <a:off x="3236225" y="2586950"/>
              <a:ext cx="77050" cy="223025"/>
            </a:xfrm>
            <a:custGeom>
              <a:avLst/>
              <a:gdLst/>
              <a:ahLst/>
              <a:cxnLst/>
              <a:rect l="l" t="t" r="r" b="b"/>
              <a:pathLst>
                <a:path w="3082" h="8921" extrusionOk="0">
                  <a:moveTo>
                    <a:pt x="2488" y="594"/>
                  </a:moveTo>
                  <a:lnTo>
                    <a:pt x="2488" y="8327"/>
                  </a:lnTo>
                  <a:lnTo>
                    <a:pt x="610" y="8327"/>
                  </a:lnTo>
                  <a:lnTo>
                    <a:pt x="610" y="594"/>
                  </a:lnTo>
                  <a:close/>
                  <a:moveTo>
                    <a:pt x="472" y="0"/>
                  </a:moveTo>
                  <a:cubicBezTo>
                    <a:pt x="211" y="0"/>
                    <a:pt x="1" y="234"/>
                    <a:pt x="1" y="498"/>
                  </a:cubicBezTo>
                  <a:lnTo>
                    <a:pt x="1" y="8424"/>
                  </a:lnTo>
                  <a:cubicBezTo>
                    <a:pt x="1" y="8696"/>
                    <a:pt x="225" y="8921"/>
                    <a:pt x="498" y="8921"/>
                  </a:cubicBezTo>
                  <a:lnTo>
                    <a:pt x="2584" y="8921"/>
                  </a:lnTo>
                  <a:cubicBezTo>
                    <a:pt x="2857" y="8921"/>
                    <a:pt x="3081" y="8696"/>
                    <a:pt x="3081" y="8424"/>
                  </a:cubicBezTo>
                  <a:lnTo>
                    <a:pt x="3081" y="498"/>
                  </a:lnTo>
                  <a:cubicBezTo>
                    <a:pt x="3081" y="225"/>
                    <a:pt x="2857" y="1"/>
                    <a:pt x="2584" y="1"/>
                  </a:cubicBezTo>
                  <a:lnTo>
                    <a:pt x="498" y="1"/>
                  </a:lnTo>
                  <a:cubicBezTo>
                    <a:pt x="490" y="0"/>
                    <a:pt x="481" y="0"/>
                    <a:pt x="472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77"/>
            <p:cNvSpPr/>
            <p:nvPr/>
          </p:nvSpPr>
          <p:spPr>
            <a:xfrm>
              <a:off x="3340925" y="2534825"/>
              <a:ext cx="77425" cy="274750"/>
            </a:xfrm>
            <a:custGeom>
              <a:avLst/>
              <a:gdLst/>
              <a:ahLst/>
              <a:cxnLst/>
              <a:rect l="l" t="t" r="r" b="b"/>
              <a:pathLst>
                <a:path w="3097" h="10990" extrusionOk="0">
                  <a:moveTo>
                    <a:pt x="2487" y="594"/>
                  </a:moveTo>
                  <a:lnTo>
                    <a:pt x="2487" y="10396"/>
                  </a:lnTo>
                  <a:lnTo>
                    <a:pt x="610" y="10396"/>
                  </a:lnTo>
                  <a:lnTo>
                    <a:pt x="610" y="594"/>
                  </a:lnTo>
                  <a:close/>
                  <a:moveTo>
                    <a:pt x="498" y="0"/>
                  </a:moveTo>
                  <a:cubicBezTo>
                    <a:pt x="225" y="0"/>
                    <a:pt x="0" y="225"/>
                    <a:pt x="0" y="498"/>
                  </a:cubicBezTo>
                  <a:lnTo>
                    <a:pt x="0" y="10492"/>
                  </a:lnTo>
                  <a:cubicBezTo>
                    <a:pt x="0" y="10781"/>
                    <a:pt x="225" y="10990"/>
                    <a:pt x="498" y="10990"/>
                  </a:cubicBezTo>
                  <a:lnTo>
                    <a:pt x="2583" y="10990"/>
                  </a:lnTo>
                  <a:cubicBezTo>
                    <a:pt x="2856" y="10990"/>
                    <a:pt x="3081" y="10765"/>
                    <a:pt x="3097" y="10492"/>
                  </a:cubicBezTo>
                  <a:lnTo>
                    <a:pt x="3097" y="498"/>
                  </a:lnTo>
                  <a:cubicBezTo>
                    <a:pt x="3081" y="225"/>
                    <a:pt x="2856" y="0"/>
                    <a:pt x="2583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77"/>
            <p:cNvSpPr/>
            <p:nvPr/>
          </p:nvSpPr>
          <p:spPr>
            <a:xfrm>
              <a:off x="3445600" y="2482675"/>
              <a:ext cx="77425" cy="327300"/>
            </a:xfrm>
            <a:custGeom>
              <a:avLst/>
              <a:gdLst/>
              <a:ahLst/>
              <a:cxnLst/>
              <a:rect l="l" t="t" r="r" b="b"/>
              <a:pathLst>
                <a:path w="3097" h="13092" extrusionOk="0">
                  <a:moveTo>
                    <a:pt x="2487" y="610"/>
                  </a:moveTo>
                  <a:lnTo>
                    <a:pt x="2487" y="12482"/>
                  </a:lnTo>
                  <a:lnTo>
                    <a:pt x="610" y="12482"/>
                  </a:lnTo>
                  <a:lnTo>
                    <a:pt x="610" y="610"/>
                  </a:lnTo>
                  <a:close/>
                  <a:moveTo>
                    <a:pt x="498" y="1"/>
                  </a:moveTo>
                  <a:cubicBezTo>
                    <a:pt x="225" y="1"/>
                    <a:pt x="1" y="225"/>
                    <a:pt x="1" y="498"/>
                  </a:cubicBezTo>
                  <a:lnTo>
                    <a:pt x="1" y="12578"/>
                  </a:lnTo>
                  <a:cubicBezTo>
                    <a:pt x="1" y="12867"/>
                    <a:pt x="225" y="13092"/>
                    <a:pt x="498" y="13092"/>
                  </a:cubicBezTo>
                  <a:lnTo>
                    <a:pt x="2584" y="13092"/>
                  </a:lnTo>
                  <a:cubicBezTo>
                    <a:pt x="2872" y="13092"/>
                    <a:pt x="3097" y="12867"/>
                    <a:pt x="3097" y="12578"/>
                  </a:cubicBezTo>
                  <a:lnTo>
                    <a:pt x="3097" y="498"/>
                  </a:lnTo>
                  <a:cubicBezTo>
                    <a:pt x="3097" y="225"/>
                    <a:pt x="2872" y="1"/>
                    <a:pt x="2584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77"/>
            <p:cNvSpPr/>
            <p:nvPr/>
          </p:nvSpPr>
          <p:spPr>
            <a:xfrm>
              <a:off x="3129150" y="2308600"/>
              <a:ext cx="393475" cy="189350"/>
            </a:xfrm>
            <a:custGeom>
              <a:avLst/>
              <a:gdLst/>
              <a:ahLst/>
              <a:cxnLst/>
              <a:rect l="l" t="t" r="r" b="b"/>
              <a:pathLst>
                <a:path w="15739" h="7574" extrusionOk="0">
                  <a:moveTo>
                    <a:pt x="12963" y="1"/>
                  </a:moveTo>
                  <a:cubicBezTo>
                    <a:pt x="12562" y="1"/>
                    <a:pt x="12562" y="610"/>
                    <a:pt x="12963" y="610"/>
                  </a:cubicBezTo>
                  <a:lnTo>
                    <a:pt x="14616" y="610"/>
                  </a:lnTo>
                  <a:cubicBezTo>
                    <a:pt x="6979" y="6883"/>
                    <a:pt x="706" y="6964"/>
                    <a:pt x="417" y="6964"/>
                  </a:cubicBezTo>
                  <a:lnTo>
                    <a:pt x="401" y="6964"/>
                  </a:lnTo>
                  <a:cubicBezTo>
                    <a:pt x="0" y="6964"/>
                    <a:pt x="0" y="7573"/>
                    <a:pt x="401" y="7573"/>
                  </a:cubicBezTo>
                  <a:lnTo>
                    <a:pt x="449" y="7573"/>
                  </a:lnTo>
                  <a:cubicBezTo>
                    <a:pt x="1107" y="7573"/>
                    <a:pt x="7284" y="7397"/>
                    <a:pt x="14953" y="1108"/>
                  </a:cubicBezTo>
                  <a:lnTo>
                    <a:pt x="14953" y="1108"/>
                  </a:lnTo>
                  <a:lnTo>
                    <a:pt x="14552" y="2905"/>
                  </a:lnTo>
                  <a:cubicBezTo>
                    <a:pt x="14520" y="3065"/>
                    <a:pt x="14616" y="3226"/>
                    <a:pt x="14776" y="3274"/>
                  </a:cubicBezTo>
                  <a:lnTo>
                    <a:pt x="14856" y="3274"/>
                  </a:lnTo>
                  <a:cubicBezTo>
                    <a:pt x="14985" y="3274"/>
                    <a:pt x="15113" y="3161"/>
                    <a:pt x="15145" y="3033"/>
                  </a:cubicBezTo>
                  <a:lnTo>
                    <a:pt x="15739" y="370"/>
                  </a:lnTo>
                  <a:cubicBezTo>
                    <a:pt x="15739" y="354"/>
                    <a:pt x="15739" y="322"/>
                    <a:pt x="15739" y="306"/>
                  </a:cubicBezTo>
                  <a:lnTo>
                    <a:pt x="15739" y="290"/>
                  </a:lnTo>
                  <a:cubicBezTo>
                    <a:pt x="15739" y="258"/>
                    <a:pt x="15739" y="225"/>
                    <a:pt x="15723" y="209"/>
                  </a:cubicBezTo>
                  <a:cubicBezTo>
                    <a:pt x="15723" y="177"/>
                    <a:pt x="15707" y="161"/>
                    <a:pt x="15691" y="129"/>
                  </a:cubicBezTo>
                  <a:lnTo>
                    <a:pt x="15675" y="113"/>
                  </a:lnTo>
                  <a:cubicBezTo>
                    <a:pt x="15659" y="97"/>
                    <a:pt x="15643" y="81"/>
                    <a:pt x="15627" y="65"/>
                  </a:cubicBezTo>
                  <a:cubicBezTo>
                    <a:pt x="15594" y="49"/>
                    <a:pt x="15578" y="33"/>
                    <a:pt x="15546" y="33"/>
                  </a:cubicBezTo>
                  <a:lnTo>
                    <a:pt x="15530" y="33"/>
                  </a:lnTo>
                  <a:lnTo>
                    <a:pt x="15514" y="1"/>
                  </a:ln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77"/>
            <p:cNvSpPr/>
            <p:nvPr/>
          </p:nvSpPr>
          <p:spPr>
            <a:xfrm>
              <a:off x="5469875" y="1968900"/>
              <a:ext cx="77450" cy="170875"/>
            </a:xfrm>
            <a:custGeom>
              <a:avLst/>
              <a:gdLst/>
              <a:ahLst/>
              <a:cxnLst/>
              <a:rect l="l" t="t" r="r" b="b"/>
              <a:pathLst>
                <a:path w="3098" h="6835" extrusionOk="0">
                  <a:moveTo>
                    <a:pt x="2488" y="594"/>
                  </a:moveTo>
                  <a:lnTo>
                    <a:pt x="2488" y="6241"/>
                  </a:lnTo>
                  <a:lnTo>
                    <a:pt x="611" y="6241"/>
                  </a:lnTo>
                  <a:lnTo>
                    <a:pt x="611" y="594"/>
                  </a:lnTo>
                  <a:close/>
                  <a:moveTo>
                    <a:pt x="514" y="0"/>
                  </a:moveTo>
                  <a:cubicBezTo>
                    <a:pt x="225" y="0"/>
                    <a:pt x="1" y="225"/>
                    <a:pt x="1" y="498"/>
                  </a:cubicBezTo>
                  <a:lnTo>
                    <a:pt x="1" y="6337"/>
                  </a:lnTo>
                  <a:cubicBezTo>
                    <a:pt x="1" y="6610"/>
                    <a:pt x="225" y="6835"/>
                    <a:pt x="514" y="6835"/>
                  </a:cubicBezTo>
                  <a:lnTo>
                    <a:pt x="2600" y="6835"/>
                  </a:lnTo>
                  <a:cubicBezTo>
                    <a:pt x="2873" y="6835"/>
                    <a:pt x="3097" y="6610"/>
                    <a:pt x="3097" y="6337"/>
                  </a:cubicBezTo>
                  <a:lnTo>
                    <a:pt x="3097" y="498"/>
                  </a:lnTo>
                  <a:cubicBezTo>
                    <a:pt x="3097" y="225"/>
                    <a:pt x="2873" y="0"/>
                    <a:pt x="2600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77"/>
            <p:cNvSpPr/>
            <p:nvPr/>
          </p:nvSpPr>
          <p:spPr>
            <a:xfrm>
              <a:off x="5574575" y="1957675"/>
              <a:ext cx="77425" cy="182100"/>
            </a:xfrm>
            <a:custGeom>
              <a:avLst/>
              <a:gdLst/>
              <a:ahLst/>
              <a:cxnLst/>
              <a:rect l="l" t="t" r="r" b="b"/>
              <a:pathLst>
                <a:path w="3097" h="7284" extrusionOk="0">
                  <a:moveTo>
                    <a:pt x="0" y="0"/>
                  </a:moveTo>
                  <a:lnTo>
                    <a:pt x="0" y="6786"/>
                  </a:lnTo>
                  <a:cubicBezTo>
                    <a:pt x="0" y="7059"/>
                    <a:pt x="225" y="7284"/>
                    <a:pt x="514" y="7284"/>
                  </a:cubicBezTo>
                  <a:lnTo>
                    <a:pt x="2599" y="7284"/>
                  </a:lnTo>
                  <a:cubicBezTo>
                    <a:pt x="2872" y="7284"/>
                    <a:pt x="3097" y="7059"/>
                    <a:pt x="3097" y="6786"/>
                  </a:cubicBezTo>
                  <a:lnTo>
                    <a:pt x="3097" y="0"/>
                  </a:lnTo>
                  <a:lnTo>
                    <a:pt x="2487" y="0"/>
                  </a:lnTo>
                  <a:lnTo>
                    <a:pt x="2487" y="6690"/>
                  </a:lnTo>
                  <a:lnTo>
                    <a:pt x="610" y="6690"/>
                  </a:lnTo>
                  <a:lnTo>
                    <a:pt x="610" y="0"/>
                  </a:ln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77"/>
            <p:cNvSpPr/>
            <p:nvPr/>
          </p:nvSpPr>
          <p:spPr>
            <a:xfrm>
              <a:off x="5679250" y="1957675"/>
              <a:ext cx="77425" cy="182100"/>
            </a:xfrm>
            <a:custGeom>
              <a:avLst/>
              <a:gdLst/>
              <a:ahLst/>
              <a:cxnLst/>
              <a:rect l="l" t="t" r="r" b="b"/>
              <a:pathLst>
                <a:path w="3097" h="7284" extrusionOk="0">
                  <a:moveTo>
                    <a:pt x="1" y="0"/>
                  </a:moveTo>
                  <a:lnTo>
                    <a:pt x="1" y="6786"/>
                  </a:lnTo>
                  <a:cubicBezTo>
                    <a:pt x="1" y="7059"/>
                    <a:pt x="225" y="7284"/>
                    <a:pt x="514" y="7284"/>
                  </a:cubicBezTo>
                  <a:lnTo>
                    <a:pt x="2600" y="7284"/>
                  </a:lnTo>
                  <a:cubicBezTo>
                    <a:pt x="2872" y="7284"/>
                    <a:pt x="3097" y="7059"/>
                    <a:pt x="3097" y="6786"/>
                  </a:cubicBezTo>
                  <a:lnTo>
                    <a:pt x="3097" y="0"/>
                  </a:lnTo>
                  <a:lnTo>
                    <a:pt x="2487" y="0"/>
                  </a:lnTo>
                  <a:lnTo>
                    <a:pt x="2487" y="6690"/>
                  </a:lnTo>
                  <a:lnTo>
                    <a:pt x="610" y="6690"/>
                  </a:lnTo>
                  <a:lnTo>
                    <a:pt x="610" y="0"/>
                  </a:ln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77"/>
            <p:cNvSpPr/>
            <p:nvPr/>
          </p:nvSpPr>
          <p:spPr>
            <a:xfrm>
              <a:off x="5783925" y="1957675"/>
              <a:ext cx="77450" cy="182100"/>
            </a:xfrm>
            <a:custGeom>
              <a:avLst/>
              <a:gdLst/>
              <a:ahLst/>
              <a:cxnLst/>
              <a:rect l="l" t="t" r="r" b="b"/>
              <a:pathLst>
                <a:path w="3098" h="7284" extrusionOk="0">
                  <a:moveTo>
                    <a:pt x="1" y="0"/>
                  </a:moveTo>
                  <a:lnTo>
                    <a:pt x="1" y="6786"/>
                  </a:lnTo>
                  <a:cubicBezTo>
                    <a:pt x="1" y="7059"/>
                    <a:pt x="225" y="7284"/>
                    <a:pt x="514" y="7284"/>
                  </a:cubicBezTo>
                  <a:lnTo>
                    <a:pt x="2600" y="7284"/>
                  </a:lnTo>
                  <a:cubicBezTo>
                    <a:pt x="2873" y="7284"/>
                    <a:pt x="3097" y="7059"/>
                    <a:pt x="3097" y="6786"/>
                  </a:cubicBezTo>
                  <a:lnTo>
                    <a:pt x="3097" y="0"/>
                  </a:lnTo>
                  <a:lnTo>
                    <a:pt x="2488" y="0"/>
                  </a:lnTo>
                  <a:lnTo>
                    <a:pt x="2488" y="6690"/>
                  </a:lnTo>
                  <a:lnTo>
                    <a:pt x="611" y="6690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77"/>
            <p:cNvSpPr/>
            <p:nvPr/>
          </p:nvSpPr>
          <p:spPr>
            <a:xfrm>
              <a:off x="3328875" y="3641800"/>
              <a:ext cx="67825" cy="26100"/>
            </a:xfrm>
            <a:custGeom>
              <a:avLst/>
              <a:gdLst/>
              <a:ahLst/>
              <a:cxnLst/>
              <a:rect l="l" t="t" r="r" b="b"/>
              <a:pathLst>
                <a:path w="2713" h="1044" extrusionOk="0">
                  <a:moveTo>
                    <a:pt x="129" y="1"/>
                  </a:moveTo>
                  <a:cubicBezTo>
                    <a:pt x="81" y="1"/>
                    <a:pt x="49" y="17"/>
                    <a:pt x="1" y="33"/>
                  </a:cubicBezTo>
                  <a:cubicBezTo>
                    <a:pt x="482" y="225"/>
                    <a:pt x="980" y="418"/>
                    <a:pt x="1509" y="610"/>
                  </a:cubicBezTo>
                  <a:lnTo>
                    <a:pt x="2119" y="610"/>
                  </a:lnTo>
                  <a:lnTo>
                    <a:pt x="2119" y="835"/>
                  </a:lnTo>
                  <a:lnTo>
                    <a:pt x="2712" y="1043"/>
                  </a:lnTo>
                  <a:lnTo>
                    <a:pt x="2712" y="514"/>
                  </a:lnTo>
                  <a:cubicBezTo>
                    <a:pt x="2712" y="225"/>
                    <a:pt x="2488" y="1"/>
                    <a:pt x="2215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77"/>
            <p:cNvSpPr/>
            <p:nvPr/>
          </p:nvSpPr>
          <p:spPr>
            <a:xfrm>
              <a:off x="3207350" y="3468125"/>
              <a:ext cx="189350" cy="127575"/>
            </a:xfrm>
            <a:custGeom>
              <a:avLst/>
              <a:gdLst/>
              <a:ahLst/>
              <a:cxnLst/>
              <a:rect l="l" t="t" r="r" b="b"/>
              <a:pathLst>
                <a:path w="7574" h="5103" extrusionOk="0">
                  <a:moveTo>
                    <a:pt x="4798" y="1"/>
                  </a:moveTo>
                  <a:cubicBezTo>
                    <a:pt x="4397" y="1"/>
                    <a:pt x="4397" y="610"/>
                    <a:pt x="4798" y="610"/>
                  </a:cubicBezTo>
                  <a:lnTo>
                    <a:pt x="6450" y="610"/>
                  </a:lnTo>
                  <a:cubicBezTo>
                    <a:pt x="4477" y="2247"/>
                    <a:pt x="2311" y="3627"/>
                    <a:pt x="1" y="4766"/>
                  </a:cubicBezTo>
                  <a:lnTo>
                    <a:pt x="691" y="5103"/>
                  </a:lnTo>
                  <a:cubicBezTo>
                    <a:pt x="2872" y="3996"/>
                    <a:pt x="4910" y="2648"/>
                    <a:pt x="6787" y="1092"/>
                  </a:cubicBezTo>
                  <a:lnTo>
                    <a:pt x="6787" y="1092"/>
                  </a:lnTo>
                  <a:lnTo>
                    <a:pt x="6386" y="2889"/>
                  </a:lnTo>
                  <a:cubicBezTo>
                    <a:pt x="6354" y="3049"/>
                    <a:pt x="6450" y="3209"/>
                    <a:pt x="6611" y="3242"/>
                  </a:cubicBezTo>
                  <a:lnTo>
                    <a:pt x="6675" y="3242"/>
                  </a:lnTo>
                  <a:cubicBezTo>
                    <a:pt x="6819" y="3242"/>
                    <a:pt x="6948" y="3145"/>
                    <a:pt x="6980" y="3001"/>
                  </a:cubicBezTo>
                  <a:lnTo>
                    <a:pt x="7573" y="354"/>
                  </a:lnTo>
                  <a:cubicBezTo>
                    <a:pt x="7573" y="322"/>
                    <a:pt x="7573" y="290"/>
                    <a:pt x="7573" y="274"/>
                  </a:cubicBezTo>
                  <a:lnTo>
                    <a:pt x="7573" y="258"/>
                  </a:lnTo>
                  <a:cubicBezTo>
                    <a:pt x="7573" y="225"/>
                    <a:pt x="7573" y="209"/>
                    <a:pt x="7557" y="177"/>
                  </a:cubicBezTo>
                  <a:cubicBezTo>
                    <a:pt x="7541" y="145"/>
                    <a:pt x="7541" y="129"/>
                    <a:pt x="7509" y="113"/>
                  </a:cubicBezTo>
                  <a:lnTo>
                    <a:pt x="7509" y="97"/>
                  </a:lnTo>
                  <a:cubicBezTo>
                    <a:pt x="7493" y="81"/>
                    <a:pt x="7477" y="49"/>
                    <a:pt x="7445" y="33"/>
                  </a:cubicBezTo>
                  <a:cubicBezTo>
                    <a:pt x="7429" y="17"/>
                    <a:pt x="7413" y="17"/>
                    <a:pt x="7381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77"/>
            <p:cNvSpPr/>
            <p:nvPr/>
          </p:nvSpPr>
          <p:spPr>
            <a:xfrm>
              <a:off x="5899850" y="2856825"/>
              <a:ext cx="115125" cy="98750"/>
            </a:xfrm>
            <a:custGeom>
              <a:avLst/>
              <a:gdLst/>
              <a:ahLst/>
              <a:cxnLst/>
              <a:rect l="l" t="t" r="r" b="b"/>
              <a:pathLst>
                <a:path w="4605" h="3950" extrusionOk="0">
                  <a:moveTo>
                    <a:pt x="2646" y="607"/>
                  </a:moveTo>
                  <a:cubicBezTo>
                    <a:pt x="2984" y="607"/>
                    <a:pt x="3329" y="733"/>
                    <a:pt x="3610" y="1014"/>
                  </a:cubicBezTo>
                  <a:cubicBezTo>
                    <a:pt x="4477" y="1880"/>
                    <a:pt x="3851" y="3356"/>
                    <a:pt x="2632" y="3356"/>
                  </a:cubicBezTo>
                  <a:cubicBezTo>
                    <a:pt x="1878" y="3356"/>
                    <a:pt x="1268" y="2730"/>
                    <a:pt x="1268" y="1976"/>
                  </a:cubicBezTo>
                  <a:cubicBezTo>
                    <a:pt x="1268" y="1152"/>
                    <a:pt x="1942" y="607"/>
                    <a:pt x="2646" y="607"/>
                  </a:cubicBezTo>
                  <a:close/>
                  <a:moveTo>
                    <a:pt x="2623" y="1"/>
                  </a:moveTo>
                  <a:cubicBezTo>
                    <a:pt x="2137" y="1"/>
                    <a:pt x="1641" y="180"/>
                    <a:pt x="1236" y="580"/>
                  </a:cubicBezTo>
                  <a:cubicBezTo>
                    <a:pt x="0" y="1832"/>
                    <a:pt x="867" y="3950"/>
                    <a:pt x="2632" y="3950"/>
                  </a:cubicBezTo>
                  <a:cubicBezTo>
                    <a:pt x="3723" y="3950"/>
                    <a:pt x="4605" y="3067"/>
                    <a:pt x="4605" y="1976"/>
                  </a:cubicBezTo>
                  <a:cubicBezTo>
                    <a:pt x="4605" y="783"/>
                    <a:pt x="3637" y="1"/>
                    <a:pt x="2623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77"/>
            <p:cNvSpPr/>
            <p:nvPr/>
          </p:nvSpPr>
          <p:spPr>
            <a:xfrm>
              <a:off x="5868575" y="2963975"/>
              <a:ext cx="194150" cy="104700"/>
            </a:xfrm>
            <a:custGeom>
              <a:avLst/>
              <a:gdLst/>
              <a:ahLst/>
              <a:cxnLst/>
              <a:rect l="l" t="t" r="r" b="b"/>
              <a:pathLst>
                <a:path w="7766" h="4188" extrusionOk="0">
                  <a:moveTo>
                    <a:pt x="3883" y="594"/>
                  </a:moveTo>
                  <a:cubicBezTo>
                    <a:pt x="5567" y="594"/>
                    <a:pt x="6995" y="1894"/>
                    <a:pt x="7139" y="3578"/>
                  </a:cubicBezTo>
                  <a:lnTo>
                    <a:pt x="610" y="3578"/>
                  </a:lnTo>
                  <a:cubicBezTo>
                    <a:pt x="770" y="1894"/>
                    <a:pt x="2182" y="594"/>
                    <a:pt x="3883" y="594"/>
                  </a:cubicBezTo>
                  <a:close/>
                  <a:moveTo>
                    <a:pt x="3883" y="0"/>
                  </a:moveTo>
                  <a:cubicBezTo>
                    <a:pt x="1733" y="0"/>
                    <a:pt x="0" y="1733"/>
                    <a:pt x="0" y="3883"/>
                  </a:cubicBezTo>
                  <a:cubicBezTo>
                    <a:pt x="0" y="4043"/>
                    <a:pt x="128" y="4188"/>
                    <a:pt x="289" y="4188"/>
                  </a:cubicBezTo>
                  <a:lnTo>
                    <a:pt x="7460" y="4188"/>
                  </a:lnTo>
                  <a:cubicBezTo>
                    <a:pt x="7621" y="4188"/>
                    <a:pt x="7765" y="4043"/>
                    <a:pt x="7765" y="3883"/>
                  </a:cubicBezTo>
                  <a:cubicBezTo>
                    <a:pt x="7765" y="1733"/>
                    <a:pt x="6016" y="0"/>
                    <a:pt x="3883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77"/>
            <p:cNvSpPr/>
            <p:nvPr/>
          </p:nvSpPr>
          <p:spPr>
            <a:xfrm>
              <a:off x="5720575" y="3111975"/>
              <a:ext cx="115525" cy="98650"/>
            </a:xfrm>
            <a:custGeom>
              <a:avLst/>
              <a:gdLst/>
              <a:ahLst/>
              <a:cxnLst/>
              <a:rect l="l" t="t" r="r" b="b"/>
              <a:pathLst>
                <a:path w="4621" h="3946" extrusionOk="0">
                  <a:moveTo>
                    <a:pt x="2631" y="589"/>
                  </a:moveTo>
                  <a:cubicBezTo>
                    <a:pt x="3336" y="589"/>
                    <a:pt x="4011" y="1138"/>
                    <a:pt x="4011" y="1974"/>
                  </a:cubicBezTo>
                  <a:cubicBezTo>
                    <a:pt x="4011" y="2728"/>
                    <a:pt x="3401" y="3337"/>
                    <a:pt x="2631" y="3337"/>
                  </a:cubicBezTo>
                  <a:cubicBezTo>
                    <a:pt x="1412" y="3337"/>
                    <a:pt x="802" y="1861"/>
                    <a:pt x="1669" y="995"/>
                  </a:cubicBezTo>
                  <a:cubicBezTo>
                    <a:pt x="1949" y="715"/>
                    <a:pt x="2293" y="589"/>
                    <a:pt x="2631" y="589"/>
                  </a:cubicBezTo>
                  <a:close/>
                  <a:moveTo>
                    <a:pt x="2631" y="0"/>
                  </a:moveTo>
                  <a:cubicBezTo>
                    <a:pt x="882" y="0"/>
                    <a:pt x="0" y="2118"/>
                    <a:pt x="1235" y="3370"/>
                  </a:cubicBezTo>
                  <a:cubicBezTo>
                    <a:pt x="1639" y="3768"/>
                    <a:pt x="2134" y="3946"/>
                    <a:pt x="2620" y="3946"/>
                  </a:cubicBezTo>
                  <a:cubicBezTo>
                    <a:pt x="3641" y="3946"/>
                    <a:pt x="4621" y="3159"/>
                    <a:pt x="4621" y="1974"/>
                  </a:cubicBezTo>
                  <a:cubicBezTo>
                    <a:pt x="4604" y="883"/>
                    <a:pt x="3722" y="0"/>
                    <a:pt x="2631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77"/>
            <p:cNvSpPr/>
            <p:nvPr/>
          </p:nvSpPr>
          <p:spPr>
            <a:xfrm>
              <a:off x="5689275" y="3218650"/>
              <a:ext cx="194550" cy="104725"/>
            </a:xfrm>
            <a:custGeom>
              <a:avLst/>
              <a:gdLst/>
              <a:ahLst/>
              <a:cxnLst/>
              <a:rect l="l" t="t" r="r" b="b"/>
              <a:pathLst>
                <a:path w="7782" h="4189" extrusionOk="0">
                  <a:moveTo>
                    <a:pt x="3883" y="611"/>
                  </a:moveTo>
                  <a:cubicBezTo>
                    <a:pt x="5584" y="611"/>
                    <a:pt x="6996" y="1894"/>
                    <a:pt x="7156" y="3595"/>
                  </a:cubicBezTo>
                  <a:lnTo>
                    <a:pt x="626" y="3595"/>
                  </a:lnTo>
                  <a:cubicBezTo>
                    <a:pt x="771" y="1894"/>
                    <a:pt x="2199" y="611"/>
                    <a:pt x="3883" y="611"/>
                  </a:cubicBezTo>
                  <a:close/>
                  <a:moveTo>
                    <a:pt x="3883" y="1"/>
                  </a:moveTo>
                  <a:cubicBezTo>
                    <a:pt x="1749" y="1"/>
                    <a:pt x="1" y="1750"/>
                    <a:pt x="1" y="3883"/>
                  </a:cubicBezTo>
                  <a:cubicBezTo>
                    <a:pt x="1" y="4060"/>
                    <a:pt x="145" y="4188"/>
                    <a:pt x="305" y="4188"/>
                  </a:cubicBezTo>
                  <a:lnTo>
                    <a:pt x="7477" y="4188"/>
                  </a:lnTo>
                  <a:cubicBezTo>
                    <a:pt x="7637" y="4188"/>
                    <a:pt x="7782" y="4060"/>
                    <a:pt x="7782" y="3883"/>
                  </a:cubicBezTo>
                  <a:cubicBezTo>
                    <a:pt x="7766" y="1750"/>
                    <a:pt x="6033" y="1"/>
                    <a:pt x="3883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77"/>
            <p:cNvSpPr/>
            <p:nvPr/>
          </p:nvSpPr>
          <p:spPr>
            <a:xfrm>
              <a:off x="6095575" y="3111975"/>
              <a:ext cx="115150" cy="98650"/>
            </a:xfrm>
            <a:custGeom>
              <a:avLst/>
              <a:gdLst/>
              <a:ahLst/>
              <a:cxnLst/>
              <a:rect l="l" t="t" r="r" b="b"/>
              <a:pathLst>
                <a:path w="4606" h="3946" extrusionOk="0">
                  <a:moveTo>
                    <a:pt x="1974" y="594"/>
                  </a:moveTo>
                  <a:cubicBezTo>
                    <a:pt x="3193" y="594"/>
                    <a:pt x="3803" y="2070"/>
                    <a:pt x="2937" y="2936"/>
                  </a:cubicBezTo>
                  <a:cubicBezTo>
                    <a:pt x="2656" y="3217"/>
                    <a:pt x="2310" y="3343"/>
                    <a:pt x="1972" y="3343"/>
                  </a:cubicBezTo>
                  <a:cubicBezTo>
                    <a:pt x="1268" y="3343"/>
                    <a:pt x="594" y="2798"/>
                    <a:pt x="594" y="1974"/>
                  </a:cubicBezTo>
                  <a:cubicBezTo>
                    <a:pt x="594" y="1204"/>
                    <a:pt x="1220" y="594"/>
                    <a:pt x="1974" y="594"/>
                  </a:cubicBezTo>
                  <a:close/>
                  <a:moveTo>
                    <a:pt x="1974" y="0"/>
                  </a:moveTo>
                  <a:cubicBezTo>
                    <a:pt x="883" y="0"/>
                    <a:pt x="1" y="883"/>
                    <a:pt x="1" y="1974"/>
                  </a:cubicBezTo>
                  <a:cubicBezTo>
                    <a:pt x="1" y="3159"/>
                    <a:pt x="973" y="3946"/>
                    <a:pt x="1989" y="3946"/>
                  </a:cubicBezTo>
                  <a:cubicBezTo>
                    <a:pt x="2473" y="3946"/>
                    <a:pt x="2966" y="3768"/>
                    <a:pt x="3370" y="3370"/>
                  </a:cubicBezTo>
                  <a:cubicBezTo>
                    <a:pt x="4605" y="2118"/>
                    <a:pt x="3739" y="0"/>
                    <a:pt x="1974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77"/>
            <p:cNvSpPr/>
            <p:nvPr/>
          </p:nvSpPr>
          <p:spPr>
            <a:xfrm>
              <a:off x="6047850" y="3218650"/>
              <a:ext cx="194150" cy="104725"/>
            </a:xfrm>
            <a:custGeom>
              <a:avLst/>
              <a:gdLst/>
              <a:ahLst/>
              <a:cxnLst/>
              <a:rect l="l" t="t" r="r" b="b"/>
              <a:pathLst>
                <a:path w="7766" h="4189" extrusionOk="0">
                  <a:moveTo>
                    <a:pt x="3883" y="611"/>
                  </a:moveTo>
                  <a:cubicBezTo>
                    <a:pt x="5584" y="611"/>
                    <a:pt x="6995" y="1894"/>
                    <a:pt x="7156" y="3595"/>
                  </a:cubicBezTo>
                  <a:lnTo>
                    <a:pt x="610" y="3595"/>
                  </a:lnTo>
                  <a:cubicBezTo>
                    <a:pt x="771" y="1894"/>
                    <a:pt x="2182" y="611"/>
                    <a:pt x="3883" y="611"/>
                  </a:cubicBezTo>
                  <a:close/>
                  <a:moveTo>
                    <a:pt x="3883" y="1"/>
                  </a:moveTo>
                  <a:cubicBezTo>
                    <a:pt x="1733" y="1"/>
                    <a:pt x="0" y="1750"/>
                    <a:pt x="0" y="3883"/>
                  </a:cubicBezTo>
                  <a:cubicBezTo>
                    <a:pt x="0" y="4060"/>
                    <a:pt x="129" y="4188"/>
                    <a:pt x="305" y="4188"/>
                  </a:cubicBezTo>
                  <a:lnTo>
                    <a:pt x="7461" y="4188"/>
                  </a:lnTo>
                  <a:cubicBezTo>
                    <a:pt x="7621" y="4188"/>
                    <a:pt x="7766" y="4060"/>
                    <a:pt x="7766" y="3883"/>
                  </a:cubicBezTo>
                  <a:cubicBezTo>
                    <a:pt x="7766" y="1750"/>
                    <a:pt x="6017" y="17"/>
                    <a:pt x="3883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77"/>
            <p:cNvSpPr/>
            <p:nvPr/>
          </p:nvSpPr>
          <p:spPr>
            <a:xfrm>
              <a:off x="5900175" y="3105650"/>
              <a:ext cx="130850" cy="147925"/>
            </a:xfrm>
            <a:custGeom>
              <a:avLst/>
              <a:gdLst/>
              <a:ahLst/>
              <a:cxnLst/>
              <a:rect l="l" t="t" r="r" b="b"/>
              <a:pathLst>
                <a:path w="5234" h="5917" extrusionOk="0">
                  <a:moveTo>
                    <a:pt x="2659" y="1"/>
                  </a:moveTo>
                  <a:cubicBezTo>
                    <a:pt x="2510" y="1"/>
                    <a:pt x="2362" y="101"/>
                    <a:pt x="2362" y="302"/>
                  </a:cubicBezTo>
                  <a:lnTo>
                    <a:pt x="2362" y="3254"/>
                  </a:lnTo>
                  <a:lnTo>
                    <a:pt x="212" y="5403"/>
                  </a:lnTo>
                  <a:cubicBezTo>
                    <a:pt x="1" y="5615"/>
                    <a:pt x="203" y="5903"/>
                    <a:pt x="432" y="5903"/>
                  </a:cubicBezTo>
                  <a:cubicBezTo>
                    <a:pt x="499" y="5903"/>
                    <a:pt x="568" y="5878"/>
                    <a:pt x="629" y="5820"/>
                  </a:cubicBezTo>
                  <a:lnTo>
                    <a:pt x="2667" y="3799"/>
                  </a:lnTo>
                  <a:lnTo>
                    <a:pt x="4688" y="5820"/>
                  </a:lnTo>
                  <a:cubicBezTo>
                    <a:pt x="4736" y="5885"/>
                    <a:pt x="4817" y="5917"/>
                    <a:pt x="4897" y="5917"/>
                  </a:cubicBezTo>
                  <a:cubicBezTo>
                    <a:pt x="4977" y="5917"/>
                    <a:pt x="5057" y="5885"/>
                    <a:pt x="5105" y="5820"/>
                  </a:cubicBezTo>
                  <a:cubicBezTo>
                    <a:pt x="5234" y="5708"/>
                    <a:pt x="5234" y="5516"/>
                    <a:pt x="5105" y="5403"/>
                  </a:cubicBezTo>
                  <a:lnTo>
                    <a:pt x="2955" y="3254"/>
                  </a:lnTo>
                  <a:lnTo>
                    <a:pt x="2955" y="302"/>
                  </a:lnTo>
                  <a:cubicBezTo>
                    <a:pt x="2955" y="101"/>
                    <a:pt x="2807" y="1"/>
                    <a:pt x="2659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77"/>
            <p:cNvSpPr/>
            <p:nvPr/>
          </p:nvSpPr>
          <p:spPr>
            <a:xfrm>
              <a:off x="6104800" y="1961050"/>
              <a:ext cx="115550" cy="98925"/>
            </a:xfrm>
            <a:custGeom>
              <a:avLst/>
              <a:gdLst/>
              <a:ahLst/>
              <a:cxnLst/>
              <a:rect l="l" t="t" r="r" b="b"/>
              <a:pathLst>
                <a:path w="4622" h="3957" extrusionOk="0">
                  <a:moveTo>
                    <a:pt x="1974" y="603"/>
                  </a:moveTo>
                  <a:cubicBezTo>
                    <a:pt x="3193" y="603"/>
                    <a:pt x="3803" y="2095"/>
                    <a:pt x="2953" y="2961"/>
                  </a:cubicBezTo>
                  <a:cubicBezTo>
                    <a:pt x="2674" y="3235"/>
                    <a:pt x="2331" y="3357"/>
                    <a:pt x="1994" y="3357"/>
                  </a:cubicBezTo>
                  <a:cubicBezTo>
                    <a:pt x="1282" y="3357"/>
                    <a:pt x="594" y="2810"/>
                    <a:pt x="594" y="1983"/>
                  </a:cubicBezTo>
                  <a:cubicBezTo>
                    <a:pt x="594" y="1229"/>
                    <a:pt x="1220" y="603"/>
                    <a:pt x="1974" y="603"/>
                  </a:cubicBezTo>
                  <a:close/>
                  <a:moveTo>
                    <a:pt x="1982" y="0"/>
                  </a:moveTo>
                  <a:cubicBezTo>
                    <a:pt x="968" y="0"/>
                    <a:pt x="1" y="790"/>
                    <a:pt x="1" y="1983"/>
                  </a:cubicBezTo>
                  <a:cubicBezTo>
                    <a:pt x="1" y="3074"/>
                    <a:pt x="883" y="3956"/>
                    <a:pt x="1974" y="3956"/>
                  </a:cubicBezTo>
                  <a:cubicBezTo>
                    <a:pt x="3739" y="3956"/>
                    <a:pt x="4621" y="1838"/>
                    <a:pt x="3370" y="587"/>
                  </a:cubicBezTo>
                  <a:cubicBezTo>
                    <a:pt x="2964" y="181"/>
                    <a:pt x="2468" y="0"/>
                    <a:pt x="1982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77"/>
            <p:cNvSpPr/>
            <p:nvPr/>
          </p:nvSpPr>
          <p:spPr>
            <a:xfrm>
              <a:off x="6057075" y="2068350"/>
              <a:ext cx="194150" cy="104325"/>
            </a:xfrm>
            <a:custGeom>
              <a:avLst/>
              <a:gdLst/>
              <a:ahLst/>
              <a:cxnLst/>
              <a:rect l="l" t="t" r="r" b="b"/>
              <a:pathLst>
                <a:path w="7766" h="4173" extrusionOk="0">
                  <a:moveTo>
                    <a:pt x="3883" y="595"/>
                  </a:moveTo>
                  <a:cubicBezTo>
                    <a:pt x="5584" y="595"/>
                    <a:pt x="6995" y="1878"/>
                    <a:pt x="7156" y="3563"/>
                  </a:cubicBezTo>
                  <a:lnTo>
                    <a:pt x="610" y="3563"/>
                  </a:lnTo>
                  <a:cubicBezTo>
                    <a:pt x="771" y="1878"/>
                    <a:pt x="2182" y="595"/>
                    <a:pt x="3883" y="595"/>
                  </a:cubicBezTo>
                  <a:close/>
                  <a:moveTo>
                    <a:pt x="3883" y="1"/>
                  </a:moveTo>
                  <a:cubicBezTo>
                    <a:pt x="1749" y="1"/>
                    <a:pt x="0" y="1734"/>
                    <a:pt x="0" y="3883"/>
                  </a:cubicBezTo>
                  <a:cubicBezTo>
                    <a:pt x="0" y="4044"/>
                    <a:pt x="145" y="4172"/>
                    <a:pt x="305" y="4172"/>
                  </a:cubicBezTo>
                  <a:lnTo>
                    <a:pt x="7477" y="4172"/>
                  </a:lnTo>
                  <a:cubicBezTo>
                    <a:pt x="7637" y="4172"/>
                    <a:pt x="7766" y="4044"/>
                    <a:pt x="7766" y="3883"/>
                  </a:cubicBezTo>
                  <a:cubicBezTo>
                    <a:pt x="7766" y="1734"/>
                    <a:pt x="6033" y="1"/>
                    <a:pt x="3883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77"/>
            <p:cNvSpPr/>
            <p:nvPr/>
          </p:nvSpPr>
          <p:spPr>
            <a:xfrm>
              <a:off x="5925525" y="2216125"/>
              <a:ext cx="115525" cy="98925"/>
            </a:xfrm>
            <a:custGeom>
              <a:avLst/>
              <a:gdLst/>
              <a:ahLst/>
              <a:cxnLst/>
              <a:rect l="l" t="t" r="r" b="b"/>
              <a:pathLst>
                <a:path w="4621" h="3957" extrusionOk="0">
                  <a:moveTo>
                    <a:pt x="1990" y="603"/>
                  </a:moveTo>
                  <a:cubicBezTo>
                    <a:pt x="3209" y="603"/>
                    <a:pt x="3819" y="2079"/>
                    <a:pt x="2952" y="2946"/>
                  </a:cubicBezTo>
                  <a:cubicBezTo>
                    <a:pt x="2671" y="3227"/>
                    <a:pt x="2326" y="3353"/>
                    <a:pt x="1988" y="3353"/>
                  </a:cubicBezTo>
                  <a:cubicBezTo>
                    <a:pt x="1284" y="3353"/>
                    <a:pt x="610" y="2807"/>
                    <a:pt x="610" y="1983"/>
                  </a:cubicBezTo>
                  <a:cubicBezTo>
                    <a:pt x="610" y="1213"/>
                    <a:pt x="1220" y="603"/>
                    <a:pt x="1990" y="603"/>
                  </a:cubicBezTo>
                  <a:close/>
                  <a:moveTo>
                    <a:pt x="1994" y="1"/>
                  </a:moveTo>
                  <a:cubicBezTo>
                    <a:pt x="975" y="1"/>
                    <a:pt x="0" y="790"/>
                    <a:pt x="0" y="1983"/>
                  </a:cubicBezTo>
                  <a:cubicBezTo>
                    <a:pt x="0" y="3074"/>
                    <a:pt x="883" y="3957"/>
                    <a:pt x="1990" y="3957"/>
                  </a:cubicBezTo>
                  <a:cubicBezTo>
                    <a:pt x="3738" y="3957"/>
                    <a:pt x="4621" y="1823"/>
                    <a:pt x="3385" y="587"/>
                  </a:cubicBezTo>
                  <a:cubicBezTo>
                    <a:pt x="2980" y="182"/>
                    <a:pt x="2482" y="1"/>
                    <a:pt x="1994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77"/>
            <p:cNvSpPr/>
            <p:nvPr/>
          </p:nvSpPr>
          <p:spPr>
            <a:xfrm>
              <a:off x="5877800" y="2323050"/>
              <a:ext cx="194550" cy="104700"/>
            </a:xfrm>
            <a:custGeom>
              <a:avLst/>
              <a:gdLst/>
              <a:ahLst/>
              <a:cxnLst/>
              <a:rect l="l" t="t" r="r" b="b"/>
              <a:pathLst>
                <a:path w="7782" h="4188" extrusionOk="0">
                  <a:moveTo>
                    <a:pt x="3899" y="610"/>
                  </a:moveTo>
                  <a:cubicBezTo>
                    <a:pt x="5583" y="610"/>
                    <a:pt x="6995" y="1893"/>
                    <a:pt x="7155" y="3594"/>
                  </a:cubicBezTo>
                  <a:lnTo>
                    <a:pt x="626" y="3594"/>
                  </a:lnTo>
                  <a:cubicBezTo>
                    <a:pt x="786" y="1893"/>
                    <a:pt x="2198" y="610"/>
                    <a:pt x="3899" y="610"/>
                  </a:cubicBezTo>
                  <a:close/>
                  <a:moveTo>
                    <a:pt x="3899" y="0"/>
                  </a:moveTo>
                  <a:cubicBezTo>
                    <a:pt x="1749" y="0"/>
                    <a:pt x="0" y="1749"/>
                    <a:pt x="0" y="3883"/>
                  </a:cubicBezTo>
                  <a:cubicBezTo>
                    <a:pt x="0" y="4059"/>
                    <a:pt x="144" y="4188"/>
                    <a:pt x="305" y="4188"/>
                  </a:cubicBezTo>
                  <a:lnTo>
                    <a:pt x="7476" y="4188"/>
                  </a:lnTo>
                  <a:cubicBezTo>
                    <a:pt x="7637" y="4188"/>
                    <a:pt x="7781" y="4059"/>
                    <a:pt x="7781" y="3883"/>
                  </a:cubicBezTo>
                  <a:cubicBezTo>
                    <a:pt x="7781" y="1749"/>
                    <a:pt x="6032" y="0"/>
                    <a:pt x="3899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77"/>
            <p:cNvSpPr/>
            <p:nvPr/>
          </p:nvSpPr>
          <p:spPr>
            <a:xfrm>
              <a:off x="6284100" y="2216125"/>
              <a:ext cx="115525" cy="98925"/>
            </a:xfrm>
            <a:custGeom>
              <a:avLst/>
              <a:gdLst/>
              <a:ahLst/>
              <a:cxnLst/>
              <a:rect l="l" t="t" r="r" b="b"/>
              <a:pathLst>
                <a:path w="4621" h="3957" extrusionOk="0">
                  <a:moveTo>
                    <a:pt x="1973" y="603"/>
                  </a:moveTo>
                  <a:cubicBezTo>
                    <a:pt x="3193" y="603"/>
                    <a:pt x="3818" y="2079"/>
                    <a:pt x="2952" y="2946"/>
                  </a:cubicBezTo>
                  <a:cubicBezTo>
                    <a:pt x="2671" y="3227"/>
                    <a:pt x="2324" y="3353"/>
                    <a:pt x="1984" y="3353"/>
                  </a:cubicBezTo>
                  <a:cubicBezTo>
                    <a:pt x="1275" y="3353"/>
                    <a:pt x="594" y="2807"/>
                    <a:pt x="594" y="1983"/>
                  </a:cubicBezTo>
                  <a:cubicBezTo>
                    <a:pt x="594" y="1213"/>
                    <a:pt x="1219" y="603"/>
                    <a:pt x="1973" y="603"/>
                  </a:cubicBezTo>
                  <a:close/>
                  <a:moveTo>
                    <a:pt x="1989" y="1"/>
                  </a:moveTo>
                  <a:cubicBezTo>
                    <a:pt x="975" y="1"/>
                    <a:pt x="0" y="790"/>
                    <a:pt x="0" y="1983"/>
                  </a:cubicBezTo>
                  <a:cubicBezTo>
                    <a:pt x="0" y="3074"/>
                    <a:pt x="882" y="3957"/>
                    <a:pt x="1973" y="3957"/>
                  </a:cubicBezTo>
                  <a:cubicBezTo>
                    <a:pt x="3738" y="3957"/>
                    <a:pt x="4621" y="1823"/>
                    <a:pt x="3369" y="587"/>
                  </a:cubicBezTo>
                  <a:cubicBezTo>
                    <a:pt x="2969" y="182"/>
                    <a:pt x="2474" y="1"/>
                    <a:pt x="1989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77"/>
            <p:cNvSpPr/>
            <p:nvPr/>
          </p:nvSpPr>
          <p:spPr>
            <a:xfrm>
              <a:off x="6236350" y="2323050"/>
              <a:ext cx="194150" cy="104700"/>
            </a:xfrm>
            <a:custGeom>
              <a:avLst/>
              <a:gdLst/>
              <a:ahLst/>
              <a:cxnLst/>
              <a:rect l="l" t="t" r="r" b="b"/>
              <a:pathLst>
                <a:path w="7766" h="4188" extrusionOk="0">
                  <a:moveTo>
                    <a:pt x="3883" y="610"/>
                  </a:moveTo>
                  <a:cubicBezTo>
                    <a:pt x="5584" y="610"/>
                    <a:pt x="6996" y="1893"/>
                    <a:pt x="7156" y="3594"/>
                  </a:cubicBezTo>
                  <a:lnTo>
                    <a:pt x="611" y="3594"/>
                  </a:lnTo>
                  <a:cubicBezTo>
                    <a:pt x="771" y="1893"/>
                    <a:pt x="2183" y="610"/>
                    <a:pt x="3883" y="610"/>
                  </a:cubicBezTo>
                  <a:close/>
                  <a:moveTo>
                    <a:pt x="3883" y="0"/>
                  </a:moveTo>
                  <a:cubicBezTo>
                    <a:pt x="1734" y="0"/>
                    <a:pt x="1" y="1749"/>
                    <a:pt x="1" y="3883"/>
                  </a:cubicBezTo>
                  <a:cubicBezTo>
                    <a:pt x="1" y="4059"/>
                    <a:pt x="129" y="4188"/>
                    <a:pt x="306" y="4188"/>
                  </a:cubicBezTo>
                  <a:lnTo>
                    <a:pt x="7461" y="4188"/>
                  </a:lnTo>
                  <a:cubicBezTo>
                    <a:pt x="7638" y="4188"/>
                    <a:pt x="7766" y="4059"/>
                    <a:pt x="7766" y="3883"/>
                  </a:cubicBezTo>
                  <a:cubicBezTo>
                    <a:pt x="7766" y="1749"/>
                    <a:pt x="6033" y="0"/>
                    <a:pt x="3883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77"/>
            <p:cNvSpPr/>
            <p:nvPr/>
          </p:nvSpPr>
          <p:spPr>
            <a:xfrm>
              <a:off x="6091175" y="2209650"/>
              <a:ext cx="129975" cy="148325"/>
            </a:xfrm>
            <a:custGeom>
              <a:avLst/>
              <a:gdLst/>
              <a:ahLst/>
              <a:cxnLst/>
              <a:rect l="l" t="t" r="r" b="b"/>
              <a:pathLst>
                <a:path w="5199" h="5933" extrusionOk="0">
                  <a:moveTo>
                    <a:pt x="2567" y="0"/>
                  </a:moveTo>
                  <a:cubicBezTo>
                    <a:pt x="2415" y="0"/>
                    <a:pt x="2262" y="100"/>
                    <a:pt x="2262" y="301"/>
                  </a:cubicBezTo>
                  <a:lnTo>
                    <a:pt x="2262" y="3253"/>
                  </a:lnTo>
                  <a:lnTo>
                    <a:pt x="112" y="5403"/>
                  </a:lnTo>
                  <a:cubicBezTo>
                    <a:pt x="0" y="5531"/>
                    <a:pt x="0" y="5724"/>
                    <a:pt x="112" y="5836"/>
                  </a:cubicBezTo>
                  <a:cubicBezTo>
                    <a:pt x="169" y="5892"/>
                    <a:pt x="245" y="5920"/>
                    <a:pt x="321" y="5920"/>
                  </a:cubicBezTo>
                  <a:cubicBezTo>
                    <a:pt x="397" y="5920"/>
                    <a:pt x="473" y="5892"/>
                    <a:pt x="530" y="5836"/>
                  </a:cubicBezTo>
                  <a:lnTo>
                    <a:pt x="2567" y="3814"/>
                  </a:lnTo>
                  <a:lnTo>
                    <a:pt x="4589" y="5836"/>
                  </a:lnTo>
                  <a:cubicBezTo>
                    <a:pt x="4653" y="5884"/>
                    <a:pt x="4717" y="5916"/>
                    <a:pt x="4797" y="5932"/>
                  </a:cubicBezTo>
                  <a:cubicBezTo>
                    <a:pt x="5070" y="5916"/>
                    <a:pt x="5198" y="5595"/>
                    <a:pt x="5022" y="5403"/>
                  </a:cubicBezTo>
                  <a:lnTo>
                    <a:pt x="2872" y="3253"/>
                  </a:lnTo>
                  <a:lnTo>
                    <a:pt x="2872" y="301"/>
                  </a:lnTo>
                  <a:cubicBezTo>
                    <a:pt x="2872" y="100"/>
                    <a:pt x="2720" y="0"/>
                    <a:pt x="2567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77"/>
            <p:cNvSpPr/>
            <p:nvPr/>
          </p:nvSpPr>
          <p:spPr>
            <a:xfrm>
              <a:off x="3308425" y="2919575"/>
              <a:ext cx="291225" cy="252975"/>
            </a:xfrm>
            <a:custGeom>
              <a:avLst/>
              <a:gdLst/>
              <a:ahLst/>
              <a:cxnLst/>
              <a:rect l="l" t="t" r="r" b="b"/>
              <a:pathLst>
                <a:path w="11649" h="10119" extrusionOk="0">
                  <a:moveTo>
                    <a:pt x="3161" y="1022"/>
                  </a:moveTo>
                  <a:lnTo>
                    <a:pt x="3161" y="1953"/>
                  </a:lnTo>
                  <a:cubicBezTo>
                    <a:pt x="3161" y="2113"/>
                    <a:pt x="3306" y="2242"/>
                    <a:pt x="3466" y="2242"/>
                  </a:cubicBezTo>
                  <a:cubicBezTo>
                    <a:pt x="7525" y="2258"/>
                    <a:pt x="10862" y="5450"/>
                    <a:pt x="11039" y="9525"/>
                  </a:cubicBezTo>
                  <a:lnTo>
                    <a:pt x="8857" y="9525"/>
                  </a:lnTo>
                  <a:cubicBezTo>
                    <a:pt x="8696" y="6654"/>
                    <a:pt x="6338" y="4424"/>
                    <a:pt x="3466" y="4424"/>
                  </a:cubicBezTo>
                  <a:cubicBezTo>
                    <a:pt x="3306" y="4424"/>
                    <a:pt x="3177" y="4552"/>
                    <a:pt x="3177" y="4712"/>
                  </a:cubicBezTo>
                  <a:lnTo>
                    <a:pt x="3177" y="5803"/>
                  </a:lnTo>
                  <a:lnTo>
                    <a:pt x="723" y="3413"/>
                  </a:lnTo>
                  <a:lnTo>
                    <a:pt x="3161" y="1022"/>
                  </a:lnTo>
                  <a:close/>
                  <a:moveTo>
                    <a:pt x="3464" y="1"/>
                  </a:moveTo>
                  <a:cubicBezTo>
                    <a:pt x="3390" y="1"/>
                    <a:pt x="3318" y="26"/>
                    <a:pt x="3257" y="76"/>
                  </a:cubicBezTo>
                  <a:lnTo>
                    <a:pt x="97" y="3188"/>
                  </a:lnTo>
                  <a:cubicBezTo>
                    <a:pt x="33" y="3252"/>
                    <a:pt x="1" y="3333"/>
                    <a:pt x="1" y="3413"/>
                  </a:cubicBezTo>
                  <a:cubicBezTo>
                    <a:pt x="1" y="3493"/>
                    <a:pt x="33" y="3573"/>
                    <a:pt x="97" y="3621"/>
                  </a:cubicBezTo>
                  <a:lnTo>
                    <a:pt x="3257" y="6734"/>
                  </a:lnTo>
                  <a:cubicBezTo>
                    <a:pt x="3323" y="6788"/>
                    <a:pt x="3403" y="6821"/>
                    <a:pt x="3483" y="6821"/>
                  </a:cubicBezTo>
                  <a:cubicBezTo>
                    <a:pt x="3521" y="6821"/>
                    <a:pt x="3558" y="6813"/>
                    <a:pt x="3594" y="6798"/>
                  </a:cubicBezTo>
                  <a:cubicBezTo>
                    <a:pt x="3691" y="6750"/>
                    <a:pt x="3771" y="6638"/>
                    <a:pt x="3771" y="6525"/>
                  </a:cubicBezTo>
                  <a:lnTo>
                    <a:pt x="3771" y="5033"/>
                  </a:lnTo>
                  <a:cubicBezTo>
                    <a:pt x="6290" y="5194"/>
                    <a:pt x="8263" y="7295"/>
                    <a:pt x="8263" y="9814"/>
                  </a:cubicBezTo>
                  <a:cubicBezTo>
                    <a:pt x="8263" y="9991"/>
                    <a:pt x="8407" y="10119"/>
                    <a:pt x="8568" y="10119"/>
                  </a:cubicBezTo>
                  <a:lnTo>
                    <a:pt x="11359" y="10119"/>
                  </a:lnTo>
                  <a:cubicBezTo>
                    <a:pt x="11520" y="10119"/>
                    <a:pt x="11648" y="9991"/>
                    <a:pt x="11648" y="9814"/>
                  </a:cubicBezTo>
                  <a:cubicBezTo>
                    <a:pt x="11648" y="5418"/>
                    <a:pt x="8167" y="1809"/>
                    <a:pt x="3771" y="1648"/>
                  </a:cubicBezTo>
                  <a:lnTo>
                    <a:pt x="3771" y="301"/>
                  </a:lnTo>
                  <a:cubicBezTo>
                    <a:pt x="3771" y="172"/>
                    <a:pt x="3691" y="60"/>
                    <a:pt x="3594" y="28"/>
                  </a:cubicBezTo>
                  <a:cubicBezTo>
                    <a:pt x="3552" y="10"/>
                    <a:pt x="3508" y="1"/>
                    <a:pt x="3464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77"/>
            <p:cNvSpPr/>
            <p:nvPr/>
          </p:nvSpPr>
          <p:spPr>
            <a:xfrm>
              <a:off x="398550" y="3103300"/>
              <a:ext cx="291200" cy="252950"/>
            </a:xfrm>
            <a:custGeom>
              <a:avLst/>
              <a:gdLst/>
              <a:ahLst/>
              <a:cxnLst/>
              <a:rect l="l" t="t" r="r" b="b"/>
              <a:pathLst>
                <a:path w="11648" h="10118" extrusionOk="0">
                  <a:moveTo>
                    <a:pt x="3161" y="1005"/>
                  </a:moveTo>
                  <a:lnTo>
                    <a:pt x="3161" y="1936"/>
                  </a:lnTo>
                  <a:cubicBezTo>
                    <a:pt x="3161" y="2112"/>
                    <a:pt x="3305" y="2241"/>
                    <a:pt x="3466" y="2241"/>
                  </a:cubicBezTo>
                  <a:cubicBezTo>
                    <a:pt x="7525" y="2241"/>
                    <a:pt x="10862" y="5449"/>
                    <a:pt x="11038" y="9508"/>
                  </a:cubicBezTo>
                  <a:lnTo>
                    <a:pt x="8856" y="9508"/>
                  </a:lnTo>
                  <a:cubicBezTo>
                    <a:pt x="8696" y="6652"/>
                    <a:pt x="6322" y="4422"/>
                    <a:pt x="3466" y="4406"/>
                  </a:cubicBezTo>
                  <a:cubicBezTo>
                    <a:pt x="3305" y="4406"/>
                    <a:pt x="3161" y="4551"/>
                    <a:pt x="3161" y="4711"/>
                  </a:cubicBezTo>
                  <a:lnTo>
                    <a:pt x="3161" y="5802"/>
                  </a:lnTo>
                  <a:lnTo>
                    <a:pt x="722" y="3412"/>
                  </a:lnTo>
                  <a:lnTo>
                    <a:pt x="3161" y="1005"/>
                  </a:lnTo>
                  <a:close/>
                  <a:moveTo>
                    <a:pt x="3454" y="0"/>
                  </a:moveTo>
                  <a:cubicBezTo>
                    <a:pt x="3380" y="0"/>
                    <a:pt x="3309" y="29"/>
                    <a:pt x="3257" y="91"/>
                  </a:cubicBezTo>
                  <a:lnTo>
                    <a:pt x="81" y="3187"/>
                  </a:lnTo>
                  <a:cubicBezTo>
                    <a:pt x="32" y="3251"/>
                    <a:pt x="0" y="3315"/>
                    <a:pt x="0" y="3412"/>
                  </a:cubicBezTo>
                  <a:cubicBezTo>
                    <a:pt x="0" y="3492"/>
                    <a:pt x="32" y="3556"/>
                    <a:pt x="81" y="3620"/>
                  </a:cubicBezTo>
                  <a:lnTo>
                    <a:pt x="3257" y="6733"/>
                  </a:lnTo>
                  <a:cubicBezTo>
                    <a:pt x="3312" y="6787"/>
                    <a:pt x="3388" y="6819"/>
                    <a:pt x="3467" y="6819"/>
                  </a:cubicBezTo>
                  <a:cubicBezTo>
                    <a:pt x="3504" y="6819"/>
                    <a:pt x="3542" y="6812"/>
                    <a:pt x="3578" y="6797"/>
                  </a:cubicBezTo>
                  <a:cubicBezTo>
                    <a:pt x="3690" y="6749"/>
                    <a:pt x="3771" y="6636"/>
                    <a:pt x="3771" y="6508"/>
                  </a:cubicBezTo>
                  <a:lnTo>
                    <a:pt x="3771" y="5032"/>
                  </a:lnTo>
                  <a:cubicBezTo>
                    <a:pt x="6289" y="5192"/>
                    <a:pt x="8263" y="7278"/>
                    <a:pt x="8263" y="9813"/>
                  </a:cubicBezTo>
                  <a:cubicBezTo>
                    <a:pt x="8263" y="9973"/>
                    <a:pt x="8407" y="10118"/>
                    <a:pt x="8568" y="10118"/>
                  </a:cubicBezTo>
                  <a:lnTo>
                    <a:pt x="11343" y="10118"/>
                  </a:lnTo>
                  <a:cubicBezTo>
                    <a:pt x="11504" y="10118"/>
                    <a:pt x="11648" y="9973"/>
                    <a:pt x="11648" y="9813"/>
                  </a:cubicBezTo>
                  <a:cubicBezTo>
                    <a:pt x="11632" y="5417"/>
                    <a:pt x="8167" y="1807"/>
                    <a:pt x="3771" y="1647"/>
                  </a:cubicBezTo>
                  <a:lnTo>
                    <a:pt x="3771" y="299"/>
                  </a:lnTo>
                  <a:cubicBezTo>
                    <a:pt x="3771" y="171"/>
                    <a:pt x="3690" y="75"/>
                    <a:pt x="3578" y="27"/>
                  </a:cubicBezTo>
                  <a:cubicBezTo>
                    <a:pt x="3538" y="9"/>
                    <a:pt x="3495" y="0"/>
                    <a:pt x="3454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77"/>
            <p:cNvSpPr/>
            <p:nvPr/>
          </p:nvSpPr>
          <p:spPr>
            <a:xfrm>
              <a:off x="4477200" y="1957675"/>
              <a:ext cx="291200" cy="195350"/>
            </a:xfrm>
            <a:custGeom>
              <a:avLst/>
              <a:gdLst/>
              <a:ahLst/>
              <a:cxnLst/>
              <a:rect l="l" t="t" r="r" b="b"/>
              <a:pathLst>
                <a:path w="11648" h="7814" extrusionOk="0">
                  <a:moveTo>
                    <a:pt x="995" y="0"/>
                  </a:moveTo>
                  <a:lnTo>
                    <a:pt x="97" y="898"/>
                  </a:lnTo>
                  <a:cubicBezTo>
                    <a:pt x="32" y="947"/>
                    <a:pt x="0" y="1027"/>
                    <a:pt x="0" y="1107"/>
                  </a:cubicBezTo>
                  <a:cubicBezTo>
                    <a:pt x="0" y="1187"/>
                    <a:pt x="32" y="1267"/>
                    <a:pt x="97" y="1316"/>
                  </a:cubicBezTo>
                  <a:lnTo>
                    <a:pt x="3273" y="4428"/>
                  </a:lnTo>
                  <a:cubicBezTo>
                    <a:pt x="3335" y="4484"/>
                    <a:pt x="3407" y="4509"/>
                    <a:pt x="3478" y="4509"/>
                  </a:cubicBezTo>
                  <a:cubicBezTo>
                    <a:pt x="3629" y="4509"/>
                    <a:pt x="3771" y="4394"/>
                    <a:pt x="3771" y="4219"/>
                  </a:cubicBezTo>
                  <a:lnTo>
                    <a:pt x="3771" y="2727"/>
                  </a:lnTo>
                  <a:cubicBezTo>
                    <a:pt x="6305" y="2888"/>
                    <a:pt x="8263" y="4989"/>
                    <a:pt x="8279" y="7508"/>
                  </a:cubicBezTo>
                  <a:cubicBezTo>
                    <a:pt x="8279" y="7685"/>
                    <a:pt x="8407" y="7813"/>
                    <a:pt x="8568" y="7813"/>
                  </a:cubicBezTo>
                  <a:lnTo>
                    <a:pt x="11343" y="7813"/>
                  </a:lnTo>
                  <a:cubicBezTo>
                    <a:pt x="11519" y="7813"/>
                    <a:pt x="11648" y="7685"/>
                    <a:pt x="11648" y="7508"/>
                  </a:cubicBezTo>
                  <a:cubicBezTo>
                    <a:pt x="11648" y="4251"/>
                    <a:pt x="9691" y="1283"/>
                    <a:pt x="6690" y="0"/>
                  </a:cubicBezTo>
                  <a:lnTo>
                    <a:pt x="4396" y="0"/>
                  </a:lnTo>
                  <a:cubicBezTo>
                    <a:pt x="8070" y="449"/>
                    <a:pt x="10894" y="3513"/>
                    <a:pt x="11038" y="7219"/>
                  </a:cubicBezTo>
                  <a:lnTo>
                    <a:pt x="8872" y="7219"/>
                  </a:lnTo>
                  <a:cubicBezTo>
                    <a:pt x="8696" y="4364"/>
                    <a:pt x="6337" y="2134"/>
                    <a:pt x="3482" y="2118"/>
                  </a:cubicBezTo>
                  <a:cubicBezTo>
                    <a:pt x="3305" y="2118"/>
                    <a:pt x="3177" y="2262"/>
                    <a:pt x="3177" y="2423"/>
                  </a:cubicBezTo>
                  <a:lnTo>
                    <a:pt x="3177" y="3497"/>
                  </a:lnTo>
                  <a:lnTo>
                    <a:pt x="738" y="1107"/>
                  </a:lnTo>
                  <a:lnTo>
                    <a:pt x="1861" y="0"/>
                  </a:ln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77"/>
            <p:cNvSpPr/>
            <p:nvPr/>
          </p:nvSpPr>
          <p:spPr>
            <a:xfrm>
              <a:off x="2661475" y="2774375"/>
              <a:ext cx="144025" cy="141400"/>
            </a:xfrm>
            <a:custGeom>
              <a:avLst/>
              <a:gdLst/>
              <a:ahLst/>
              <a:cxnLst/>
              <a:rect l="l" t="t" r="r" b="b"/>
              <a:pathLst>
                <a:path w="5761" h="5656" extrusionOk="0">
                  <a:moveTo>
                    <a:pt x="2824" y="1568"/>
                  </a:moveTo>
                  <a:cubicBezTo>
                    <a:pt x="3097" y="2114"/>
                    <a:pt x="3546" y="2547"/>
                    <a:pt x="4092" y="2836"/>
                  </a:cubicBezTo>
                  <a:cubicBezTo>
                    <a:pt x="3546" y="3108"/>
                    <a:pt x="3097" y="3542"/>
                    <a:pt x="2824" y="4087"/>
                  </a:cubicBezTo>
                  <a:cubicBezTo>
                    <a:pt x="2551" y="3542"/>
                    <a:pt x="2102" y="3108"/>
                    <a:pt x="1557" y="2836"/>
                  </a:cubicBezTo>
                  <a:cubicBezTo>
                    <a:pt x="2102" y="2547"/>
                    <a:pt x="2551" y="2114"/>
                    <a:pt x="2824" y="1568"/>
                  </a:cubicBezTo>
                  <a:close/>
                  <a:moveTo>
                    <a:pt x="2824" y="0"/>
                  </a:moveTo>
                  <a:cubicBezTo>
                    <a:pt x="2672" y="0"/>
                    <a:pt x="2519" y="100"/>
                    <a:pt x="2519" y="301"/>
                  </a:cubicBezTo>
                  <a:cubicBezTo>
                    <a:pt x="2519" y="1520"/>
                    <a:pt x="1525" y="2531"/>
                    <a:pt x="289" y="2531"/>
                  </a:cubicBezTo>
                  <a:cubicBezTo>
                    <a:pt x="129" y="2531"/>
                    <a:pt x="1" y="2659"/>
                    <a:pt x="1" y="2836"/>
                  </a:cubicBezTo>
                  <a:cubicBezTo>
                    <a:pt x="1" y="2996"/>
                    <a:pt x="129" y="3124"/>
                    <a:pt x="289" y="3124"/>
                  </a:cubicBezTo>
                  <a:cubicBezTo>
                    <a:pt x="1525" y="3124"/>
                    <a:pt x="2519" y="4135"/>
                    <a:pt x="2519" y="5354"/>
                  </a:cubicBezTo>
                  <a:cubicBezTo>
                    <a:pt x="2519" y="5555"/>
                    <a:pt x="2672" y="5655"/>
                    <a:pt x="2824" y="5655"/>
                  </a:cubicBezTo>
                  <a:cubicBezTo>
                    <a:pt x="2977" y="5655"/>
                    <a:pt x="3129" y="5555"/>
                    <a:pt x="3129" y="5354"/>
                  </a:cubicBezTo>
                  <a:cubicBezTo>
                    <a:pt x="3129" y="4135"/>
                    <a:pt x="4124" y="3124"/>
                    <a:pt x="5359" y="3124"/>
                  </a:cubicBezTo>
                  <a:cubicBezTo>
                    <a:pt x="5760" y="3124"/>
                    <a:pt x="5760" y="2531"/>
                    <a:pt x="5359" y="2531"/>
                  </a:cubicBezTo>
                  <a:cubicBezTo>
                    <a:pt x="4124" y="2531"/>
                    <a:pt x="3129" y="1520"/>
                    <a:pt x="3129" y="301"/>
                  </a:cubicBezTo>
                  <a:cubicBezTo>
                    <a:pt x="3129" y="100"/>
                    <a:pt x="2977" y="0"/>
                    <a:pt x="2824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77"/>
            <p:cNvSpPr/>
            <p:nvPr/>
          </p:nvSpPr>
          <p:spPr>
            <a:xfrm>
              <a:off x="2239925" y="2094925"/>
              <a:ext cx="146825" cy="141825"/>
            </a:xfrm>
            <a:custGeom>
              <a:avLst/>
              <a:gdLst/>
              <a:ahLst/>
              <a:cxnLst/>
              <a:rect l="l" t="t" r="r" b="b"/>
              <a:pathLst>
                <a:path w="5873" h="5673" extrusionOk="0">
                  <a:moveTo>
                    <a:pt x="2937" y="1569"/>
                  </a:moveTo>
                  <a:cubicBezTo>
                    <a:pt x="3210" y="2114"/>
                    <a:pt x="3659" y="2564"/>
                    <a:pt x="4204" y="2836"/>
                  </a:cubicBezTo>
                  <a:cubicBezTo>
                    <a:pt x="3659" y="3109"/>
                    <a:pt x="3210" y="3558"/>
                    <a:pt x="2937" y="4104"/>
                  </a:cubicBezTo>
                  <a:cubicBezTo>
                    <a:pt x="2664" y="3558"/>
                    <a:pt x="2215" y="3109"/>
                    <a:pt x="1685" y="2836"/>
                  </a:cubicBezTo>
                  <a:cubicBezTo>
                    <a:pt x="2215" y="2564"/>
                    <a:pt x="2664" y="2114"/>
                    <a:pt x="2937" y="1569"/>
                  </a:cubicBezTo>
                  <a:close/>
                  <a:moveTo>
                    <a:pt x="2937" y="1"/>
                  </a:moveTo>
                  <a:cubicBezTo>
                    <a:pt x="2784" y="1"/>
                    <a:pt x="2632" y="101"/>
                    <a:pt x="2632" y="302"/>
                  </a:cubicBezTo>
                  <a:cubicBezTo>
                    <a:pt x="2632" y="1537"/>
                    <a:pt x="1637" y="2532"/>
                    <a:pt x="402" y="2532"/>
                  </a:cubicBezTo>
                  <a:cubicBezTo>
                    <a:pt x="1" y="2532"/>
                    <a:pt x="1" y="3141"/>
                    <a:pt x="402" y="3141"/>
                  </a:cubicBezTo>
                  <a:cubicBezTo>
                    <a:pt x="1637" y="3141"/>
                    <a:pt x="2632" y="4136"/>
                    <a:pt x="2632" y="5371"/>
                  </a:cubicBezTo>
                  <a:cubicBezTo>
                    <a:pt x="2632" y="5572"/>
                    <a:pt x="2784" y="5672"/>
                    <a:pt x="2937" y="5672"/>
                  </a:cubicBezTo>
                  <a:cubicBezTo>
                    <a:pt x="3089" y="5672"/>
                    <a:pt x="3242" y="5572"/>
                    <a:pt x="3242" y="5371"/>
                  </a:cubicBezTo>
                  <a:cubicBezTo>
                    <a:pt x="3242" y="4136"/>
                    <a:pt x="4236" y="3141"/>
                    <a:pt x="5472" y="3141"/>
                  </a:cubicBezTo>
                  <a:cubicBezTo>
                    <a:pt x="5873" y="3141"/>
                    <a:pt x="5873" y="2532"/>
                    <a:pt x="5472" y="2532"/>
                  </a:cubicBezTo>
                  <a:cubicBezTo>
                    <a:pt x="4236" y="2532"/>
                    <a:pt x="3242" y="1537"/>
                    <a:pt x="3242" y="302"/>
                  </a:cubicBezTo>
                  <a:cubicBezTo>
                    <a:pt x="3242" y="101"/>
                    <a:pt x="3089" y="1"/>
                    <a:pt x="2937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77"/>
            <p:cNvSpPr/>
            <p:nvPr/>
          </p:nvSpPr>
          <p:spPr>
            <a:xfrm>
              <a:off x="1239625" y="2678900"/>
              <a:ext cx="146425" cy="141825"/>
            </a:xfrm>
            <a:custGeom>
              <a:avLst/>
              <a:gdLst/>
              <a:ahLst/>
              <a:cxnLst/>
              <a:rect l="l" t="t" r="r" b="b"/>
              <a:pathLst>
                <a:path w="5857" h="5673" extrusionOk="0">
                  <a:moveTo>
                    <a:pt x="2936" y="1569"/>
                  </a:moveTo>
                  <a:cubicBezTo>
                    <a:pt x="3209" y="2114"/>
                    <a:pt x="3642" y="2564"/>
                    <a:pt x="4188" y="2836"/>
                  </a:cubicBezTo>
                  <a:cubicBezTo>
                    <a:pt x="3642" y="3109"/>
                    <a:pt x="3209" y="3558"/>
                    <a:pt x="2936" y="4104"/>
                  </a:cubicBezTo>
                  <a:cubicBezTo>
                    <a:pt x="2664" y="3558"/>
                    <a:pt x="2215" y="3109"/>
                    <a:pt x="1669" y="2836"/>
                  </a:cubicBezTo>
                  <a:cubicBezTo>
                    <a:pt x="2215" y="2564"/>
                    <a:pt x="2664" y="2114"/>
                    <a:pt x="2936" y="1569"/>
                  </a:cubicBezTo>
                  <a:close/>
                  <a:moveTo>
                    <a:pt x="2936" y="1"/>
                  </a:moveTo>
                  <a:cubicBezTo>
                    <a:pt x="2784" y="1"/>
                    <a:pt x="2632" y="101"/>
                    <a:pt x="2632" y="302"/>
                  </a:cubicBezTo>
                  <a:cubicBezTo>
                    <a:pt x="2632" y="1537"/>
                    <a:pt x="1637" y="2532"/>
                    <a:pt x="402" y="2532"/>
                  </a:cubicBezTo>
                  <a:cubicBezTo>
                    <a:pt x="1" y="2532"/>
                    <a:pt x="1" y="3141"/>
                    <a:pt x="402" y="3141"/>
                  </a:cubicBezTo>
                  <a:cubicBezTo>
                    <a:pt x="1637" y="3141"/>
                    <a:pt x="2632" y="4136"/>
                    <a:pt x="2632" y="5371"/>
                  </a:cubicBezTo>
                  <a:cubicBezTo>
                    <a:pt x="2632" y="5572"/>
                    <a:pt x="2784" y="5672"/>
                    <a:pt x="2936" y="5672"/>
                  </a:cubicBezTo>
                  <a:cubicBezTo>
                    <a:pt x="3089" y="5672"/>
                    <a:pt x="3241" y="5572"/>
                    <a:pt x="3241" y="5371"/>
                  </a:cubicBezTo>
                  <a:cubicBezTo>
                    <a:pt x="3241" y="4136"/>
                    <a:pt x="4236" y="3141"/>
                    <a:pt x="5471" y="3141"/>
                  </a:cubicBezTo>
                  <a:cubicBezTo>
                    <a:pt x="5856" y="3141"/>
                    <a:pt x="5856" y="2532"/>
                    <a:pt x="5471" y="2532"/>
                  </a:cubicBezTo>
                  <a:cubicBezTo>
                    <a:pt x="4236" y="2532"/>
                    <a:pt x="3241" y="1537"/>
                    <a:pt x="3241" y="302"/>
                  </a:cubicBezTo>
                  <a:cubicBezTo>
                    <a:pt x="3241" y="101"/>
                    <a:pt x="3089" y="1"/>
                    <a:pt x="2936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77"/>
            <p:cNvSpPr/>
            <p:nvPr/>
          </p:nvSpPr>
          <p:spPr>
            <a:xfrm>
              <a:off x="3226200" y="3153775"/>
              <a:ext cx="146825" cy="141425"/>
            </a:xfrm>
            <a:custGeom>
              <a:avLst/>
              <a:gdLst/>
              <a:ahLst/>
              <a:cxnLst/>
              <a:rect l="l" t="t" r="r" b="b"/>
              <a:pathLst>
                <a:path w="5873" h="5657" extrusionOk="0">
                  <a:moveTo>
                    <a:pt x="2937" y="1569"/>
                  </a:moveTo>
                  <a:cubicBezTo>
                    <a:pt x="3209" y="2115"/>
                    <a:pt x="3659" y="2564"/>
                    <a:pt x="4204" y="2837"/>
                  </a:cubicBezTo>
                  <a:cubicBezTo>
                    <a:pt x="3659" y="3109"/>
                    <a:pt x="3209" y="3559"/>
                    <a:pt x="2937" y="4104"/>
                  </a:cubicBezTo>
                  <a:cubicBezTo>
                    <a:pt x="2664" y="3559"/>
                    <a:pt x="2215" y="3109"/>
                    <a:pt x="1685" y="2837"/>
                  </a:cubicBezTo>
                  <a:cubicBezTo>
                    <a:pt x="2215" y="2564"/>
                    <a:pt x="2664" y="2115"/>
                    <a:pt x="2937" y="1569"/>
                  </a:cubicBezTo>
                  <a:close/>
                  <a:moveTo>
                    <a:pt x="2937" y="1"/>
                  </a:moveTo>
                  <a:cubicBezTo>
                    <a:pt x="2784" y="1"/>
                    <a:pt x="2632" y="101"/>
                    <a:pt x="2632" y="302"/>
                  </a:cubicBezTo>
                  <a:cubicBezTo>
                    <a:pt x="2632" y="1537"/>
                    <a:pt x="1637" y="2532"/>
                    <a:pt x="402" y="2532"/>
                  </a:cubicBezTo>
                  <a:cubicBezTo>
                    <a:pt x="1" y="2532"/>
                    <a:pt x="1" y="3125"/>
                    <a:pt x="402" y="3125"/>
                  </a:cubicBezTo>
                  <a:cubicBezTo>
                    <a:pt x="1637" y="3125"/>
                    <a:pt x="2632" y="4136"/>
                    <a:pt x="2632" y="5355"/>
                  </a:cubicBezTo>
                  <a:cubicBezTo>
                    <a:pt x="2632" y="5556"/>
                    <a:pt x="2784" y="5656"/>
                    <a:pt x="2937" y="5656"/>
                  </a:cubicBezTo>
                  <a:cubicBezTo>
                    <a:pt x="3089" y="5656"/>
                    <a:pt x="3242" y="5556"/>
                    <a:pt x="3242" y="5355"/>
                  </a:cubicBezTo>
                  <a:cubicBezTo>
                    <a:pt x="3242" y="4136"/>
                    <a:pt x="4236" y="3125"/>
                    <a:pt x="5472" y="3125"/>
                  </a:cubicBezTo>
                  <a:cubicBezTo>
                    <a:pt x="5873" y="3125"/>
                    <a:pt x="5873" y="2532"/>
                    <a:pt x="5472" y="2532"/>
                  </a:cubicBezTo>
                  <a:cubicBezTo>
                    <a:pt x="4236" y="2532"/>
                    <a:pt x="3242" y="1537"/>
                    <a:pt x="3242" y="302"/>
                  </a:cubicBezTo>
                  <a:cubicBezTo>
                    <a:pt x="3242" y="101"/>
                    <a:pt x="3089" y="1"/>
                    <a:pt x="2937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77"/>
            <p:cNvSpPr/>
            <p:nvPr/>
          </p:nvSpPr>
          <p:spPr>
            <a:xfrm>
              <a:off x="1331475" y="3340300"/>
              <a:ext cx="146825" cy="141800"/>
            </a:xfrm>
            <a:custGeom>
              <a:avLst/>
              <a:gdLst/>
              <a:ahLst/>
              <a:cxnLst/>
              <a:rect l="l" t="t" r="r" b="b"/>
              <a:pathLst>
                <a:path w="5873" h="5672" extrusionOk="0">
                  <a:moveTo>
                    <a:pt x="2936" y="1568"/>
                  </a:moveTo>
                  <a:cubicBezTo>
                    <a:pt x="3209" y="2114"/>
                    <a:pt x="3658" y="2563"/>
                    <a:pt x="4204" y="2836"/>
                  </a:cubicBezTo>
                  <a:cubicBezTo>
                    <a:pt x="3658" y="3108"/>
                    <a:pt x="3209" y="3558"/>
                    <a:pt x="2936" y="4103"/>
                  </a:cubicBezTo>
                  <a:cubicBezTo>
                    <a:pt x="2664" y="3558"/>
                    <a:pt x="2214" y="3108"/>
                    <a:pt x="1685" y="2836"/>
                  </a:cubicBezTo>
                  <a:cubicBezTo>
                    <a:pt x="2214" y="2563"/>
                    <a:pt x="2664" y="2114"/>
                    <a:pt x="2936" y="1568"/>
                  </a:cubicBezTo>
                  <a:close/>
                  <a:moveTo>
                    <a:pt x="2936" y="0"/>
                  </a:moveTo>
                  <a:cubicBezTo>
                    <a:pt x="2784" y="0"/>
                    <a:pt x="2632" y="100"/>
                    <a:pt x="2632" y="301"/>
                  </a:cubicBezTo>
                  <a:cubicBezTo>
                    <a:pt x="2632" y="1536"/>
                    <a:pt x="1637" y="2531"/>
                    <a:pt x="402" y="2531"/>
                  </a:cubicBezTo>
                  <a:cubicBezTo>
                    <a:pt x="0" y="2531"/>
                    <a:pt x="0" y="3141"/>
                    <a:pt x="402" y="3141"/>
                  </a:cubicBezTo>
                  <a:cubicBezTo>
                    <a:pt x="1637" y="3141"/>
                    <a:pt x="2632" y="4135"/>
                    <a:pt x="2632" y="5371"/>
                  </a:cubicBezTo>
                  <a:cubicBezTo>
                    <a:pt x="2632" y="5571"/>
                    <a:pt x="2784" y="5671"/>
                    <a:pt x="2936" y="5671"/>
                  </a:cubicBezTo>
                  <a:cubicBezTo>
                    <a:pt x="3089" y="5671"/>
                    <a:pt x="3241" y="5571"/>
                    <a:pt x="3241" y="5371"/>
                  </a:cubicBezTo>
                  <a:cubicBezTo>
                    <a:pt x="3241" y="4135"/>
                    <a:pt x="4236" y="3141"/>
                    <a:pt x="5471" y="3141"/>
                  </a:cubicBezTo>
                  <a:cubicBezTo>
                    <a:pt x="5872" y="3141"/>
                    <a:pt x="5872" y="2531"/>
                    <a:pt x="5471" y="2531"/>
                  </a:cubicBezTo>
                  <a:cubicBezTo>
                    <a:pt x="4236" y="2531"/>
                    <a:pt x="3241" y="1536"/>
                    <a:pt x="3241" y="301"/>
                  </a:cubicBezTo>
                  <a:cubicBezTo>
                    <a:pt x="3241" y="100"/>
                    <a:pt x="3089" y="0"/>
                    <a:pt x="2936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77"/>
            <p:cNvSpPr/>
            <p:nvPr/>
          </p:nvSpPr>
          <p:spPr>
            <a:xfrm>
              <a:off x="4770800" y="2260975"/>
              <a:ext cx="146800" cy="141800"/>
            </a:xfrm>
            <a:custGeom>
              <a:avLst/>
              <a:gdLst/>
              <a:ahLst/>
              <a:cxnLst/>
              <a:rect l="l" t="t" r="r" b="b"/>
              <a:pathLst>
                <a:path w="5872" h="5672" extrusionOk="0">
                  <a:moveTo>
                    <a:pt x="2936" y="1585"/>
                  </a:moveTo>
                  <a:cubicBezTo>
                    <a:pt x="3209" y="2130"/>
                    <a:pt x="3658" y="2564"/>
                    <a:pt x="4203" y="2836"/>
                  </a:cubicBezTo>
                  <a:cubicBezTo>
                    <a:pt x="3658" y="3125"/>
                    <a:pt x="3209" y="3558"/>
                    <a:pt x="2936" y="4120"/>
                  </a:cubicBezTo>
                  <a:cubicBezTo>
                    <a:pt x="2663" y="3574"/>
                    <a:pt x="2214" y="3125"/>
                    <a:pt x="1685" y="2852"/>
                  </a:cubicBezTo>
                  <a:cubicBezTo>
                    <a:pt x="2214" y="2580"/>
                    <a:pt x="2663" y="2130"/>
                    <a:pt x="2936" y="1585"/>
                  </a:cubicBezTo>
                  <a:close/>
                  <a:moveTo>
                    <a:pt x="2936" y="1"/>
                  </a:moveTo>
                  <a:cubicBezTo>
                    <a:pt x="2784" y="1"/>
                    <a:pt x="2631" y="101"/>
                    <a:pt x="2631" y="302"/>
                  </a:cubicBezTo>
                  <a:cubicBezTo>
                    <a:pt x="2647" y="1537"/>
                    <a:pt x="1637" y="2532"/>
                    <a:pt x="401" y="2548"/>
                  </a:cubicBezTo>
                  <a:cubicBezTo>
                    <a:pt x="0" y="2548"/>
                    <a:pt x="0" y="3141"/>
                    <a:pt x="401" y="3141"/>
                  </a:cubicBezTo>
                  <a:cubicBezTo>
                    <a:pt x="1637" y="3141"/>
                    <a:pt x="2631" y="4136"/>
                    <a:pt x="2631" y="5371"/>
                  </a:cubicBezTo>
                  <a:cubicBezTo>
                    <a:pt x="2631" y="5572"/>
                    <a:pt x="2784" y="5672"/>
                    <a:pt x="2936" y="5672"/>
                  </a:cubicBezTo>
                  <a:cubicBezTo>
                    <a:pt x="3088" y="5672"/>
                    <a:pt x="3241" y="5572"/>
                    <a:pt x="3241" y="5371"/>
                  </a:cubicBezTo>
                  <a:cubicBezTo>
                    <a:pt x="3241" y="4136"/>
                    <a:pt x="4236" y="3141"/>
                    <a:pt x="5471" y="3141"/>
                  </a:cubicBezTo>
                  <a:cubicBezTo>
                    <a:pt x="5872" y="3141"/>
                    <a:pt x="5872" y="2548"/>
                    <a:pt x="5471" y="2548"/>
                  </a:cubicBezTo>
                  <a:cubicBezTo>
                    <a:pt x="4236" y="2532"/>
                    <a:pt x="3241" y="1537"/>
                    <a:pt x="3241" y="302"/>
                  </a:cubicBezTo>
                  <a:cubicBezTo>
                    <a:pt x="3241" y="101"/>
                    <a:pt x="3088" y="1"/>
                    <a:pt x="2936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77"/>
            <p:cNvSpPr/>
            <p:nvPr/>
          </p:nvSpPr>
          <p:spPr>
            <a:xfrm>
              <a:off x="2386325" y="3238825"/>
              <a:ext cx="120350" cy="77725"/>
            </a:xfrm>
            <a:custGeom>
              <a:avLst/>
              <a:gdLst/>
              <a:ahLst/>
              <a:cxnLst/>
              <a:rect l="l" t="t" r="r" b="b"/>
              <a:pathLst>
                <a:path w="4814" h="3109" extrusionOk="0">
                  <a:moveTo>
                    <a:pt x="2455" y="0"/>
                  </a:moveTo>
                  <a:cubicBezTo>
                    <a:pt x="2303" y="0"/>
                    <a:pt x="2151" y="100"/>
                    <a:pt x="2151" y="301"/>
                  </a:cubicBezTo>
                  <a:cubicBezTo>
                    <a:pt x="2151" y="1280"/>
                    <a:pt x="1364" y="2066"/>
                    <a:pt x="402" y="2066"/>
                  </a:cubicBezTo>
                  <a:cubicBezTo>
                    <a:pt x="1" y="2066"/>
                    <a:pt x="1" y="2659"/>
                    <a:pt x="402" y="2659"/>
                  </a:cubicBezTo>
                  <a:cubicBezTo>
                    <a:pt x="739" y="2659"/>
                    <a:pt x="1076" y="2756"/>
                    <a:pt x="1348" y="2948"/>
                  </a:cubicBezTo>
                  <a:cubicBezTo>
                    <a:pt x="1669" y="2964"/>
                    <a:pt x="1974" y="2996"/>
                    <a:pt x="2295" y="3012"/>
                  </a:cubicBezTo>
                  <a:cubicBezTo>
                    <a:pt x="2102" y="2739"/>
                    <a:pt x="1846" y="2531"/>
                    <a:pt x="1557" y="2354"/>
                  </a:cubicBezTo>
                  <a:cubicBezTo>
                    <a:pt x="1926" y="2146"/>
                    <a:pt x="2247" y="1841"/>
                    <a:pt x="2455" y="1456"/>
                  </a:cubicBezTo>
                  <a:cubicBezTo>
                    <a:pt x="2664" y="1841"/>
                    <a:pt x="2985" y="2146"/>
                    <a:pt x="3354" y="2354"/>
                  </a:cubicBezTo>
                  <a:cubicBezTo>
                    <a:pt x="3065" y="2531"/>
                    <a:pt x="2792" y="2756"/>
                    <a:pt x="2600" y="3044"/>
                  </a:cubicBezTo>
                  <a:lnTo>
                    <a:pt x="3338" y="3108"/>
                  </a:lnTo>
                  <a:cubicBezTo>
                    <a:pt x="3659" y="2820"/>
                    <a:pt x="4076" y="2659"/>
                    <a:pt x="4509" y="2659"/>
                  </a:cubicBezTo>
                  <a:cubicBezTo>
                    <a:pt x="4669" y="2659"/>
                    <a:pt x="4814" y="2531"/>
                    <a:pt x="4814" y="2354"/>
                  </a:cubicBezTo>
                  <a:cubicBezTo>
                    <a:pt x="4814" y="2194"/>
                    <a:pt x="4669" y="2066"/>
                    <a:pt x="4509" y="2066"/>
                  </a:cubicBezTo>
                  <a:cubicBezTo>
                    <a:pt x="3546" y="2066"/>
                    <a:pt x="2760" y="1280"/>
                    <a:pt x="2760" y="301"/>
                  </a:cubicBezTo>
                  <a:cubicBezTo>
                    <a:pt x="2760" y="100"/>
                    <a:pt x="2608" y="0"/>
                    <a:pt x="2455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77"/>
            <p:cNvSpPr/>
            <p:nvPr/>
          </p:nvSpPr>
          <p:spPr>
            <a:xfrm>
              <a:off x="598300" y="2757925"/>
              <a:ext cx="343350" cy="338325"/>
            </a:xfrm>
            <a:custGeom>
              <a:avLst/>
              <a:gdLst/>
              <a:ahLst/>
              <a:cxnLst/>
              <a:rect l="l" t="t" r="r" b="b"/>
              <a:pathLst>
                <a:path w="13734" h="13533" extrusionOk="0">
                  <a:moveTo>
                    <a:pt x="6867" y="2290"/>
                  </a:moveTo>
                  <a:cubicBezTo>
                    <a:pt x="7524" y="4424"/>
                    <a:pt x="9193" y="6093"/>
                    <a:pt x="11327" y="6767"/>
                  </a:cubicBezTo>
                  <a:cubicBezTo>
                    <a:pt x="9193" y="7424"/>
                    <a:pt x="7524" y="9093"/>
                    <a:pt x="6867" y="11227"/>
                  </a:cubicBezTo>
                  <a:cubicBezTo>
                    <a:pt x="6193" y="9093"/>
                    <a:pt x="4524" y="7424"/>
                    <a:pt x="2390" y="6767"/>
                  </a:cubicBezTo>
                  <a:cubicBezTo>
                    <a:pt x="4524" y="6093"/>
                    <a:pt x="6193" y="4424"/>
                    <a:pt x="6867" y="2290"/>
                  </a:cubicBezTo>
                  <a:close/>
                  <a:moveTo>
                    <a:pt x="6867" y="0"/>
                  </a:moveTo>
                  <a:cubicBezTo>
                    <a:pt x="6714" y="0"/>
                    <a:pt x="6562" y="101"/>
                    <a:pt x="6562" y="301"/>
                  </a:cubicBezTo>
                  <a:cubicBezTo>
                    <a:pt x="6562" y="3702"/>
                    <a:pt x="3802" y="6462"/>
                    <a:pt x="401" y="6462"/>
                  </a:cubicBezTo>
                  <a:cubicBezTo>
                    <a:pt x="0" y="6462"/>
                    <a:pt x="0" y="7071"/>
                    <a:pt x="401" y="7071"/>
                  </a:cubicBezTo>
                  <a:cubicBezTo>
                    <a:pt x="3802" y="7071"/>
                    <a:pt x="6562" y="9831"/>
                    <a:pt x="6562" y="13232"/>
                  </a:cubicBezTo>
                  <a:cubicBezTo>
                    <a:pt x="6562" y="13432"/>
                    <a:pt x="6714" y="13533"/>
                    <a:pt x="6867" y="13533"/>
                  </a:cubicBezTo>
                  <a:cubicBezTo>
                    <a:pt x="7019" y="13533"/>
                    <a:pt x="7171" y="13432"/>
                    <a:pt x="7171" y="13232"/>
                  </a:cubicBezTo>
                  <a:cubicBezTo>
                    <a:pt x="7171" y="9831"/>
                    <a:pt x="9931" y="7071"/>
                    <a:pt x="13332" y="7071"/>
                  </a:cubicBezTo>
                  <a:cubicBezTo>
                    <a:pt x="13733" y="7071"/>
                    <a:pt x="13733" y="6462"/>
                    <a:pt x="13332" y="6462"/>
                  </a:cubicBezTo>
                  <a:cubicBezTo>
                    <a:pt x="9931" y="6462"/>
                    <a:pt x="7171" y="3702"/>
                    <a:pt x="7171" y="301"/>
                  </a:cubicBezTo>
                  <a:cubicBezTo>
                    <a:pt x="7171" y="101"/>
                    <a:pt x="7019" y="0"/>
                    <a:pt x="6867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77"/>
            <p:cNvSpPr/>
            <p:nvPr/>
          </p:nvSpPr>
          <p:spPr>
            <a:xfrm>
              <a:off x="268200" y="1957675"/>
              <a:ext cx="515025" cy="281075"/>
            </a:xfrm>
            <a:custGeom>
              <a:avLst/>
              <a:gdLst/>
              <a:ahLst/>
              <a:cxnLst/>
              <a:rect l="l" t="t" r="r" b="b"/>
              <a:pathLst>
                <a:path w="20601" h="11243" extrusionOk="0">
                  <a:moveTo>
                    <a:pt x="0" y="0"/>
                  </a:moveTo>
                  <a:lnTo>
                    <a:pt x="0" y="706"/>
                  </a:lnTo>
                  <a:cubicBezTo>
                    <a:pt x="5279" y="1219"/>
                    <a:pt x="9305" y="5647"/>
                    <a:pt x="9305" y="10941"/>
                  </a:cubicBezTo>
                  <a:cubicBezTo>
                    <a:pt x="9305" y="11142"/>
                    <a:pt x="9458" y="11242"/>
                    <a:pt x="9610" y="11242"/>
                  </a:cubicBezTo>
                  <a:cubicBezTo>
                    <a:pt x="9763" y="11242"/>
                    <a:pt x="9915" y="11142"/>
                    <a:pt x="9915" y="10941"/>
                  </a:cubicBezTo>
                  <a:cubicBezTo>
                    <a:pt x="9915" y="5262"/>
                    <a:pt x="14520" y="658"/>
                    <a:pt x="20199" y="658"/>
                  </a:cubicBezTo>
                  <a:cubicBezTo>
                    <a:pt x="20600" y="658"/>
                    <a:pt x="20600" y="48"/>
                    <a:pt x="20199" y="48"/>
                  </a:cubicBezTo>
                  <a:cubicBezTo>
                    <a:pt x="19846" y="48"/>
                    <a:pt x="19509" y="32"/>
                    <a:pt x="19156" y="0"/>
                  </a:cubicBezTo>
                  <a:lnTo>
                    <a:pt x="16493" y="0"/>
                  </a:lnTo>
                  <a:cubicBezTo>
                    <a:pt x="16862" y="144"/>
                    <a:pt x="17247" y="257"/>
                    <a:pt x="17648" y="353"/>
                  </a:cubicBezTo>
                  <a:cubicBezTo>
                    <a:pt x="13669" y="1316"/>
                    <a:pt x="10573" y="4428"/>
                    <a:pt x="9610" y="8391"/>
                  </a:cubicBezTo>
                  <a:cubicBezTo>
                    <a:pt x="8648" y="4428"/>
                    <a:pt x="5535" y="1316"/>
                    <a:pt x="1573" y="353"/>
                  </a:cubicBezTo>
                  <a:cubicBezTo>
                    <a:pt x="1958" y="257"/>
                    <a:pt x="2359" y="144"/>
                    <a:pt x="2744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77"/>
            <p:cNvSpPr/>
            <p:nvPr/>
          </p:nvSpPr>
          <p:spPr>
            <a:xfrm>
              <a:off x="4873875" y="3284550"/>
              <a:ext cx="120350" cy="86550"/>
            </a:xfrm>
            <a:custGeom>
              <a:avLst/>
              <a:gdLst/>
              <a:ahLst/>
              <a:cxnLst/>
              <a:rect l="l" t="t" r="r" b="b"/>
              <a:pathLst>
                <a:path w="4814" h="3462" extrusionOk="0">
                  <a:moveTo>
                    <a:pt x="2455" y="1456"/>
                  </a:moveTo>
                  <a:cubicBezTo>
                    <a:pt x="2663" y="1825"/>
                    <a:pt x="2984" y="2146"/>
                    <a:pt x="3353" y="2354"/>
                  </a:cubicBezTo>
                  <a:cubicBezTo>
                    <a:pt x="2984" y="2563"/>
                    <a:pt x="2663" y="2884"/>
                    <a:pt x="2455" y="3253"/>
                  </a:cubicBezTo>
                  <a:cubicBezTo>
                    <a:pt x="2246" y="2884"/>
                    <a:pt x="1925" y="2563"/>
                    <a:pt x="1556" y="2354"/>
                  </a:cubicBezTo>
                  <a:cubicBezTo>
                    <a:pt x="1925" y="2146"/>
                    <a:pt x="2246" y="1825"/>
                    <a:pt x="2455" y="1456"/>
                  </a:cubicBezTo>
                  <a:close/>
                  <a:moveTo>
                    <a:pt x="2455" y="0"/>
                  </a:moveTo>
                  <a:cubicBezTo>
                    <a:pt x="2303" y="0"/>
                    <a:pt x="2150" y="100"/>
                    <a:pt x="2150" y="301"/>
                  </a:cubicBezTo>
                  <a:cubicBezTo>
                    <a:pt x="2150" y="1263"/>
                    <a:pt x="1364" y="2050"/>
                    <a:pt x="401" y="2050"/>
                  </a:cubicBezTo>
                  <a:cubicBezTo>
                    <a:pt x="0" y="2050"/>
                    <a:pt x="0" y="2659"/>
                    <a:pt x="401" y="2659"/>
                  </a:cubicBezTo>
                  <a:cubicBezTo>
                    <a:pt x="995" y="2659"/>
                    <a:pt x="1556" y="2948"/>
                    <a:pt x="1877" y="3461"/>
                  </a:cubicBezTo>
                  <a:cubicBezTo>
                    <a:pt x="2375" y="3317"/>
                    <a:pt x="2888" y="3173"/>
                    <a:pt x="3418" y="3028"/>
                  </a:cubicBezTo>
                  <a:cubicBezTo>
                    <a:pt x="3722" y="2788"/>
                    <a:pt x="4107" y="2659"/>
                    <a:pt x="4508" y="2643"/>
                  </a:cubicBezTo>
                  <a:cubicBezTo>
                    <a:pt x="4517" y="2644"/>
                    <a:pt x="4525" y="2644"/>
                    <a:pt x="4533" y="2644"/>
                  </a:cubicBezTo>
                  <a:cubicBezTo>
                    <a:pt x="4683" y="2644"/>
                    <a:pt x="4813" y="2507"/>
                    <a:pt x="4813" y="2354"/>
                  </a:cubicBezTo>
                  <a:cubicBezTo>
                    <a:pt x="4813" y="2194"/>
                    <a:pt x="4669" y="2050"/>
                    <a:pt x="4508" y="2050"/>
                  </a:cubicBezTo>
                  <a:cubicBezTo>
                    <a:pt x="3546" y="2050"/>
                    <a:pt x="2760" y="1263"/>
                    <a:pt x="2760" y="301"/>
                  </a:cubicBezTo>
                  <a:cubicBezTo>
                    <a:pt x="2760" y="100"/>
                    <a:pt x="2607" y="0"/>
                    <a:pt x="2455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77"/>
            <p:cNvSpPr/>
            <p:nvPr/>
          </p:nvSpPr>
          <p:spPr>
            <a:xfrm>
              <a:off x="852175" y="2498200"/>
              <a:ext cx="76625" cy="65925"/>
            </a:xfrm>
            <a:custGeom>
              <a:avLst/>
              <a:gdLst/>
              <a:ahLst/>
              <a:cxnLst/>
              <a:rect l="l" t="t" r="r" b="b"/>
              <a:pathLst>
                <a:path w="3065" h="2637" extrusionOk="0">
                  <a:moveTo>
                    <a:pt x="1316" y="599"/>
                  </a:moveTo>
                  <a:cubicBezTo>
                    <a:pt x="1942" y="599"/>
                    <a:pt x="2263" y="1369"/>
                    <a:pt x="1813" y="1818"/>
                  </a:cubicBezTo>
                  <a:cubicBezTo>
                    <a:pt x="1668" y="1963"/>
                    <a:pt x="1490" y="2028"/>
                    <a:pt x="1314" y="2028"/>
                  </a:cubicBezTo>
                  <a:cubicBezTo>
                    <a:pt x="947" y="2028"/>
                    <a:pt x="594" y="1744"/>
                    <a:pt x="594" y="1321"/>
                  </a:cubicBezTo>
                  <a:cubicBezTo>
                    <a:pt x="594" y="920"/>
                    <a:pt x="915" y="599"/>
                    <a:pt x="1316" y="599"/>
                  </a:cubicBezTo>
                  <a:close/>
                  <a:moveTo>
                    <a:pt x="1319" y="0"/>
                  </a:moveTo>
                  <a:cubicBezTo>
                    <a:pt x="647" y="0"/>
                    <a:pt x="1" y="528"/>
                    <a:pt x="1" y="1321"/>
                  </a:cubicBezTo>
                  <a:cubicBezTo>
                    <a:pt x="1" y="2043"/>
                    <a:pt x="578" y="2636"/>
                    <a:pt x="1316" y="2636"/>
                  </a:cubicBezTo>
                  <a:cubicBezTo>
                    <a:pt x="2471" y="2636"/>
                    <a:pt x="3065" y="1209"/>
                    <a:pt x="2231" y="390"/>
                  </a:cubicBezTo>
                  <a:cubicBezTo>
                    <a:pt x="1966" y="121"/>
                    <a:pt x="1640" y="0"/>
                    <a:pt x="1319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77"/>
            <p:cNvSpPr/>
            <p:nvPr/>
          </p:nvSpPr>
          <p:spPr>
            <a:xfrm>
              <a:off x="2905750" y="2539625"/>
              <a:ext cx="76625" cy="65925"/>
            </a:xfrm>
            <a:custGeom>
              <a:avLst/>
              <a:gdLst/>
              <a:ahLst/>
              <a:cxnLst/>
              <a:rect l="l" t="t" r="r" b="b"/>
              <a:pathLst>
                <a:path w="3065" h="2637" extrusionOk="0">
                  <a:moveTo>
                    <a:pt x="1751" y="609"/>
                  </a:moveTo>
                  <a:cubicBezTo>
                    <a:pt x="2118" y="609"/>
                    <a:pt x="2471" y="893"/>
                    <a:pt x="2471" y="1316"/>
                  </a:cubicBezTo>
                  <a:cubicBezTo>
                    <a:pt x="2471" y="1717"/>
                    <a:pt x="2150" y="2022"/>
                    <a:pt x="1765" y="2022"/>
                  </a:cubicBezTo>
                  <a:cubicBezTo>
                    <a:pt x="1123" y="2022"/>
                    <a:pt x="802" y="1268"/>
                    <a:pt x="1251" y="819"/>
                  </a:cubicBezTo>
                  <a:cubicBezTo>
                    <a:pt x="1397" y="674"/>
                    <a:pt x="1575" y="609"/>
                    <a:pt x="1751" y="609"/>
                  </a:cubicBezTo>
                  <a:close/>
                  <a:moveTo>
                    <a:pt x="1765" y="1"/>
                  </a:moveTo>
                  <a:cubicBezTo>
                    <a:pt x="594" y="1"/>
                    <a:pt x="0" y="1413"/>
                    <a:pt x="834" y="2247"/>
                  </a:cubicBezTo>
                  <a:cubicBezTo>
                    <a:pt x="1099" y="2516"/>
                    <a:pt x="1425" y="2637"/>
                    <a:pt x="1746" y="2637"/>
                  </a:cubicBezTo>
                  <a:cubicBezTo>
                    <a:pt x="2418" y="2637"/>
                    <a:pt x="3064" y="2109"/>
                    <a:pt x="3064" y="1316"/>
                  </a:cubicBezTo>
                  <a:cubicBezTo>
                    <a:pt x="3064" y="594"/>
                    <a:pt x="2487" y="1"/>
                    <a:pt x="1765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77"/>
            <p:cNvSpPr/>
            <p:nvPr/>
          </p:nvSpPr>
          <p:spPr>
            <a:xfrm>
              <a:off x="5812400" y="2715700"/>
              <a:ext cx="76650" cy="65925"/>
            </a:xfrm>
            <a:custGeom>
              <a:avLst/>
              <a:gdLst/>
              <a:ahLst/>
              <a:cxnLst/>
              <a:rect l="l" t="t" r="r" b="b"/>
              <a:pathLst>
                <a:path w="3066" h="2637" extrusionOk="0">
                  <a:moveTo>
                    <a:pt x="1317" y="610"/>
                  </a:moveTo>
                  <a:cubicBezTo>
                    <a:pt x="1958" y="610"/>
                    <a:pt x="2263" y="1380"/>
                    <a:pt x="1814" y="1830"/>
                  </a:cubicBezTo>
                  <a:cubicBezTo>
                    <a:pt x="1669" y="1969"/>
                    <a:pt x="1493" y="2032"/>
                    <a:pt x="1321" y="2032"/>
                  </a:cubicBezTo>
                  <a:cubicBezTo>
                    <a:pt x="958" y="2032"/>
                    <a:pt x="611" y="1752"/>
                    <a:pt x="611" y="1316"/>
                  </a:cubicBezTo>
                  <a:cubicBezTo>
                    <a:pt x="611" y="931"/>
                    <a:pt x="915" y="610"/>
                    <a:pt x="1317" y="610"/>
                  </a:cubicBezTo>
                  <a:close/>
                  <a:moveTo>
                    <a:pt x="1317" y="1"/>
                  </a:moveTo>
                  <a:cubicBezTo>
                    <a:pt x="595" y="1"/>
                    <a:pt x="1" y="594"/>
                    <a:pt x="1" y="1316"/>
                  </a:cubicBezTo>
                  <a:cubicBezTo>
                    <a:pt x="1" y="2109"/>
                    <a:pt x="648" y="2637"/>
                    <a:pt x="1324" y="2637"/>
                  </a:cubicBezTo>
                  <a:cubicBezTo>
                    <a:pt x="1647" y="2637"/>
                    <a:pt x="1977" y="2516"/>
                    <a:pt x="2247" y="2247"/>
                  </a:cubicBezTo>
                  <a:cubicBezTo>
                    <a:pt x="3065" y="1413"/>
                    <a:pt x="2488" y="1"/>
                    <a:pt x="1317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77"/>
            <p:cNvSpPr/>
            <p:nvPr/>
          </p:nvSpPr>
          <p:spPr>
            <a:xfrm>
              <a:off x="3629300" y="2196300"/>
              <a:ext cx="76625" cy="65750"/>
            </a:xfrm>
            <a:custGeom>
              <a:avLst/>
              <a:gdLst/>
              <a:ahLst/>
              <a:cxnLst/>
              <a:rect l="l" t="t" r="r" b="b"/>
              <a:pathLst>
                <a:path w="3065" h="2630" extrusionOk="0">
                  <a:moveTo>
                    <a:pt x="1749" y="593"/>
                  </a:moveTo>
                  <a:cubicBezTo>
                    <a:pt x="2117" y="593"/>
                    <a:pt x="2471" y="881"/>
                    <a:pt x="2471" y="1316"/>
                  </a:cubicBezTo>
                  <a:cubicBezTo>
                    <a:pt x="2455" y="1701"/>
                    <a:pt x="2150" y="2022"/>
                    <a:pt x="1749" y="2022"/>
                  </a:cubicBezTo>
                  <a:cubicBezTo>
                    <a:pt x="1123" y="2022"/>
                    <a:pt x="803" y="1252"/>
                    <a:pt x="1252" y="803"/>
                  </a:cubicBezTo>
                  <a:cubicBezTo>
                    <a:pt x="1396" y="658"/>
                    <a:pt x="1574" y="593"/>
                    <a:pt x="1749" y="593"/>
                  </a:cubicBezTo>
                  <a:close/>
                  <a:moveTo>
                    <a:pt x="1749" y="1"/>
                  </a:moveTo>
                  <a:cubicBezTo>
                    <a:pt x="578" y="1"/>
                    <a:pt x="0" y="1413"/>
                    <a:pt x="819" y="2247"/>
                  </a:cubicBezTo>
                  <a:cubicBezTo>
                    <a:pt x="1088" y="2511"/>
                    <a:pt x="1418" y="2630"/>
                    <a:pt x="1741" y="2630"/>
                  </a:cubicBezTo>
                  <a:cubicBezTo>
                    <a:pt x="2418" y="2630"/>
                    <a:pt x="3065" y="2109"/>
                    <a:pt x="3065" y="1316"/>
                  </a:cubicBezTo>
                  <a:cubicBezTo>
                    <a:pt x="3065" y="594"/>
                    <a:pt x="2471" y="1"/>
                    <a:pt x="1749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77"/>
            <p:cNvSpPr/>
            <p:nvPr/>
          </p:nvSpPr>
          <p:spPr>
            <a:xfrm>
              <a:off x="6110425" y="2561450"/>
              <a:ext cx="76625" cy="65650"/>
            </a:xfrm>
            <a:custGeom>
              <a:avLst/>
              <a:gdLst/>
              <a:ahLst/>
              <a:cxnLst/>
              <a:rect l="l" t="t" r="r" b="b"/>
              <a:pathLst>
                <a:path w="3065" h="2626" extrusionOk="0">
                  <a:moveTo>
                    <a:pt x="1765" y="603"/>
                  </a:moveTo>
                  <a:cubicBezTo>
                    <a:pt x="1940" y="603"/>
                    <a:pt x="2118" y="668"/>
                    <a:pt x="2262" y="812"/>
                  </a:cubicBezTo>
                  <a:cubicBezTo>
                    <a:pt x="2712" y="1261"/>
                    <a:pt x="2391" y="2032"/>
                    <a:pt x="1749" y="2032"/>
                  </a:cubicBezTo>
                  <a:cubicBezTo>
                    <a:pt x="1364" y="2032"/>
                    <a:pt x="1043" y="1711"/>
                    <a:pt x="1043" y="1326"/>
                  </a:cubicBezTo>
                  <a:cubicBezTo>
                    <a:pt x="1043" y="890"/>
                    <a:pt x="1397" y="603"/>
                    <a:pt x="1765" y="603"/>
                  </a:cubicBezTo>
                  <a:close/>
                  <a:moveTo>
                    <a:pt x="1732" y="0"/>
                  </a:moveTo>
                  <a:cubicBezTo>
                    <a:pt x="1412" y="0"/>
                    <a:pt x="1085" y="117"/>
                    <a:pt x="818" y="379"/>
                  </a:cubicBezTo>
                  <a:cubicBezTo>
                    <a:pt x="0" y="1213"/>
                    <a:pt x="578" y="2625"/>
                    <a:pt x="1749" y="2625"/>
                  </a:cubicBezTo>
                  <a:cubicBezTo>
                    <a:pt x="2471" y="2625"/>
                    <a:pt x="3065" y="2048"/>
                    <a:pt x="3065" y="1326"/>
                  </a:cubicBezTo>
                  <a:cubicBezTo>
                    <a:pt x="3065" y="529"/>
                    <a:pt x="2412" y="0"/>
                    <a:pt x="1732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77"/>
            <p:cNvSpPr/>
            <p:nvPr/>
          </p:nvSpPr>
          <p:spPr>
            <a:xfrm>
              <a:off x="6374725" y="3098750"/>
              <a:ext cx="76650" cy="65925"/>
            </a:xfrm>
            <a:custGeom>
              <a:avLst/>
              <a:gdLst/>
              <a:ahLst/>
              <a:cxnLst/>
              <a:rect l="l" t="t" r="r" b="b"/>
              <a:pathLst>
                <a:path w="3066" h="2637" extrusionOk="0">
                  <a:moveTo>
                    <a:pt x="1752" y="608"/>
                  </a:moveTo>
                  <a:cubicBezTo>
                    <a:pt x="2119" y="608"/>
                    <a:pt x="2472" y="892"/>
                    <a:pt x="2472" y="1316"/>
                  </a:cubicBezTo>
                  <a:cubicBezTo>
                    <a:pt x="2472" y="1717"/>
                    <a:pt x="2151" y="2038"/>
                    <a:pt x="1750" y="2038"/>
                  </a:cubicBezTo>
                  <a:cubicBezTo>
                    <a:pt x="1124" y="2038"/>
                    <a:pt x="803" y="1267"/>
                    <a:pt x="1252" y="818"/>
                  </a:cubicBezTo>
                  <a:cubicBezTo>
                    <a:pt x="1397" y="673"/>
                    <a:pt x="1576" y="608"/>
                    <a:pt x="1752" y="608"/>
                  </a:cubicBezTo>
                  <a:close/>
                  <a:moveTo>
                    <a:pt x="1750" y="0"/>
                  </a:moveTo>
                  <a:cubicBezTo>
                    <a:pt x="578" y="0"/>
                    <a:pt x="1" y="1428"/>
                    <a:pt x="819" y="2246"/>
                  </a:cubicBezTo>
                  <a:cubicBezTo>
                    <a:pt x="1089" y="2516"/>
                    <a:pt x="1419" y="2636"/>
                    <a:pt x="1742" y="2636"/>
                  </a:cubicBezTo>
                  <a:cubicBezTo>
                    <a:pt x="2419" y="2636"/>
                    <a:pt x="3065" y="2108"/>
                    <a:pt x="3065" y="1316"/>
                  </a:cubicBezTo>
                  <a:cubicBezTo>
                    <a:pt x="3065" y="594"/>
                    <a:pt x="2488" y="0"/>
                    <a:pt x="1750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77"/>
            <p:cNvSpPr/>
            <p:nvPr/>
          </p:nvSpPr>
          <p:spPr>
            <a:xfrm>
              <a:off x="1751825" y="2807150"/>
              <a:ext cx="50950" cy="87050"/>
            </a:xfrm>
            <a:custGeom>
              <a:avLst/>
              <a:gdLst/>
              <a:ahLst/>
              <a:cxnLst/>
              <a:rect l="l" t="t" r="r" b="b"/>
              <a:pathLst>
                <a:path w="2038" h="3482" extrusionOk="0">
                  <a:moveTo>
                    <a:pt x="918" y="687"/>
                  </a:moveTo>
                  <a:cubicBezTo>
                    <a:pt x="933" y="687"/>
                    <a:pt x="948" y="688"/>
                    <a:pt x="963" y="690"/>
                  </a:cubicBezTo>
                  <a:lnTo>
                    <a:pt x="963" y="1525"/>
                  </a:lnTo>
                  <a:cubicBezTo>
                    <a:pt x="850" y="1477"/>
                    <a:pt x="738" y="1412"/>
                    <a:pt x="642" y="1348"/>
                  </a:cubicBezTo>
                  <a:cubicBezTo>
                    <a:pt x="562" y="1268"/>
                    <a:pt x="529" y="1172"/>
                    <a:pt x="529" y="1075"/>
                  </a:cubicBezTo>
                  <a:cubicBezTo>
                    <a:pt x="513" y="963"/>
                    <a:pt x="562" y="867"/>
                    <a:pt x="642" y="787"/>
                  </a:cubicBezTo>
                  <a:cubicBezTo>
                    <a:pt x="725" y="731"/>
                    <a:pt x="821" y="687"/>
                    <a:pt x="918" y="687"/>
                  </a:cubicBezTo>
                  <a:close/>
                  <a:moveTo>
                    <a:pt x="1091" y="1958"/>
                  </a:moveTo>
                  <a:cubicBezTo>
                    <a:pt x="1219" y="2006"/>
                    <a:pt x="1332" y="2054"/>
                    <a:pt x="1444" y="2134"/>
                  </a:cubicBezTo>
                  <a:cubicBezTo>
                    <a:pt x="1524" y="2215"/>
                    <a:pt x="1556" y="2311"/>
                    <a:pt x="1556" y="2423"/>
                  </a:cubicBezTo>
                  <a:cubicBezTo>
                    <a:pt x="1556" y="2535"/>
                    <a:pt x="1508" y="2632"/>
                    <a:pt x="1444" y="2712"/>
                  </a:cubicBezTo>
                  <a:cubicBezTo>
                    <a:pt x="1348" y="2792"/>
                    <a:pt x="1219" y="2824"/>
                    <a:pt x="1091" y="2824"/>
                  </a:cubicBezTo>
                  <a:lnTo>
                    <a:pt x="1091" y="1958"/>
                  </a:lnTo>
                  <a:close/>
                  <a:moveTo>
                    <a:pt x="963" y="1"/>
                  </a:moveTo>
                  <a:lnTo>
                    <a:pt x="963" y="337"/>
                  </a:lnTo>
                  <a:cubicBezTo>
                    <a:pt x="802" y="337"/>
                    <a:pt x="642" y="370"/>
                    <a:pt x="481" y="434"/>
                  </a:cubicBezTo>
                  <a:cubicBezTo>
                    <a:pt x="353" y="482"/>
                    <a:pt x="241" y="578"/>
                    <a:pt x="160" y="690"/>
                  </a:cubicBezTo>
                  <a:cubicBezTo>
                    <a:pt x="0" y="947"/>
                    <a:pt x="0" y="1268"/>
                    <a:pt x="176" y="1509"/>
                  </a:cubicBezTo>
                  <a:cubicBezTo>
                    <a:pt x="257" y="1621"/>
                    <a:pt x="353" y="1701"/>
                    <a:pt x="465" y="1749"/>
                  </a:cubicBezTo>
                  <a:cubicBezTo>
                    <a:pt x="626" y="1813"/>
                    <a:pt x="802" y="1878"/>
                    <a:pt x="963" y="1910"/>
                  </a:cubicBezTo>
                  <a:lnTo>
                    <a:pt x="963" y="2808"/>
                  </a:lnTo>
                  <a:cubicBezTo>
                    <a:pt x="850" y="2792"/>
                    <a:pt x="738" y="2744"/>
                    <a:pt x="658" y="2648"/>
                  </a:cubicBezTo>
                  <a:cubicBezTo>
                    <a:pt x="594" y="2567"/>
                    <a:pt x="545" y="2471"/>
                    <a:pt x="529" y="2375"/>
                  </a:cubicBezTo>
                  <a:lnTo>
                    <a:pt x="64" y="2375"/>
                  </a:lnTo>
                  <a:cubicBezTo>
                    <a:pt x="64" y="2584"/>
                    <a:pt x="176" y="2776"/>
                    <a:pt x="337" y="2920"/>
                  </a:cubicBezTo>
                  <a:cubicBezTo>
                    <a:pt x="513" y="3065"/>
                    <a:pt x="738" y="3145"/>
                    <a:pt x="963" y="3161"/>
                  </a:cubicBezTo>
                  <a:lnTo>
                    <a:pt x="963" y="3482"/>
                  </a:lnTo>
                  <a:lnTo>
                    <a:pt x="1107" y="3482"/>
                  </a:lnTo>
                  <a:lnTo>
                    <a:pt x="1107" y="3177"/>
                  </a:lnTo>
                  <a:cubicBezTo>
                    <a:pt x="1267" y="3177"/>
                    <a:pt x="1444" y="3145"/>
                    <a:pt x="1604" y="3065"/>
                  </a:cubicBezTo>
                  <a:cubicBezTo>
                    <a:pt x="1733" y="3001"/>
                    <a:pt x="1845" y="2904"/>
                    <a:pt x="1925" y="2776"/>
                  </a:cubicBezTo>
                  <a:cubicBezTo>
                    <a:pt x="1989" y="2664"/>
                    <a:pt x="2021" y="2535"/>
                    <a:pt x="2021" y="2407"/>
                  </a:cubicBezTo>
                  <a:cubicBezTo>
                    <a:pt x="2038" y="2263"/>
                    <a:pt x="1989" y="2102"/>
                    <a:pt x="1909" y="1990"/>
                  </a:cubicBezTo>
                  <a:cubicBezTo>
                    <a:pt x="1829" y="1878"/>
                    <a:pt x="1733" y="1797"/>
                    <a:pt x="1620" y="1749"/>
                  </a:cubicBezTo>
                  <a:cubicBezTo>
                    <a:pt x="1476" y="1685"/>
                    <a:pt x="1332" y="1621"/>
                    <a:pt x="1171" y="1589"/>
                  </a:cubicBezTo>
                  <a:lnTo>
                    <a:pt x="1091" y="1557"/>
                  </a:lnTo>
                  <a:lnTo>
                    <a:pt x="1091" y="690"/>
                  </a:lnTo>
                  <a:cubicBezTo>
                    <a:pt x="1203" y="706"/>
                    <a:pt x="1283" y="755"/>
                    <a:pt x="1364" y="835"/>
                  </a:cubicBezTo>
                  <a:cubicBezTo>
                    <a:pt x="1428" y="899"/>
                    <a:pt x="1476" y="979"/>
                    <a:pt x="1492" y="1075"/>
                  </a:cubicBezTo>
                  <a:lnTo>
                    <a:pt x="1973" y="1075"/>
                  </a:lnTo>
                  <a:cubicBezTo>
                    <a:pt x="1957" y="883"/>
                    <a:pt x="1861" y="690"/>
                    <a:pt x="1701" y="562"/>
                  </a:cubicBezTo>
                  <a:cubicBezTo>
                    <a:pt x="1540" y="434"/>
                    <a:pt x="1316" y="354"/>
                    <a:pt x="1091" y="337"/>
                  </a:cubicBezTo>
                  <a:lnTo>
                    <a:pt x="1091" y="1"/>
                  </a:ln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77"/>
            <p:cNvSpPr/>
            <p:nvPr/>
          </p:nvSpPr>
          <p:spPr>
            <a:xfrm>
              <a:off x="1674800" y="2774275"/>
              <a:ext cx="180925" cy="155050"/>
            </a:xfrm>
            <a:custGeom>
              <a:avLst/>
              <a:gdLst/>
              <a:ahLst/>
              <a:cxnLst/>
              <a:rect l="l" t="t" r="r" b="b"/>
              <a:pathLst>
                <a:path w="7237" h="6202" extrusionOk="0">
                  <a:moveTo>
                    <a:pt x="4116" y="598"/>
                  </a:moveTo>
                  <a:cubicBezTo>
                    <a:pt x="5397" y="598"/>
                    <a:pt x="6627" y="1597"/>
                    <a:pt x="6627" y="3096"/>
                  </a:cubicBezTo>
                  <a:cubicBezTo>
                    <a:pt x="6627" y="4476"/>
                    <a:pt x="5520" y="5599"/>
                    <a:pt x="4140" y="5599"/>
                  </a:cubicBezTo>
                  <a:cubicBezTo>
                    <a:pt x="1910" y="5599"/>
                    <a:pt x="803" y="2904"/>
                    <a:pt x="2375" y="1332"/>
                  </a:cubicBezTo>
                  <a:cubicBezTo>
                    <a:pt x="2882" y="824"/>
                    <a:pt x="3505" y="598"/>
                    <a:pt x="4116" y="598"/>
                  </a:cubicBezTo>
                  <a:close/>
                  <a:moveTo>
                    <a:pt x="4140" y="0"/>
                  </a:moveTo>
                  <a:cubicBezTo>
                    <a:pt x="1380" y="0"/>
                    <a:pt x="1" y="3337"/>
                    <a:pt x="1942" y="5294"/>
                  </a:cubicBezTo>
                  <a:cubicBezTo>
                    <a:pt x="2574" y="5921"/>
                    <a:pt x="3349" y="6201"/>
                    <a:pt x="4109" y="6201"/>
                  </a:cubicBezTo>
                  <a:cubicBezTo>
                    <a:pt x="5705" y="6201"/>
                    <a:pt x="7236" y="4965"/>
                    <a:pt x="7236" y="3096"/>
                  </a:cubicBezTo>
                  <a:cubicBezTo>
                    <a:pt x="7236" y="1396"/>
                    <a:pt x="5840" y="16"/>
                    <a:pt x="4140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77"/>
            <p:cNvSpPr/>
            <p:nvPr/>
          </p:nvSpPr>
          <p:spPr>
            <a:xfrm>
              <a:off x="1631475" y="2742175"/>
              <a:ext cx="256325" cy="219600"/>
            </a:xfrm>
            <a:custGeom>
              <a:avLst/>
              <a:gdLst/>
              <a:ahLst/>
              <a:cxnLst/>
              <a:rect l="l" t="t" r="r" b="b"/>
              <a:pathLst>
                <a:path w="10253" h="8784" extrusionOk="0">
                  <a:moveTo>
                    <a:pt x="5837" y="596"/>
                  </a:moveTo>
                  <a:cubicBezTo>
                    <a:pt x="7782" y="596"/>
                    <a:pt x="9643" y="2103"/>
                    <a:pt x="9643" y="4380"/>
                  </a:cubicBezTo>
                  <a:cubicBezTo>
                    <a:pt x="9643" y="6466"/>
                    <a:pt x="7959" y="8167"/>
                    <a:pt x="5873" y="8167"/>
                  </a:cubicBezTo>
                  <a:cubicBezTo>
                    <a:pt x="5866" y="8167"/>
                    <a:pt x="5860" y="8167"/>
                    <a:pt x="5853" y="8167"/>
                  </a:cubicBezTo>
                  <a:cubicBezTo>
                    <a:pt x="2497" y="8167"/>
                    <a:pt x="808" y="4103"/>
                    <a:pt x="3178" y="1717"/>
                  </a:cubicBezTo>
                  <a:cubicBezTo>
                    <a:pt x="3952" y="942"/>
                    <a:pt x="4904" y="596"/>
                    <a:pt x="5837" y="596"/>
                  </a:cubicBezTo>
                  <a:close/>
                  <a:moveTo>
                    <a:pt x="5873" y="1"/>
                  </a:moveTo>
                  <a:cubicBezTo>
                    <a:pt x="1958" y="1"/>
                    <a:pt x="1" y="4717"/>
                    <a:pt x="2760" y="7493"/>
                  </a:cubicBezTo>
                  <a:cubicBezTo>
                    <a:pt x="3652" y="8384"/>
                    <a:pt x="4749" y="8783"/>
                    <a:pt x="5826" y="8783"/>
                  </a:cubicBezTo>
                  <a:cubicBezTo>
                    <a:pt x="8084" y="8783"/>
                    <a:pt x="10253" y="7030"/>
                    <a:pt x="10253" y="4380"/>
                  </a:cubicBezTo>
                  <a:cubicBezTo>
                    <a:pt x="10237" y="1974"/>
                    <a:pt x="8279" y="17"/>
                    <a:pt x="5873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77"/>
            <p:cNvSpPr/>
            <p:nvPr/>
          </p:nvSpPr>
          <p:spPr>
            <a:xfrm>
              <a:off x="1507150" y="2684025"/>
              <a:ext cx="542300" cy="460450"/>
            </a:xfrm>
            <a:custGeom>
              <a:avLst/>
              <a:gdLst/>
              <a:ahLst/>
              <a:cxnLst/>
              <a:rect l="l" t="t" r="r" b="b"/>
              <a:pathLst>
                <a:path w="21692" h="18418" extrusionOk="0">
                  <a:moveTo>
                    <a:pt x="18146" y="610"/>
                  </a:moveTo>
                  <a:cubicBezTo>
                    <a:pt x="19766" y="610"/>
                    <a:pt x="21082" y="1925"/>
                    <a:pt x="21082" y="3562"/>
                  </a:cubicBezTo>
                  <a:lnTo>
                    <a:pt x="21098" y="12065"/>
                  </a:lnTo>
                  <a:lnTo>
                    <a:pt x="594" y="12065"/>
                  </a:lnTo>
                  <a:lnTo>
                    <a:pt x="594" y="3562"/>
                  </a:lnTo>
                  <a:cubicBezTo>
                    <a:pt x="594" y="1925"/>
                    <a:pt x="1910" y="610"/>
                    <a:pt x="3546" y="610"/>
                  </a:cubicBezTo>
                  <a:close/>
                  <a:moveTo>
                    <a:pt x="21082" y="12658"/>
                  </a:moveTo>
                  <a:cubicBezTo>
                    <a:pt x="21066" y="14263"/>
                    <a:pt x="19750" y="15562"/>
                    <a:pt x="18146" y="15562"/>
                  </a:cubicBezTo>
                  <a:lnTo>
                    <a:pt x="3546" y="15562"/>
                  </a:lnTo>
                  <a:cubicBezTo>
                    <a:pt x="1926" y="15562"/>
                    <a:pt x="626" y="14263"/>
                    <a:pt x="594" y="12658"/>
                  </a:cubicBezTo>
                  <a:close/>
                  <a:moveTo>
                    <a:pt x="12899" y="16172"/>
                  </a:moveTo>
                  <a:lnTo>
                    <a:pt x="12915" y="17696"/>
                  </a:lnTo>
                  <a:lnTo>
                    <a:pt x="8776" y="17696"/>
                  </a:lnTo>
                  <a:lnTo>
                    <a:pt x="8776" y="16172"/>
                  </a:lnTo>
                  <a:close/>
                  <a:moveTo>
                    <a:pt x="3546" y="0"/>
                  </a:moveTo>
                  <a:cubicBezTo>
                    <a:pt x="1589" y="0"/>
                    <a:pt x="0" y="1589"/>
                    <a:pt x="0" y="3562"/>
                  </a:cubicBezTo>
                  <a:lnTo>
                    <a:pt x="0" y="12626"/>
                  </a:lnTo>
                  <a:cubicBezTo>
                    <a:pt x="0" y="14584"/>
                    <a:pt x="1589" y="16172"/>
                    <a:pt x="3546" y="16172"/>
                  </a:cubicBezTo>
                  <a:lnTo>
                    <a:pt x="8183" y="16172"/>
                  </a:lnTo>
                  <a:lnTo>
                    <a:pt x="8183" y="17824"/>
                  </a:lnTo>
                  <a:lnTo>
                    <a:pt x="6755" y="17824"/>
                  </a:lnTo>
                  <a:cubicBezTo>
                    <a:pt x="6354" y="17824"/>
                    <a:pt x="6354" y="18418"/>
                    <a:pt x="6755" y="18418"/>
                  </a:cubicBezTo>
                  <a:lnTo>
                    <a:pt x="14921" y="18418"/>
                  </a:lnTo>
                  <a:cubicBezTo>
                    <a:pt x="15322" y="18418"/>
                    <a:pt x="15322" y="17824"/>
                    <a:pt x="14921" y="17824"/>
                  </a:cubicBezTo>
                  <a:lnTo>
                    <a:pt x="13509" y="17824"/>
                  </a:lnTo>
                  <a:lnTo>
                    <a:pt x="13509" y="16172"/>
                  </a:lnTo>
                  <a:lnTo>
                    <a:pt x="18146" y="16172"/>
                  </a:lnTo>
                  <a:cubicBezTo>
                    <a:pt x="20103" y="16172"/>
                    <a:pt x="21691" y="14584"/>
                    <a:pt x="21691" y="12626"/>
                  </a:cubicBezTo>
                  <a:lnTo>
                    <a:pt x="21691" y="3562"/>
                  </a:lnTo>
                  <a:cubicBezTo>
                    <a:pt x="21691" y="1589"/>
                    <a:pt x="20103" y="0"/>
                    <a:pt x="18146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77"/>
            <p:cNvSpPr/>
            <p:nvPr/>
          </p:nvSpPr>
          <p:spPr>
            <a:xfrm>
              <a:off x="1761850" y="3018000"/>
              <a:ext cx="38125" cy="32625"/>
            </a:xfrm>
            <a:custGeom>
              <a:avLst/>
              <a:gdLst/>
              <a:ahLst/>
              <a:cxnLst/>
              <a:rect l="l" t="t" r="r" b="b"/>
              <a:pathLst>
                <a:path w="1525" h="1305" extrusionOk="0">
                  <a:moveTo>
                    <a:pt x="656" y="0"/>
                  </a:moveTo>
                  <a:cubicBezTo>
                    <a:pt x="320" y="0"/>
                    <a:pt x="0" y="258"/>
                    <a:pt x="0" y="647"/>
                  </a:cubicBezTo>
                  <a:cubicBezTo>
                    <a:pt x="0" y="1016"/>
                    <a:pt x="289" y="1305"/>
                    <a:pt x="658" y="1305"/>
                  </a:cubicBezTo>
                  <a:cubicBezTo>
                    <a:pt x="1235" y="1305"/>
                    <a:pt x="1524" y="599"/>
                    <a:pt x="1123" y="198"/>
                  </a:cubicBezTo>
                  <a:cubicBezTo>
                    <a:pt x="987" y="61"/>
                    <a:pt x="819" y="0"/>
                    <a:pt x="656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77"/>
            <p:cNvSpPr/>
            <p:nvPr/>
          </p:nvSpPr>
          <p:spPr>
            <a:xfrm>
              <a:off x="6740125" y="3168925"/>
              <a:ext cx="38925" cy="67000"/>
            </a:xfrm>
            <a:custGeom>
              <a:avLst/>
              <a:gdLst/>
              <a:ahLst/>
              <a:cxnLst/>
              <a:rect l="l" t="t" r="r" b="b"/>
              <a:pathLst>
                <a:path w="1557" h="2680" extrusionOk="0">
                  <a:moveTo>
                    <a:pt x="738" y="530"/>
                  </a:moveTo>
                  <a:lnTo>
                    <a:pt x="738" y="1156"/>
                  </a:lnTo>
                  <a:cubicBezTo>
                    <a:pt x="658" y="1124"/>
                    <a:pt x="562" y="1092"/>
                    <a:pt x="498" y="1027"/>
                  </a:cubicBezTo>
                  <a:cubicBezTo>
                    <a:pt x="434" y="979"/>
                    <a:pt x="402" y="899"/>
                    <a:pt x="402" y="819"/>
                  </a:cubicBezTo>
                  <a:cubicBezTo>
                    <a:pt x="402" y="739"/>
                    <a:pt x="434" y="658"/>
                    <a:pt x="498" y="610"/>
                  </a:cubicBezTo>
                  <a:cubicBezTo>
                    <a:pt x="562" y="546"/>
                    <a:pt x="658" y="530"/>
                    <a:pt x="738" y="530"/>
                  </a:cubicBezTo>
                  <a:close/>
                  <a:moveTo>
                    <a:pt x="851" y="1509"/>
                  </a:moveTo>
                  <a:cubicBezTo>
                    <a:pt x="947" y="1525"/>
                    <a:pt x="1027" y="1573"/>
                    <a:pt x="1107" y="1637"/>
                  </a:cubicBezTo>
                  <a:cubicBezTo>
                    <a:pt x="1172" y="1685"/>
                    <a:pt x="1204" y="1765"/>
                    <a:pt x="1204" y="1862"/>
                  </a:cubicBezTo>
                  <a:cubicBezTo>
                    <a:pt x="1204" y="1942"/>
                    <a:pt x="1172" y="2022"/>
                    <a:pt x="1107" y="2086"/>
                  </a:cubicBezTo>
                  <a:cubicBezTo>
                    <a:pt x="1027" y="2134"/>
                    <a:pt x="947" y="2166"/>
                    <a:pt x="851" y="2166"/>
                  </a:cubicBezTo>
                  <a:lnTo>
                    <a:pt x="851" y="1509"/>
                  </a:lnTo>
                  <a:close/>
                  <a:moveTo>
                    <a:pt x="738" y="1"/>
                  </a:moveTo>
                  <a:lnTo>
                    <a:pt x="738" y="257"/>
                  </a:lnTo>
                  <a:cubicBezTo>
                    <a:pt x="716" y="254"/>
                    <a:pt x="693" y="253"/>
                    <a:pt x="670" y="253"/>
                  </a:cubicBezTo>
                  <a:cubicBezTo>
                    <a:pt x="565" y="253"/>
                    <a:pt x="462" y="282"/>
                    <a:pt x="369" y="321"/>
                  </a:cubicBezTo>
                  <a:cubicBezTo>
                    <a:pt x="273" y="370"/>
                    <a:pt x="193" y="434"/>
                    <a:pt x="129" y="530"/>
                  </a:cubicBezTo>
                  <a:cubicBezTo>
                    <a:pt x="0" y="723"/>
                    <a:pt x="0" y="963"/>
                    <a:pt x="129" y="1156"/>
                  </a:cubicBezTo>
                  <a:cubicBezTo>
                    <a:pt x="177" y="1236"/>
                    <a:pt x="257" y="1300"/>
                    <a:pt x="353" y="1332"/>
                  </a:cubicBezTo>
                  <a:cubicBezTo>
                    <a:pt x="482" y="1380"/>
                    <a:pt x="610" y="1428"/>
                    <a:pt x="738" y="1477"/>
                  </a:cubicBezTo>
                  <a:lnTo>
                    <a:pt x="738" y="2150"/>
                  </a:lnTo>
                  <a:cubicBezTo>
                    <a:pt x="642" y="2150"/>
                    <a:pt x="562" y="2102"/>
                    <a:pt x="498" y="2038"/>
                  </a:cubicBezTo>
                  <a:cubicBezTo>
                    <a:pt x="434" y="1974"/>
                    <a:pt x="402" y="1894"/>
                    <a:pt x="402" y="1813"/>
                  </a:cubicBezTo>
                  <a:lnTo>
                    <a:pt x="33" y="1813"/>
                  </a:lnTo>
                  <a:cubicBezTo>
                    <a:pt x="49" y="1974"/>
                    <a:pt x="113" y="2134"/>
                    <a:pt x="241" y="2231"/>
                  </a:cubicBezTo>
                  <a:cubicBezTo>
                    <a:pt x="386" y="2359"/>
                    <a:pt x="546" y="2423"/>
                    <a:pt x="738" y="2423"/>
                  </a:cubicBezTo>
                  <a:lnTo>
                    <a:pt x="738" y="2680"/>
                  </a:lnTo>
                  <a:lnTo>
                    <a:pt x="835" y="2680"/>
                  </a:lnTo>
                  <a:lnTo>
                    <a:pt x="835" y="2439"/>
                  </a:lnTo>
                  <a:cubicBezTo>
                    <a:pt x="963" y="2439"/>
                    <a:pt x="1107" y="2407"/>
                    <a:pt x="1220" y="2359"/>
                  </a:cubicBezTo>
                  <a:cubicBezTo>
                    <a:pt x="1428" y="2263"/>
                    <a:pt x="1541" y="2054"/>
                    <a:pt x="1541" y="1846"/>
                  </a:cubicBezTo>
                  <a:cubicBezTo>
                    <a:pt x="1557" y="1733"/>
                    <a:pt x="1525" y="1621"/>
                    <a:pt x="1460" y="1525"/>
                  </a:cubicBezTo>
                  <a:cubicBezTo>
                    <a:pt x="1396" y="1444"/>
                    <a:pt x="1332" y="1380"/>
                    <a:pt x="1252" y="1332"/>
                  </a:cubicBezTo>
                  <a:cubicBezTo>
                    <a:pt x="1140" y="1284"/>
                    <a:pt x="1027" y="1252"/>
                    <a:pt x="899" y="1204"/>
                  </a:cubicBezTo>
                  <a:lnTo>
                    <a:pt x="851" y="1188"/>
                  </a:lnTo>
                  <a:lnTo>
                    <a:pt x="851" y="530"/>
                  </a:lnTo>
                  <a:cubicBezTo>
                    <a:pt x="931" y="546"/>
                    <a:pt x="995" y="578"/>
                    <a:pt x="1043" y="626"/>
                  </a:cubicBezTo>
                  <a:cubicBezTo>
                    <a:pt x="1091" y="690"/>
                    <a:pt x="1140" y="755"/>
                    <a:pt x="1140" y="819"/>
                  </a:cubicBezTo>
                  <a:lnTo>
                    <a:pt x="1509" y="819"/>
                  </a:lnTo>
                  <a:cubicBezTo>
                    <a:pt x="1509" y="674"/>
                    <a:pt x="1428" y="530"/>
                    <a:pt x="1316" y="434"/>
                  </a:cubicBezTo>
                  <a:cubicBezTo>
                    <a:pt x="1188" y="321"/>
                    <a:pt x="1011" y="257"/>
                    <a:pt x="851" y="257"/>
                  </a:cubicBezTo>
                  <a:lnTo>
                    <a:pt x="851" y="1"/>
                  </a:ln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77"/>
            <p:cNvSpPr/>
            <p:nvPr/>
          </p:nvSpPr>
          <p:spPr>
            <a:xfrm>
              <a:off x="6678350" y="3141650"/>
              <a:ext cx="143625" cy="123125"/>
            </a:xfrm>
            <a:custGeom>
              <a:avLst/>
              <a:gdLst/>
              <a:ahLst/>
              <a:cxnLst/>
              <a:rect l="l" t="t" r="r" b="b"/>
              <a:pathLst>
                <a:path w="5745" h="4925" extrusionOk="0">
                  <a:moveTo>
                    <a:pt x="3279" y="605"/>
                  </a:moveTo>
                  <a:cubicBezTo>
                    <a:pt x="4228" y="605"/>
                    <a:pt x="5135" y="1340"/>
                    <a:pt x="5135" y="2455"/>
                  </a:cubicBezTo>
                  <a:cubicBezTo>
                    <a:pt x="5135" y="3482"/>
                    <a:pt x="4300" y="4316"/>
                    <a:pt x="3290" y="4316"/>
                  </a:cubicBezTo>
                  <a:cubicBezTo>
                    <a:pt x="1637" y="4316"/>
                    <a:pt x="803" y="2311"/>
                    <a:pt x="1974" y="1156"/>
                  </a:cubicBezTo>
                  <a:cubicBezTo>
                    <a:pt x="2355" y="775"/>
                    <a:pt x="2822" y="605"/>
                    <a:pt x="3279" y="605"/>
                  </a:cubicBezTo>
                  <a:close/>
                  <a:moveTo>
                    <a:pt x="3290" y="1"/>
                  </a:moveTo>
                  <a:cubicBezTo>
                    <a:pt x="1092" y="1"/>
                    <a:pt x="1" y="2648"/>
                    <a:pt x="1541" y="4204"/>
                  </a:cubicBezTo>
                  <a:cubicBezTo>
                    <a:pt x="2043" y="4701"/>
                    <a:pt x="2660" y="4924"/>
                    <a:pt x="3264" y="4924"/>
                  </a:cubicBezTo>
                  <a:cubicBezTo>
                    <a:pt x="4531" y="4924"/>
                    <a:pt x="5744" y="3944"/>
                    <a:pt x="5744" y="2455"/>
                  </a:cubicBezTo>
                  <a:cubicBezTo>
                    <a:pt x="5728" y="1108"/>
                    <a:pt x="4637" y="17"/>
                    <a:pt x="3290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77"/>
            <p:cNvSpPr/>
            <p:nvPr/>
          </p:nvSpPr>
          <p:spPr>
            <a:xfrm>
              <a:off x="6645475" y="3117175"/>
              <a:ext cx="201375" cy="172225"/>
            </a:xfrm>
            <a:custGeom>
              <a:avLst/>
              <a:gdLst/>
              <a:ahLst/>
              <a:cxnLst/>
              <a:rect l="l" t="t" r="r" b="b"/>
              <a:pathLst>
                <a:path w="8055" h="6889" extrusionOk="0">
                  <a:moveTo>
                    <a:pt x="4581" y="586"/>
                  </a:moveTo>
                  <a:cubicBezTo>
                    <a:pt x="6044" y="586"/>
                    <a:pt x="7444" y="1721"/>
                    <a:pt x="7444" y="3434"/>
                  </a:cubicBezTo>
                  <a:cubicBezTo>
                    <a:pt x="7444" y="5006"/>
                    <a:pt x="6177" y="6274"/>
                    <a:pt x="4605" y="6290"/>
                  </a:cubicBezTo>
                  <a:cubicBezTo>
                    <a:pt x="2070" y="6274"/>
                    <a:pt x="802" y="3226"/>
                    <a:pt x="2583" y="1429"/>
                  </a:cubicBezTo>
                  <a:cubicBezTo>
                    <a:pt x="3165" y="847"/>
                    <a:pt x="3880" y="586"/>
                    <a:pt x="4581" y="586"/>
                  </a:cubicBezTo>
                  <a:close/>
                  <a:moveTo>
                    <a:pt x="4605" y="1"/>
                  </a:moveTo>
                  <a:cubicBezTo>
                    <a:pt x="1524" y="1"/>
                    <a:pt x="0" y="3707"/>
                    <a:pt x="2166" y="5873"/>
                  </a:cubicBezTo>
                  <a:cubicBezTo>
                    <a:pt x="2867" y="6574"/>
                    <a:pt x="3732" y="6889"/>
                    <a:pt x="4580" y="6889"/>
                  </a:cubicBezTo>
                  <a:cubicBezTo>
                    <a:pt x="6352" y="6889"/>
                    <a:pt x="8054" y="5517"/>
                    <a:pt x="8054" y="3434"/>
                  </a:cubicBezTo>
                  <a:cubicBezTo>
                    <a:pt x="8038" y="1541"/>
                    <a:pt x="6498" y="1"/>
                    <a:pt x="4605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77"/>
            <p:cNvSpPr/>
            <p:nvPr/>
          </p:nvSpPr>
          <p:spPr>
            <a:xfrm>
              <a:off x="6549200" y="3072275"/>
              <a:ext cx="422375" cy="357775"/>
            </a:xfrm>
            <a:custGeom>
              <a:avLst/>
              <a:gdLst/>
              <a:ahLst/>
              <a:cxnLst/>
              <a:rect l="l" t="t" r="r" b="b"/>
              <a:pathLst>
                <a:path w="16895" h="14311" extrusionOk="0">
                  <a:moveTo>
                    <a:pt x="13333" y="594"/>
                  </a:moveTo>
                  <a:cubicBezTo>
                    <a:pt x="14953" y="594"/>
                    <a:pt x="16285" y="1909"/>
                    <a:pt x="16285" y="3546"/>
                  </a:cubicBezTo>
                  <a:lnTo>
                    <a:pt x="16285" y="9033"/>
                  </a:lnTo>
                  <a:cubicBezTo>
                    <a:pt x="16285" y="9113"/>
                    <a:pt x="16285" y="9193"/>
                    <a:pt x="16269" y="9273"/>
                  </a:cubicBezTo>
                  <a:lnTo>
                    <a:pt x="643" y="9273"/>
                  </a:lnTo>
                  <a:cubicBezTo>
                    <a:pt x="643" y="9193"/>
                    <a:pt x="626" y="9113"/>
                    <a:pt x="626" y="9033"/>
                  </a:cubicBezTo>
                  <a:lnTo>
                    <a:pt x="626" y="3546"/>
                  </a:lnTo>
                  <a:cubicBezTo>
                    <a:pt x="626" y="1925"/>
                    <a:pt x="1958" y="594"/>
                    <a:pt x="3578" y="594"/>
                  </a:cubicBezTo>
                  <a:close/>
                  <a:moveTo>
                    <a:pt x="16157" y="9883"/>
                  </a:moveTo>
                  <a:cubicBezTo>
                    <a:pt x="15772" y="11134"/>
                    <a:pt x="14632" y="11984"/>
                    <a:pt x="13333" y="11984"/>
                  </a:cubicBezTo>
                  <a:lnTo>
                    <a:pt x="13333" y="12001"/>
                  </a:lnTo>
                  <a:lnTo>
                    <a:pt x="3578" y="12001"/>
                  </a:lnTo>
                  <a:cubicBezTo>
                    <a:pt x="2279" y="11984"/>
                    <a:pt x="1124" y="11134"/>
                    <a:pt x="755" y="9883"/>
                  </a:cubicBezTo>
                  <a:close/>
                  <a:moveTo>
                    <a:pt x="9980" y="12594"/>
                  </a:moveTo>
                  <a:lnTo>
                    <a:pt x="9980" y="13637"/>
                  </a:lnTo>
                  <a:lnTo>
                    <a:pt x="6932" y="13637"/>
                  </a:lnTo>
                  <a:lnTo>
                    <a:pt x="6932" y="12594"/>
                  </a:lnTo>
                  <a:close/>
                  <a:moveTo>
                    <a:pt x="3578" y="0"/>
                  </a:moveTo>
                  <a:cubicBezTo>
                    <a:pt x="1621" y="0"/>
                    <a:pt x="33" y="1588"/>
                    <a:pt x="33" y="3546"/>
                  </a:cubicBezTo>
                  <a:lnTo>
                    <a:pt x="33" y="9033"/>
                  </a:lnTo>
                  <a:cubicBezTo>
                    <a:pt x="33" y="9177"/>
                    <a:pt x="33" y="9305"/>
                    <a:pt x="49" y="9450"/>
                  </a:cubicBezTo>
                  <a:cubicBezTo>
                    <a:pt x="1" y="9562"/>
                    <a:pt x="17" y="9690"/>
                    <a:pt x="97" y="9770"/>
                  </a:cubicBezTo>
                  <a:cubicBezTo>
                    <a:pt x="450" y="11407"/>
                    <a:pt x="1910" y="12578"/>
                    <a:pt x="3578" y="12578"/>
                  </a:cubicBezTo>
                  <a:lnTo>
                    <a:pt x="6322" y="12578"/>
                  </a:lnTo>
                  <a:lnTo>
                    <a:pt x="6322" y="13717"/>
                  </a:lnTo>
                  <a:lnTo>
                    <a:pt x="5311" y="13717"/>
                  </a:lnTo>
                  <a:cubicBezTo>
                    <a:pt x="4910" y="13717"/>
                    <a:pt x="4910" y="14311"/>
                    <a:pt x="5311" y="14311"/>
                  </a:cubicBezTo>
                  <a:lnTo>
                    <a:pt x="11600" y="14311"/>
                  </a:lnTo>
                  <a:cubicBezTo>
                    <a:pt x="12001" y="14311"/>
                    <a:pt x="12001" y="13717"/>
                    <a:pt x="11600" y="13717"/>
                  </a:cubicBezTo>
                  <a:lnTo>
                    <a:pt x="10573" y="13717"/>
                  </a:lnTo>
                  <a:lnTo>
                    <a:pt x="10573" y="12594"/>
                  </a:lnTo>
                  <a:lnTo>
                    <a:pt x="13333" y="12594"/>
                  </a:lnTo>
                  <a:cubicBezTo>
                    <a:pt x="15001" y="12594"/>
                    <a:pt x="16445" y="11423"/>
                    <a:pt x="16798" y="9787"/>
                  </a:cubicBezTo>
                  <a:cubicBezTo>
                    <a:pt x="16879" y="9690"/>
                    <a:pt x="16895" y="9562"/>
                    <a:pt x="16846" y="9466"/>
                  </a:cubicBezTo>
                  <a:cubicBezTo>
                    <a:pt x="16862" y="9321"/>
                    <a:pt x="16879" y="9177"/>
                    <a:pt x="16879" y="9049"/>
                  </a:cubicBezTo>
                  <a:lnTo>
                    <a:pt x="16879" y="3546"/>
                  </a:lnTo>
                  <a:cubicBezTo>
                    <a:pt x="16879" y="1588"/>
                    <a:pt x="15290" y="0"/>
                    <a:pt x="13333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77"/>
            <p:cNvSpPr/>
            <p:nvPr/>
          </p:nvSpPr>
          <p:spPr>
            <a:xfrm>
              <a:off x="6747350" y="3330625"/>
              <a:ext cx="30500" cy="26425"/>
            </a:xfrm>
            <a:custGeom>
              <a:avLst/>
              <a:gdLst/>
              <a:ahLst/>
              <a:cxnLst/>
              <a:rect l="l" t="t" r="r" b="b"/>
              <a:pathLst>
                <a:path w="1220" h="1057" extrusionOk="0">
                  <a:moveTo>
                    <a:pt x="528" y="1"/>
                  </a:moveTo>
                  <a:cubicBezTo>
                    <a:pt x="257" y="1"/>
                    <a:pt x="0" y="213"/>
                    <a:pt x="0" y="527"/>
                  </a:cubicBezTo>
                  <a:cubicBezTo>
                    <a:pt x="0" y="816"/>
                    <a:pt x="241" y="1057"/>
                    <a:pt x="530" y="1057"/>
                  </a:cubicBezTo>
                  <a:cubicBezTo>
                    <a:pt x="995" y="1057"/>
                    <a:pt x="1220" y="479"/>
                    <a:pt x="899" y="158"/>
                  </a:cubicBezTo>
                  <a:cubicBezTo>
                    <a:pt x="790" y="49"/>
                    <a:pt x="657" y="1"/>
                    <a:pt x="528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77"/>
            <p:cNvSpPr/>
            <p:nvPr/>
          </p:nvSpPr>
          <p:spPr>
            <a:xfrm>
              <a:off x="6360300" y="1957675"/>
              <a:ext cx="394300" cy="84650"/>
            </a:xfrm>
            <a:custGeom>
              <a:avLst/>
              <a:gdLst/>
              <a:ahLst/>
              <a:cxnLst/>
              <a:rect l="l" t="t" r="r" b="b"/>
              <a:pathLst>
                <a:path w="15772" h="3386" extrusionOk="0">
                  <a:moveTo>
                    <a:pt x="9402" y="1652"/>
                  </a:moveTo>
                  <a:lnTo>
                    <a:pt x="9402" y="2695"/>
                  </a:lnTo>
                  <a:lnTo>
                    <a:pt x="6354" y="2695"/>
                  </a:lnTo>
                  <a:lnTo>
                    <a:pt x="6354" y="1652"/>
                  </a:lnTo>
                  <a:close/>
                  <a:moveTo>
                    <a:pt x="0" y="0"/>
                  </a:moveTo>
                  <a:cubicBezTo>
                    <a:pt x="658" y="1027"/>
                    <a:pt x="1781" y="1652"/>
                    <a:pt x="3000" y="1652"/>
                  </a:cubicBezTo>
                  <a:lnTo>
                    <a:pt x="5760" y="1652"/>
                  </a:lnTo>
                  <a:lnTo>
                    <a:pt x="5760" y="2792"/>
                  </a:lnTo>
                  <a:lnTo>
                    <a:pt x="4733" y="2792"/>
                  </a:lnTo>
                  <a:cubicBezTo>
                    <a:pt x="4332" y="2792"/>
                    <a:pt x="4332" y="3385"/>
                    <a:pt x="4733" y="3385"/>
                  </a:cubicBezTo>
                  <a:lnTo>
                    <a:pt x="11022" y="3385"/>
                  </a:lnTo>
                  <a:cubicBezTo>
                    <a:pt x="11423" y="3385"/>
                    <a:pt x="11423" y="2792"/>
                    <a:pt x="11022" y="2792"/>
                  </a:cubicBezTo>
                  <a:lnTo>
                    <a:pt x="10011" y="2792"/>
                  </a:lnTo>
                  <a:lnTo>
                    <a:pt x="10011" y="1652"/>
                  </a:lnTo>
                  <a:lnTo>
                    <a:pt x="12755" y="1652"/>
                  </a:lnTo>
                  <a:cubicBezTo>
                    <a:pt x="13974" y="1652"/>
                    <a:pt x="15113" y="1027"/>
                    <a:pt x="15771" y="0"/>
                  </a:cubicBezTo>
                  <a:lnTo>
                    <a:pt x="15017" y="0"/>
                  </a:lnTo>
                  <a:cubicBezTo>
                    <a:pt x="14455" y="674"/>
                    <a:pt x="13637" y="1059"/>
                    <a:pt x="12755" y="1059"/>
                  </a:cubicBezTo>
                  <a:lnTo>
                    <a:pt x="3016" y="1059"/>
                  </a:lnTo>
                  <a:cubicBezTo>
                    <a:pt x="2134" y="1059"/>
                    <a:pt x="1300" y="674"/>
                    <a:pt x="754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77"/>
            <p:cNvSpPr/>
            <p:nvPr/>
          </p:nvSpPr>
          <p:spPr>
            <a:xfrm>
              <a:off x="6544400" y="1957675"/>
              <a:ext cx="26100" cy="11250"/>
            </a:xfrm>
            <a:custGeom>
              <a:avLst/>
              <a:gdLst/>
              <a:ahLst/>
              <a:cxnLst/>
              <a:rect l="l" t="t" r="r" b="b"/>
              <a:pathLst>
                <a:path w="1044" h="450" extrusionOk="0">
                  <a:moveTo>
                    <a:pt x="0" y="0"/>
                  </a:moveTo>
                  <a:cubicBezTo>
                    <a:pt x="32" y="257"/>
                    <a:pt x="257" y="449"/>
                    <a:pt x="514" y="449"/>
                  </a:cubicBezTo>
                  <a:cubicBezTo>
                    <a:pt x="786" y="449"/>
                    <a:pt x="995" y="257"/>
                    <a:pt x="1043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77"/>
            <p:cNvSpPr/>
            <p:nvPr/>
          </p:nvSpPr>
          <p:spPr>
            <a:xfrm>
              <a:off x="2375900" y="1957675"/>
              <a:ext cx="421175" cy="119525"/>
            </a:xfrm>
            <a:custGeom>
              <a:avLst/>
              <a:gdLst/>
              <a:ahLst/>
              <a:cxnLst/>
              <a:rect l="l" t="t" r="r" b="b"/>
              <a:pathLst>
                <a:path w="16847" h="4781" extrusionOk="0">
                  <a:moveTo>
                    <a:pt x="16124" y="353"/>
                  </a:moveTo>
                  <a:cubicBezTo>
                    <a:pt x="15755" y="1588"/>
                    <a:pt x="14600" y="2455"/>
                    <a:pt x="13301" y="2455"/>
                  </a:cubicBezTo>
                  <a:lnTo>
                    <a:pt x="3546" y="2455"/>
                  </a:lnTo>
                  <a:cubicBezTo>
                    <a:pt x="2247" y="2455"/>
                    <a:pt x="1092" y="1604"/>
                    <a:pt x="723" y="353"/>
                  </a:cubicBezTo>
                  <a:close/>
                  <a:moveTo>
                    <a:pt x="9948" y="3064"/>
                  </a:moveTo>
                  <a:lnTo>
                    <a:pt x="9948" y="4091"/>
                  </a:lnTo>
                  <a:lnTo>
                    <a:pt x="6899" y="4091"/>
                  </a:lnTo>
                  <a:lnTo>
                    <a:pt x="6899" y="3064"/>
                  </a:lnTo>
                  <a:close/>
                  <a:moveTo>
                    <a:pt x="1" y="0"/>
                  </a:moveTo>
                  <a:cubicBezTo>
                    <a:pt x="1" y="16"/>
                    <a:pt x="1" y="32"/>
                    <a:pt x="1" y="48"/>
                  </a:cubicBezTo>
                  <a:cubicBezTo>
                    <a:pt x="1" y="128"/>
                    <a:pt x="33" y="193"/>
                    <a:pt x="81" y="241"/>
                  </a:cubicBezTo>
                  <a:cubicBezTo>
                    <a:pt x="434" y="1877"/>
                    <a:pt x="1878" y="3048"/>
                    <a:pt x="3546" y="3048"/>
                  </a:cubicBezTo>
                  <a:lnTo>
                    <a:pt x="6306" y="3048"/>
                  </a:lnTo>
                  <a:lnTo>
                    <a:pt x="6306" y="4187"/>
                  </a:lnTo>
                  <a:lnTo>
                    <a:pt x="5279" y="4187"/>
                  </a:lnTo>
                  <a:cubicBezTo>
                    <a:pt x="4878" y="4187"/>
                    <a:pt x="4878" y="4781"/>
                    <a:pt x="5279" y="4781"/>
                  </a:cubicBezTo>
                  <a:lnTo>
                    <a:pt x="11568" y="4781"/>
                  </a:lnTo>
                  <a:cubicBezTo>
                    <a:pt x="11969" y="4781"/>
                    <a:pt x="11969" y="4187"/>
                    <a:pt x="11568" y="4187"/>
                  </a:cubicBezTo>
                  <a:lnTo>
                    <a:pt x="10557" y="4187"/>
                  </a:lnTo>
                  <a:lnTo>
                    <a:pt x="10557" y="3064"/>
                  </a:lnTo>
                  <a:lnTo>
                    <a:pt x="13301" y="3064"/>
                  </a:lnTo>
                  <a:cubicBezTo>
                    <a:pt x="14969" y="3048"/>
                    <a:pt x="16413" y="1877"/>
                    <a:pt x="16766" y="241"/>
                  </a:cubicBezTo>
                  <a:cubicBezTo>
                    <a:pt x="16814" y="193"/>
                    <a:pt x="16846" y="128"/>
                    <a:pt x="16846" y="48"/>
                  </a:cubicBezTo>
                  <a:cubicBezTo>
                    <a:pt x="16846" y="32"/>
                    <a:pt x="16846" y="16"/>
                    <a:pt x="16846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77"/>
            <p:cNvSpPr/>
            <p:nvPr/>
          </p:nvSpPr>
          <p:spPr>
            <a:xfrm>
              <a:off x="2573650" y="1977800"/>
              <a:ext cx="30500" cy="26425"/>
            </a:xfrm>
            <a:custGeom>
              <a:avLst/>
              <a:gdLst/>
              <a:ahLst/>
              <a:cxnLst/>
              <a:rect l="l" t="t" r="r" b="b"/>
              <a:pathLst>
                <a:path w="1220" h="1057" extrusionOk="0">
                  <a:moveTo>
                    <a:pt x="527" y="0"/>
                  </a:moveTo>
                  <a:cubicBezTo>
                    <a:pt x="257" y="0"/>
                    <a:pt x="0" y="212"/>
                    <a:pt x="0" y="527"/>
                  </a:cubicBezTo>
                  <a:cubicBezTo>
                    <a:pt x="0" y="815"/>
                    <a:pt x="225" y="1040"/>
                    <a:pt x="513" y="1056"/>
                  </a:cubicBezTo>
                  <a:cubicBezTo>
                    <a:pt x="979" y="1056"/>
                    <a:pt x="1219" y="478"/>
                    <a:pt x="898" y="158"/>
                  </a:cubicBezTo>
                  <a:cubicBezTo>
                    <a:pt x="789" y="49"/>
                    <a:pt x="657" y="0"/>
                    <a:pt x="527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77"/>
            <p:cNvSpPr/>
            <p:nvPr/>
          </p:nvSpPr>
          <p:spPr>
            <a:xfrm>
              <a:off x="2583525" y="2992825"/>
              <a:ext cx="313300" cy="253125"/>
            </a:xfrm>
            <a:custGeom>
              <a:avLst/>
              <a:gdLst/>
              <a:ahLst/>
              <a:cxnLst/>
              <a:rect l="l" t="t" r="r" b="b"/>
              <a:pathLst>
                <a:path w="12532" h="10125" extrusionOk="0">
                  <a:moveTo>
                    <a:pt x="8550" y="594"/>
                  </a:moveTo>
                  <a:cubicBezTo>
                    <a:pt x="9140" y="594"/>
                    <a:pt x="9710" y="834"/>
                    <a:pt x="10130" y="1269"/>
                  </a:cubicBezTo>
                  <a:cubicBezTo>
                    <a:pt x="10181" y="1331"/>
                    <a:pt x="10259" y="1359"/>
                    <a:pt x="10338" y="1359"/>
                  </a:cubicBezTo>
                  <a:cubicBezTo>
                    <a:pt x="10382" y="1359"/>
                    <a:pt x="10426" y="1350"/>
                    <a:pt x="10466" y="1333"/>
                  </a:cubicBezTo>
                  <a:lnTo>
                    <a:pt x="11012" y="1093"/>
                  </a:lnTo>
                  <a:lnTo>
                    <a:pt x="11012" y="1093"/>
                  </a:lnTo>
                  <a:cubicBezTo>
                    <a:pt x="10900" y="1205"/>
                    <a:pt x="10771" y="1317"/>
                    <a:pt x="10659" y="1413"/>
                  </a:cubicBezTo>
                  <a:cubicBezTo>
                    <a:pt x="10595" y="1462"/>
                    <a:pt x="10563" y="1526"/>
                    <a:pt x="10547" y="1606"/>
                  </a:cubicBezTo>
                  <a:lnTo>
                    <a:pt x="10547" y="1654"/>
                  </a:lnTo>
                  <a:cubicBezTo>
                    <a:pt x="10531" y="1734"/>
                    <a:pt x="10547" y="1814"/>
                    <a:pt x="10611" y="1895"/>
                  </a:cubicBezTo>
                  <a:cubicBezTo>
                    <a:pt x="10659" y="1959"/>
                    <a:pt x="10739" y="1991"/>
                    <a:pt x="10819" y="2007"/>
                  </a:cubicBezTo>
                  <a:cubicBezTo>
                    <a:pt x="10980" y="2007"/>
                    <a:pt x="11156" y="1991"/>
                    <a:pt x="11317" y="1943"/>
                  </a:cubicBezTo>
                  <a:lnTo>
                    <a:pt x="11317" y="1943"/>
                  </a:lnTo>
                  <a:lnTo>
                    <a:pt x="11269" y="1991"/>
                  </a:lnTo>
                  <a:cubicBezTo>
                    <a:pt x="11124" y="2135"/>
                    <a:pt x="10964" y="2280"/>
                    <a:pt x="10787" y="2408"/>
                  </a:cubicBezTo>
                  <a:cubicBezTo>
                    <a:pt x="10675" y="2440"/>
                    <a:pt x="10595" y="2552"/>
                    <a:pt x="10595" y="2681"/>
                  </a:cubicBezTo>
                  <a:cubicBezTo>
                    <a:pt x="10483" y="5922"/>
                    <a:pt x="8333" y="9291"/>
                    <a:pt x="4434" y="9499"/>
                  </a:cubicBezTo>
                  <a:cubicBezTo>
                    <a:pt x="4374" y="9501"/>
                    <a:pt x="4314" y="9502"/>
                    <a:pt x="4253" y="9502"/>
                  </a:cubicBezTo>
                  <a:cubicBezTo>
                    <a:pt x="3351" y="9502"/>
                    <a:pt x="2457" y="9278"/>
                    <a:pt x="1675" y="8841"/>
                  </a:cubicBezTo>
                  <a:cubicBezTo>
                    <a:pt x="2557" y="8825"/>
                    <a:pt x="3407" y="8505"/>
                    <a:pt x="4097" y="7959"/>
                  </a:cubicBezTo>
                  <a:cubicBezTo>
                    <a:pt x="4193" y="7879"/>
                    <a:pt x="4242" y="7767"/>
                    <a:pt x="4210" y="7654"/>
                  </a:cubicBezTo>
                  <a:cubicBezTo>
                    <a:pt x="4193" y="7542"/>
                    <a:pt x="4113" y="7462"/>
                    <a:pt x="4001" y="7430"/>
                  </a:cubicBezTo>
                  <a:cubicBezTo>
                    <a:pt x="3439" y="7269"/>
                    <a:pt x="2381" y="6820"/>
                    <a:pt x="2092" y="6323"/>
                  </a:cubicBezTo>
                  <a:lnTo>
                    <a:pt x="2798" y="6307"/>
                  </a:lnTo>
                  <a:cubicBezTo>
                    <a:pt x="3151" y="6307"/>
                    <a:pt x="3215" y="5825"/>
                    <a:pt x="2894" y="5729"/>
                  </a:cubicBezTo>
                  <a:cubicBezTo>
                    <a:pt x="2541" y="5617"/>
                    <a:pt x="2220" y="5440"/>
                    <a:pt x="1931" y="5232"/>
                  </a:cubicBezTo>
                  <a:cubicBezTo>
                    <a:pt x="1562" y="4927"/>
                    <a:pt x="1306" y="4510"/>
                    <a:pt x="1161" y="4061"/>
                  </a:cubicBezTo>
                  <a:lnTo>
                    <a:pt x="1161" y="4061"/>
                  </a:lnTo>
                  <a:lnTo>
                    <a:pt x="1225" y="4093"/>
                  </a:lnTo>
                  <a:cubicBezTo>
                    <a:pt x="1450" y="4157"/>
                    <a:pt x="1691" y="4205"/>
                    <a:pt x="1947" y="4205"/>
                  </a:cubicBezTo>
                  <a:cubicBezTo>
                    <a:pt x="2236" y="4189"/>
                    <a:pt x="2348" y="3820"/>
                    <a:pt x="2108" y="3659"/>
                  </a:cubicBezTo>
                  <a:cubicBezTo>
                    <a:pt x="1947" y="3547"/>
                    <a:pt x="1482" y="3146"/>
                    <a:pt x="1354" y="2793"/>
                  </a:cubicBezTo>
                  <a:cubicBezTo>
                    <a:pt x="1177" y="2312"/>
                    <a:pt x="1161" y="1798"/>
                    <a:pt x="1258" y="1301"/>
                  </a:cubicBezTo>
                  <a:lnTo>
                    <a:pt x="1258" y="1301"/>
                  </a:lnTo>
                  <a:cubicBezTo>
                    <a:pt x="1562" y="1622"/>
                    <a:pt x="2108" y="2071"/>
                    <a:pt x="3119" y="2601"/>
                  </a:cubicBezTo>
                  <a:cubicBezTo>
                    <a:pt x="4145" y="3114"/>
                    <a:pt x="5236" y="3451"/>
                    <a:pt x="6087" y="3483"/>
                  </a:cubicBezTo>
                  <a:cubicBezTo>
                    <a:pt x="6119" y="3499"/>
                    <a:pt x="6151" y="3515"/>
                    <a:pt x="6183" y="3515"/>
                  </a:cubicBezTo>
                  <a:cubicBezTo>
                    <a:pt x="6359" y="3499"/>
                    <a:pt x="6488" y="3371"/>
                    <a:pt x="6488" y="3194"/>
                  </a:cubicBezTo>
                  <a:cubicBezTo>
                    <a:pt x="6488" y="3146"/>
                    <a:pt x="6472" y="3114"/>
                    <a:pt x="6456" y="3066"/>
                  </a:cubicBezTo>
                  <a:cubicBezTo>
                    <a:pt x="6407" y="2841"/>
                    <a:pt x="6391" y="2617"/>
                    <a:pt x="6391" y="2408"/>
                  </a:cubicBezTo>
                  <a:cubicBezTo>
                    <a:pt x="6391" y="1397"/>
                    <a:pt x="7322" y="595"/>
                    <a:pt x="8493" y="595"/>
                  </a:cubicBezTo>
                  <a:cubicBezTo>
                    <a:pt x="8512" y="595"/>
                    <a:pt x="8531" y="594"/>
                    <a:pt x="8550" y="594"/>
                  </a:cubicBezTo>
                  <a:close/>
                  <a:moveTo>
                    <a:pt x="8540" y="1"/>
                  </a:moveTo>
                  <a:cubicBezTo>
                    <a:pt x="8519" y="1"/>
                    <a:pt x="8498" y="1"/>
                    <a:pt x="8477" y="2"/>
                  </a:cubicBezTo>
                  <a:cubicBezTo>
                    <a:pt x="7001" y="2"/>
                    <a:pt x="5782" y="1076"/>
                    <a:pt x="5782" y="2408"/>
                  </a:cubicBezTo>
                  <a:cubicBezTo>
                    <a:pt x="5782" y="2552"/>
                    <a:pt x="5798" y="2713"/>
                    <a:pt x="5814" y="2873"/>
                  </a:cubicBezTo>
                  <a:cubicBezTo>
                    <a:pt x="4964" y="2729"/>
                    <a:pt x="4145" y="2456"/>
                    <a:pt x="3391" y="2071"/>
                  </a:cubicBezTo>
                  <a:cubicBezTo>
                    <a:pt x="1707" y="1221"/>
                    <a:pt x="1498" y="627"/>
                    <a:pt x="1498" y="627"/>
                  </a:cubicBezTo>
                  <a:cubicBezTo>
                    <a:pt x="1478" y="475"/>
                    <a:pt x="1348" y="380"/>
                    <a:pt x="1211" y="380"/>
                  </a:cubicBezTo>
                  <a:cubicBezTo>
                    <a:pt x="1132" y="380"/>
                    <a:pt x="1050" y="412"/>
                    <a:pt x="985" y="483"/>
                  </a:cubicBezTo>
                  <a:cubicBezTo>
                    <a:pt x="600" y="884"/>
                    <a:pt x="423" y="2055"/>
                    <a:pt x="776" y="3002"/>
                  </a:cubicBezTo>
                  <a:cubicBezTo>
                    <a:pt x="808" y="3114"/>
                    <a:pt x="856" y="3210"/>
                    <a:pt x="921" y="3307"/>
                  </a:cubicBezTo>
                  <a:cubicBezTo>
                    <a:pt x="905" y="3298"/>
                    <a:pt x="885" y="3294"/>
                    <a:pt x="864" y="3294"/>
                  </a:cubicBezTo>
                  <a:cubicBezTo>
                    <a:pt x="844" y="3294"/>
                    <a:pt x="824" y="3298"/>
                    <a:pt x="808" y="3307"/>
                  </a:cubicBezTo>
                  <a:cubicBezTo>
                    <a:pt x="712" y="3323"/>
                    <a:pt x="648" y="3387"/>
                    <a:pt x="600" y="3483"/>
                  </a:cubicBezTo>
                  <a:cubicBezTo>
                    <a:pt x="327" y="4141"/>
                    <a:pt x="856" y="5087"/>
                    <a:pt x="1530" y="5681"/>
                  </a:cubicBezTo>
                  <a:cubicBezTo>
                    <a:pt x="1546" y="5713"/>
                    <a:pt x="1578" y="5745"/>
                    <a:pt x="1610" y="5761"/>
                  </a:cubicBezTo>
                  <a:cubicBezTo>
                    <a:pt x="1498" y="5809"/>
                    <a:pt x="1418" y="5906"/>
                    <a:pt x="1418" y="6034"/>
                  </a:cubicBezTo>
                  <a:cubicBezTo>
                    <a:pt x="1370" y="6932"/>
                    <a:pt x="2509" y="7526"/>
                    <a:pt x="3247" y="7815"/>
                  </a:cubicBezTo>
                  <a:cubicBezTo>
                    <a:pt x="2766" y="8103"/>
                    <a:pt x="2220" y="8248"/>
                    <a:pt x="1659" y="8248"/>
                  </a:cubicBezTo>
                  <a:cubicBezTo>
                    <a:pt x="1274" y="8248"/>
                    <a:pt x="889" y="8200"/>
                    <a:pt x="503" y="8087"/>
                  </a:cubicBezTo>
                  <a:cubicBezTo>
                    <a:pt x="472" y="8077"/>
                    <a:pt x="441" y="8073"/>
                    <a:pt x="411" y="8073"/>
                  </a:cubicBezTo>
                  <a:cubicBezTo>
                    <a:pt x="157" y="8073"/>
                    <a:pt x="1" y="8414"/>
                    <a:pt x="231" y="8601"/>
                  </a:cubicBezTo>
                  <a:cubicBezTo>
                    <a:pt x="1338" y="9547"/>
                    <a:pt x="2734" y="10093"/>
                    <a:pt x="4193" y="10125"/>
                  </a:cubicBezTo>
                  <a:lnTo>
                    <a:pt x="4466" y="10125"/>
                  </a:lnTo>
                  <a:cubicBezTo>
                    <a:pt x="8670" y="9900"/>
                    <a:pt x="11012" y="6339"/>
                    <a:pt x="11188" y="2889"/>
                  </a:cubicBezTo>
                  <a:cubicBezTo>
                    <a:pt x="11365" y="2745"/>
                    <a:pt x="11541" y="2585"/>
                    <a:pt x="11702" y="2424"/>
                  </a:cubicBezTo>
                  <a:cubicBezTo>
                    <a:pt x="11991" y="2135"/>
                    <a:pt x="12231" y="1814"/>
                    <a:pt x="12424" y="1478"/>
                  </a:cubicBezTo>
                  <a:cubicBezTo>
                    <a:pt x="12532" y="1262"/>
                    <a:pt x="12367" y="1034"/>
                    <a:pt x="12160" y="1034"/>
                  </a:cubicBezTo>
                  <a:cubicBezTo>
                    <a:pt x="12120" y="1034"/>
                    <a:pt x="12080" y="1043"/>
                    <a:pt x="12039" y="1060"/>
                  </a:cubicBezTo>
                  <a:lnTo>
                    <a:pt x="12023" y="1044"/>
                  </a:lnTo>
                  <a:lnTo>
                    <a:pt x="11766" y="1141"/>
                  </a:lnTo>
                  <a:cubicBezTo>
                    <a:pt x="11878" y="1012"/>
                    <a:pt x="11975" y="868"/>
                    <a:pt x="12039" y="707"/>
                  </a:cubicBezTo>
                  <a:cubicBezTo>
                    <a:pt x="12071" y="579"/>
                    <a:pt x="12071" y="467"/>
                    <a:pt x="12023" y="355"/>
                  </a:cubicBezTo>
                  <a:lnTo>
                    <a:pt x="12023" y="339"/>
                  </a:lnTo>
                  <a:cubicBezTo>
                    <a:pt x="12023" y="322"/>
                    <a:pt x="12023" y="322"/>
                    <a:pt x="12023" y="322"/>
                  </a:cubicBezTo>
                  <a:lnTo>
                    <a:pt x="12023" y="306"/>
                  </a:lnTo>
                  <a:cubicBezTo>
                    <a:pt x="12023" y="290"/>
                    <a:pt x="12007" y="290"/>
                    <a:pt x="12007" y="274"/>
                  </a:cubicBezTo>
                  <a:lnTo>
                    <a:pt x="12007" y="258"/>
                  </a:lnTo>
                  <a:cubicBezTo>
                    <a:pt x="11991" y="258"/>
                    <a:pt x="11991" y="242"/>
                    <a:pt x="11975" y="242"/>
                  </a:cubicBezTo>
                  <a:lnTo>
                    <a:pt x="11959" y="226"/>
                  </a:lnTo>
                  <a:lnTo>
                    <a:pt x="11670" y="226"/>
                  </a:lnTo>
                  <a:lnTo>
                    <a:pt x="11638" y="242"/>
                  </a:lnTo>
                  <a:lnTo>
                    <a:pt x="11622" y="242"/>
                  </a:lnTo>
                  <a:lnTo>
                    <a:pt x="10852" y="515"/>
                  </a:lnTo>
                  <a:lnTo>
                    <a:pt x="10402" y="707"/>
                  </a:lnTo>
                  <a:cubicBezTo>
                    <a:pt x="9888" y="256"/>
                    <a:pt x="9224" y="1"/>
                    <a:pt x="8540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77"/>
            <p:cNvSpPr/>
            <p:nvPr/>
          </p:nvSpPr>
          <p:spPr>
            <a:xfrm>
              <a:off x="921025" y="1957675"/>
              <a:ext cx="268900" cy="124750"/>
            </a:xfrm>
            <a:custGeom>
              <a:avLst/>
              <a:gdLst/>
              <a:ahLst/>
              <a:cxnLst/>
              <a:rect l="l" t="t" r="r" b="b"/>
              <a:pathLst>
                <a:path w="10756" h="4990" extrusionOk="0">
                  <a:moveTo>
                    <a:pt x="1017" y="0"/>
                  </a:moveTo>
                  <a:cubicBezTo>
                    <a:pt x="1177" y="209"/>
                    <a:pt x="1338" y="385"/>
                    <a:pt x="1514" y="562"/>
                  </a:cubicBezTo>
                  <a:lnTo>
                    <a:pt x="1610" y="626"/>
                  </a:lnTo>
                  <a:cubicBezTo>
                    <a:pt x="1498" y="674"/>
                    <a:pt x="1418" y="770"/>
                    <a:pt x="1418" y="898"/>
                  </a:cubicBezTo>
                  <a:cubicBezTo>
                    <a:pt x="1354" y="1797"/>
                    <a:pt x="2493" y="2390"/>
                    <a:pt x="3247" y="2679"/>
                  </a:cubicBezTo>
                  <a:cubicBezTo>
                    <a:pt x="2765" y="2968"/>
                    <a:pt x="2220" y="3112"/>
                    <a:pt x="1658" y="3112"/>
                  </a:cubicBezTo>
                  <a:cubicBezTo>
                    <a:pt x="1273" y="3112"/>
                    <a:pt x="888" y="3064"/>
                    <a:pt x="503" y="2952"/>
                  </a:cubicBezTo>
                  <a:cubicBezTo>
                    <a:pt x="472" y="2942"/>
                    <a:pt x="441" y="2937"/>
                    <a:pt x="411" y="2937"/>
                  </a:cubicBezTo>
                  <a:cubicBezTo>
                    <a:pt x="157" y="2937"/>
                    <a:pt x="1" y="3279"/>
                    <a:pt x="231" y="3465"/>
                  </a:cubicBezTo>
                  <a:cubicBezTo>
                    <a:pt x="1338" y="4412"/>
                    <a:pt x="2733" y="4957"/>
                    <a:pt x="4193" y="4989"/>
                  </a:cubicBezTo>
                  <a:lnTo>
                    <a:pt x="4466" y="4989"/>
                  </a:lnTo>
                  <a:cubicBezTo>
                    <a:pt x="7739" y="4813"/>
                    <a:pt x="9889" y="2615"/>
                    <a:pt x="10755" y="0"/>
                  </a:cubicBezTo>
                  <a:lnTo>
                    <a:pt x="10113" y="0"/>
                  </a:lnTo>
                  <a:cubicBezTo>
                    <a:pt x="9279" y="2310"/>
                    <a:pt x="7338" y="4219"/>
                    <a:pt x="4434" y="4380"/>
                  </a:cubicBezTo>
                  <a:cubicBezTo>
                    <a:pt x="4374" y="4382"/>
                    <a:pt x="4313" y="4383"/>
                    <a:pt x="4253" y="4383"/>
                  </a:cubicBezTo>
                  <a:cubicBezTo>
                    <a:pt x="3351" y="4383"/>
                    <a:pt x="2457" y="4158"/>
                    <a:pt x="1675" y="3722"/>
                  </a:cubicBezTo>
                  <a:cubicBezTo>
                    <a:pt x="2557" y="3706"/>
                    <a:pt x="3407" y="3385"/>
                    <a:pt x="4097" y="2840"/>
                  </a:cubicBezTo>
                  <a:cubicBezTo>
                    <a:pt x="4306" y="2679"/>
                    <a:pt x="4241" y="2374"/>
                    <a:pt x="4001" y="2310"/>
                  </a:cubicBezTo>
                  <a:cubicBezTo>
                    <a:pt x="3439" y="2150"/>
                    <a:pt x="2364" y="1701"/>
                    <a:pt x="2092" y="1203"/>
                  </a:cubicBezTo>
                  <a:lnTo>
                    <a:pt x="2798" y="1187"/>
                  </a:lnTo>
                  <a:cubicBezTo>
                    <a:pt x="3134" y="1171"/>
                    <a:pt x="3199" y="706"/>
                    <a:pt x="2878" y="594"/>
                  </a:cubicBezTo>
                  <a:cubicBezTo>
                    <a:pt x="2541" y="497"/>
                    <a:pt x="2220" y="321"/>
                    <a:pt x="1931" y="112"/>
                  </a:cubicBezTo>
                  <a:cubicBezTo>
                    <a:pt x="1883" y="80"/>
                    <a:pt x="1851" y="32"/>
                    <a:pt x="1819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77"/>
            <p:cNvSpPr/>
            <p:nvPr/>
          </p:nvSpPr>
          <p:spPr>
            <a:xfrm>
              <a:off x="6703050" y="2251650"/>
              <a:ext cx="243675" cy="196550"/>
            </a:xfrm>
            <a:custGeom>
              <a:avLst/>
              <a:gdLst/>
              <a:ahLst/>
              <a:cxnLst/>
              <a:rect l="l" t="t" r="r" b="b"/>
              <a:pathLst>
                <a:path w="9747" h="7862" extrusionOk="0">
                  <a:moveTo>
                    <a:pt x="6626" y="593"/>
                  </a:moveTo>
                  <a:cubicBezTo>
                    <a:pt x="7055" y="593"/>
                    <a:pt x="7465" y="768"/>
                    <a:pt x="7773" y="1076"/>
                  </a:cubicBezTo>
                  <a:cubicBezTo>
                    <a:pt x="7839" y="1142"/>
                    <a:pt x="7921" y="1178"/>
                    <a:pt x="8002" y="1178"/>
                  </a:cubicBezTo>
                  <a:cubicBezTo>
                    <a:pt x="8038" y="1178"/>
                    <a:pt x="8075" y="1171"/>
                    <a:pt x="8109" y="1156"/>
                  </a:cubicBezTo>
                  <a:lnTo>
                    <a:pt x="8142" y="1140"/>
                  </a:lnTo>
                  <a:lnTo>
                    <a:pt x="8142" y="1140"/>
                  </a:lnTo>
                  <a:cubicBezTo>
                    <a:pt x="8109" y="1172"/>
                    <a:pt x="8077" y="1220"/>
                    <a:pt x="8077" y="1284"/>
                  </a:cubicBezTo>
                  <a:lnTo>
                    <a:pt x="8077" y="1316"/>
                  </a:lnTo>
                  <a:cubicBezTo>
                    <a:pt x="8045" y="1493"/>
                    <a:pt x="8174" y="1653"/>
                    <a:pt x="8350" y="1669"/>
                  </a:cubicBezTo>
                  <a:lnTo>
                    <a:pt x="8527" y="1669"/>
                  </a:lnTo>
                  <a:cubicBezTo>
                    <a:pt x="8414" y="1749"/>
                    <a:pt x="8350" y="1814"/>
                    <a:pt x="8318" y="1830"/>
                  </a:cubicBezTo>
                  <a:cubicBezTo>
                    <a:pt x="8206" y="1878"/>
                    <a:pt x="8125" y="1990"/>
                    <a:pt x="8125" y="2102"/>
                  </a:cubicBezTo>
                  <a:cubicBezTo>
                    <a:pt x="8045" y="4541"/>
                    <a:pt x="6425" y="7108"/>
                    <a:pt x="3473" y="7252"/>
                  </a:cubicBezTo>
                  <a:cubicBezTo>
                    <a:pt x="3410" y="7255"/>
                    <a:pt x="3347" y="7257"/>
                    <a:pt x="3284" y="7257"/>
                  </a:cubicBezTo>
                  <a:cubicBezTo>
                    <a:pt x="2722" y="7257"/>
                    <a:pt x="2163" y="7129"/>
                    <a:pt x="1644" y="6883"/>
                  </a:cubicBezTo>
                  <a:cubicBezTo>
                    <a:pt x="2238" y="6803"/>
                    <a:pt x="2783" y="6562"/>
                    <a:pt x="3248" y="6193"/>
                  </a:cubicBezTo>
                  <a:cubicBezTo>
                    <a:pt x="3457" y="6049"/>
                    <a:pt x="3393" y="5728"/>
                    <a:pt x="3152" y="5664"/>
                  </a:cubicBezTo>
                  <a:cubicBezTo>
                    <a:pt x="2687" y="5536"/>
                    <a:pt x="2061" y="5263"/>
                    <a:pt x="1804" y="4974"/>
                  </a:cubicBezTo>
                  <a:lnTo>
                    <a:pt x="2221" y="4958"/>
                  </a:lnTo>
                  <a:cubicBezTo>
                    <a:pt x="2366" y="4942"/>
                    <a:pt x="2478" y="4846"/>
                    <a:pt x="2510" y="4701"/>
                  </a:cubicBezTo>
                  <a:cubicBezTo>
                    <a:pt x="2526" y="4557"/>
                    <a:pt x="2446" y="4413"/>
                    <a:pt x="2302" y="4364"/>
                  </a:cubicBezTo>
                  <a:cubicBezTo>
                    <a:pt x="2045" y="4284"/>
                    <a:pt x="1804" y="4172"/>
                    <a:pt x="1596" y="4012"/>
                  </a:cubicBezTo>
                  <a:cubicBezTo>
                    <a:pt x="1371" y="3803"/>
                    <a:pt x="1195" y="3562"/>
                    <a:pt x="1082" y="3274"/>
                  </a:cubicBezTo>
                  <a:lnTo>
                    <a:pt x="1082" y="3274"/>
                  </a:lnTo>
                  <a:cubicBezTo>
                    <a:pt x="1243" y="3322"/>
                    <a:pt x="1403" y="3338"/>
                    <a:pt x="1564" y="3338"/>
                  </a:cubicBezTo>
                  <a:cubicBezTo>
                    <a:pt x="1852" y="3338"/>
                    <a:pt x="1965" y="2969"/>
                    <a:pt x="1740" y="2792"/>
                  </a:cubicBezTo>
                  <a:cubicBezTo>
                    <a:pt x="1500" y="2632"/>
                    <a:pt x="1307" y="2423"/>
                    <a:pt x="1179" y="2167"/>
                  </a:cubicBezTo>
                  <a:cubicBezTo>
                    <a:pt x="1066" y="1862"/>
                    <a:pt x="1034" y="1525"/>
                    <a:pt x="1082" y="1204"/>
                  </a:cubicBezTo>
                  <a:lnTo>
                    <a:pt x="1082" y="1204"/>
                  </a:lnTo>
                  <a:cubicBezTo>
                    <a:pt x="1483" y="1573"/>
                    <a:pt x="1949" y="1878"/>
                    <a:pt x="2430" y="2102"/>
                  </a:cubicBezTo>
                  <a:cubicBezTo>
                    <a:pt x="3136" y="2487"/>
                    <a:pt x="3922" y="2712"/>
                    <a:pt x="4708" y="2792"/>
                  </a:cubicBezTo>
                  <a:cubicBezTo>
                    <a:pt x="4731" y="2804"/>
                    <a:pt x="4754" y="2815"/>
                    <a:pt x="4776" y="2815"/>
                  </a:cubicBezTo>
                  <a:cubicBezTo>
                    <a:pt x="4786" y="2815"/>
                    <a:pt x="4795" y="2813"/>
                    <a:pt x="4804" y="2808"/>
                  </a:cubicBezTo>
                  <a:cubicBezTo>
                    <a:pt x="4965" y="2808"/>
                    <a:pt x="5109" y="2680"/>
                    <a:pt x="5109" y="2503"/>
                  </a:cubicBezTo>
                  <a:cubicBezTo>
                    <a:pt x="5109" y="2471"/>
                    <a:pt x="5109" y="2423"/>
                    <a:pt x="5093" y="2375"/>
                  </a:cubicBezTo>
                  <a:cubicBezTo>
                    <a:pt x="5045" y="2215"/>
                    <a:pt x="5029" y="2054"/>
                    <a:pt x="5029" y="1894"/>
                  </a:cubicBezTo>
                  <a:cubicBezTo>
                    <a:pt x="5029" y="1172"/>
                    <a:pt x="5719" y="594"/>
                    <a:pt x="6569" y="594"/>
                  </a:cubicBezTo>
                  <a:cubicBezTo>
                    <a:pt x="6588" y="594"/>
                    <a:pt x="6607" y="593"/>
                    <a:pt x="6626" y="593"/>
                  </a:cubicBezTo>
                  <a:close/>
                  <a:moveTo>
                    <a:pt x="6585" y="1"/>
                  </a:moveTo>
                  <a:cubicBezTo>
                    <a:pt x="5414" y="1"/>
                    <a:pt x="4452" y="851"/>
                    <a:pt x="4452" y="1910"/>
                  </a:cubicBezTo>
                  <a:cubicBezTo>
                    <a:pt x="4452" y="1958"/>
                    <a:pt x="4452" y="2070"/>
                    <a:pt x="4468" y="2183"/>
                  </a:cubicBezTo>
                  <a:cubicBezTo>
                    <a:pt x="3858" y="2070"/>
                    <a:pt x="3264" y="1862"/>
                    <a:pt x="2719" y="1573"/>
                  </a:cubicBezTo>
                  <a:cubicBezTo>
                    <a:pt x="1580" y="995"/>
                    <a:pt x="1355" y="594"/>
                    <a:pt x="1323" y="514"/>
                  </a:cubicBezTo>
                  <a:cubicBezTo>
                    <a:pt x="1307" y="402"/>
                    <a:pt x="1227" y="306"/>
                    <a:pt x="1114" y="273"/>
                  </a:cubicBezTo>
                  <a:cubicBezTo>
                    <a:pt x="1091" y="267"/>
                    <a:pt x="1067" y="264"/>
                    <a:pt x="1043" y="264"/>
                  </a:cubicBezTo>
                  <a:cubicBezTo>
                    <a:pt x="951" y="264"/>
                    <a:pt x="857" y="310"/>
                    <a:pt x="794" y="386"/>
                  </a:cubicBezTo>
                  <a:cubicBezTo>
                    <a:pt x="457" y="739"/>
                    <a:pt x="360" y="1701"/>
                    <a:pt x="617" y="2391"/>
                  </a:cubicBezTo>
                  <a:cubicBezTo>
                    <a:pt x="633" y="2439"/>
                    <a:pt x="665" y="2471"/>
                    <a:pt x="681" y="2519"/>
                  </a:cubicBezTo>
                  <a:cubicBezTo>
                    <a:pt x="601" y="2552"/>
                    <a:pt x="521" y="2616"/>
                    <a:pt x="489" y="2696"/>
                  </a:cubicBezTo>
                  <a:cubicBezTo>
                    <a:pt x="264" y="3225"/>
                    <a:pt x="681" y="3979"/>
                    <a:pt x="1195" y="4461"/>
                  </a:cubicBezTo>
                  <a:cubicBezTo>
                    <a:pt x="1131" y="4509"/>
                    <a:pt x="1098" y="4589"/>
                    <a:pt x="1098" y="4669"/>
                  </a:cubicBezTo>
                  <a:cubicBezTo>
                    <a:pt x="1050" y="5343"/>
                    <a:pt x="1820" y="5792"/>
                    <a:pt x="2398" y="6049"/>
                  </a:cubicBezTo>
                  <a:cubicBezTo>
                    <a:pt x="2045" y="6211"/>
                    <a:pt x="1658" y="6294"/>
                    <a:pt x="1271" y="6294"/>
                  </a:cubicBezTo>
                  <a:cubicBezTo>
                    <a:pt x="1007" y="6294"/>
                    <a:pt x="742" y="6255"/>
                    <a:pt x="489" y="6177"/>
                  </a:cubicBezTo>
                  <a:cubicBezTo>
                    <a:pt x="457" y="6167"/>
                    <a:pt x="426" y="6163"/>
                    <a:pt x="397" y="6163"/>
                  </a:cubicBezTo>
                  <a:cubicBezTo>
                    <a:pt x="145" y="6163"/>
                    <a:pt x="1" y="6504"/>
                    <a:pt x="216" y="6691"/>
                  </a:cubicBezTo>
                  <a:cubicBezTo>
                    <a:pt x="1066" y="7413"/>
                    <a:pt x="2141" y="7830"/>
                    <a:pt x="3264" y="7862"/>
                  </a:cubicBezTo>
                  <a:lnTo>
                    <a:pt x="3489" y="7862"/>
                  </a:lnTo>
                  <a:cubicBezTo>
                    <a:pt x="6730" y="7685"/>
                    <a:pt x="8527" y="4958"/>
                    <a:pt x="8703" y="2295"/>
                  </a:cubicBezTo>
                  <a:cubicBezTo>
                    <a:pt x="8831" y="2183"/>
                    <a:pt x="8960" y="2070"/>
                    <a:pt x="9072" y="1958"/>
                  </a:cubicBezTo>
                  <a:cubicBezTo>
                    <a:pt x="9297" y="1733"/>
                    <a:pt x="9473" y="1477"/>
                    <a:pt x="9634" y="1204"/>
                  </a:cubicBezTo>
                  <a:cubicBezTo>
                    <a:pt x="9746" y="1007"/>
                    <a:pt x="9587" y="772"/>
                    <a:pt x="9373" y="772"/>
                  </a:cubicBezTo>
                  <a:cubicBezTo>
                    <a:pt x="9343" y="772"/>
                    <a:pt x="9312" y="777"/>
                    <a:pt x="9281" y="787"/>
                  </a:cubicBezTo>
                  <a:cubicBezTo>
                    <a:pt x="9313" y="723"/>
                    <a:pt x="9329" y="675"/>
                    <a:pt x="9361" y="626"/>
                  </a:cubicBezTo>
                  <a:cubicBezTo>
                    <a:pt x="9393" y="514"/>
                    <a:pt x="9377" y="386"/>
                    <a:pt x="9329" y="289"/>
                  </a:cubicBezTo>
                  <a:lnTo>
                    <a:pt x="9329" y="273"/>
                  </a:lnTo>
                  <a:lnTo>
                    <a:pt x="9313" y="257"/>
                  </a:lnTo>
                  <a:cubicBezTo>
                    <a:pt x="9297" y="225"/>
                    <a:pt x="9265" y="193"/>
                    <a:pt x="9232" y="177"/>
                  </a:cubicBezTo>
                  <a:cubicBezTo>
                    <a:pt x="9184" y="145"/>
                    <a:pt x="9136" y="129"/>
                    <a:pt x="9088" y="129"/>
                  </a:cubicBezTo>
                  <a:lnTo>
                    <a:pt x="9024" y="129"/>
                  </a:lnTo>
                  <a:lnTo>
                    <a:pt x="8976" y="145"/>
                  </a:lnTo>
                  <a:lnTo>
                    <a:pt x="8960" y="145"/>
                  </a:lnTo>
                  <a:lnTo>
                    <a:pt x="8366" y="386"/>
                  </a:lnTo>
                  <a:lnTo>
                    <a:pt x="8061" y="530"/>
                  </a:lnTo>
                  <a:cubicBezTo>
                    <a:pt x="7644" y="193"/>
                    <a:pt x="7131" y="1"/>
                    <a:pt x="6585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77"/>
            <p:cNvSpPr/>
            <p:nvPr/>
          </p:nvSpPr>
          <p:spPr>
            <a:xfrm>
              <a:off x="6316575" y="2635500"/>
              <a:ext cx="170075" cy="313250"/>
            </a:xfrm>
            <a:custGeom>
              <a:avLst/>
              <a:gdLst/>
              <a:ahLst/>
              <a:cxnLst/>
              <a:rect l="l" t="t" r="r" b="b"/>
              <a:pathLst>
                <a:path w="6803" h="12530" extrusionOk="0">
                  <a:moveTo>
                    <a:pt x="4862" y="610"/>
                  </a:moveTo>
                  <a:cubicBezTo>
                    <a:pt x="5407" y="610"/>
                    <a:pt x="5905" y="642"/>
                    <a:pt x="6209" y="658"/>
                  </a:cubicBezTo>
                  <a:lnTo>
                    <a:pt x="6193" y="1989"/>
                  </a:lnTo>
                  <a:lnTo>
                    <a:pt x="5375" y="1989"/>
                  </a:lnTo>
                  <a:cubicBezTo>
                    <a:pt x="4172" y="1989"/>
                    <a:pt x="4027" y="2743"/>
                    <a:pt x="4027" y="3321"/>
                  </a:cubicBezTo>
                  <a:lnTo>
                    <a:pt x="4027" y="4669"/>
                  </a:lnTo>
                  <a:cubicBezTo>
                    <a:pt x="4027" y="4845"/>
                    <a:pt x="4156" y="4973"/>
                    <a:pt x="4332" y="4973"/>
                  </a:cubicBezTo>
                  <a:lnTo>
                    <a:pt x="6081" y="4973"/>
                  </a:lnTo>
                  <a:lnTo>
                    <a:pt x="5889" y="6498"/>
                  </a:lnTo>
                  <a:lnTo>
                    <a:pt x="4332" y="6498"/>
                  </a:lnTo>
                  <a:cubicBezTo>
                    <a:pt x="4172" y="6498"/>
                    <a:pt x="4027" y="6626"/>
                    <a:pt x="4027" y="6786"/>
                  </a:cubicBezTo>
                  <a:lnTo>
                    <a:pt x="4027" y="11936"/>
                  </a:lnTo>
                  <a:lnTo>
                    <a:pt x="2439" y="11936"/>
                  </a:lnTo>
                  <a:lnTo>
                    <a:pt x="2439" y="6786"/>
                  </a:lnTo>
                  <a:cubicBezTo>
                    <a:pt x="2439" y="6626"/>
                    <a:pt x="2311" y="6498"/>
                    <a:pt x="2150" y="6498"/>
                  </a:cubicBezTo>
                  <a:lnTo>
                    <a:pt x="610" y="6498"/>
                  </a:lnTo>
                  <a:lnTo>
                    <a:pt x="610" y="4973"/>
                  </a:lnTo>
                  <a:lnTo>
                    <a:pt x="2150" y="4973"/>
                  </a:lnTo>
                  <a:cubicBezTo>
                    <a:pt x="2311" y="4973"/>
                    <a:pt x="2439" y="4845"/>
                    <a:pt x="2439" y="4669"/>
                  </a:cubicBezTo>
                  <a:lnTo>
                    <a:pt x="2439" y="3112"/>
                  </a:lnTo>
                  <a:cubicBezTo>
                    <a:pt x="2439" y="1540"/>
                    <a:pt x="3354" y="610"/>
                    <a:pt x="4862" y="610"/>
                  </a:cubicBezTo>
                  <a:close/>
                  <a:moveTo>
                    <a:pt x="4862" y="0"/>
                  </a:moveTo>
                  <a:cubicBezTo>
                    <a:pt x="3001" y="0"/>
                    <a:pt x="1846" y="1203"/>
                    <a:pt x="1846" y="3112"/>
                  </a:cubicBezTo>
                  <a:lnTo>
                    <a:pt x="1846" y="4380"/>
                  </a:lnTo>
                  <a:lnTo>
                    <a:pt x="305" y="4380"/>
                  </a:lnTo>
                  <a:cubicBezTo>
                    <a:pt x="145" y="4380"/>
                    <a:pt x="1" y="4508"/>
                    <a:pt x="1" y="4669"/>
                  </a:cubicBezTo>
                  <a:lnTo>
                    <a:pt x="1" y="6786"/>
                  </a:lnTo>
                  <a:cubicBezTo>
                    <a:pt x="1" y="6963"/>
                    <a:pt x="145" y="7091"/>
                    <a:pt x="305" y="7091"/>
                  </a:cubicBezTo>
                  <a:lnTo>
                    <a:pt x="1846" y="7091"/>
                  </a:lnTo>
                  <a:lnTo>
                    <a:pt x="1846" y="12225"/>
                  </a:lnTo>
                  <a:cubicBezTo>
                    <a:pt x="1846" y="12401"/>
                    <a:pt x="1974" y="12530"/>
                    <a:pt x="2134" y="12530"/>
                  </a:cubicBezTo>
                  <a:lnTo>
                    <a:pt x="4332" y="12530"/>
                  </a:lnTo>
                  <a:cubicBezTo>
                    <a:pt x="4493" y="12530"/>
                    <a:pt x="4637" y="12401"/>
                    <a:pt x="4637" y="12225"/>
                  </a:cubicBezTo>
                  <a:lnTo>
                    <a:pt x="4637" y="7091"/>
                  </a:lnTo>
                  <a:lnTo>
                    <a:pt x="6161" y="7091"/>
                  </a:lnTo>
                  <a:cubicBezTo>
                    <a:pt x="6306" y="7091"/>
                    <a:pt x="6434" y="6979"/>
                    <a:pt x="6450" y="6834"/>
                  </a:cubicBezTo>
                  <a:lnTo>
                    <a:pt x="6723" y="4717"/>
                  </a:lnTo>
                  <a:cubicBezTo>
                    <a:pt x="6739" y="4621"/>
                    <a:pt x="6707" y="4540"/>
                    <a:pt x="6659" y="4476"/>
                  </a:cubicBezTo>
                  <a:cubicBezTo>
                    <a:pt x="6594" y="4412"/>
                    <a:pt x="6514" y="4380"/>
                    <a:pt x="6434" y="4380"/>
                  </a:cubicBezTo>
                  <a:lnTo>
                    <a:pt x="4621" y="4380"/>
                  </a:lnTo>
                  <a:lnTo>
                    <a:pt x="4621" y="3321"/>
                  </a:lnTo>
                  <a:cubicBezTo>
                    <a:pt x="4621" y="2824"/>
                    <a:pt x="4701" y="2583"/>
                    <a:pt x="5375" y="2583"/>
                  </a:cubicBezTo>
                  <a:lnTo>
                    <a:pt x="6498" y="2583"/>
                  </a:lnTo>
                  <a:cubicBezTo>
                    <a:pt x="6659" y="2583"/>
                    <a:pt x="6803" y="2455"/>
                    <a:pt x="6803" y="2294"/>
                  </a:cubicBezTo>
                  <a:lnTo>
                    <a:pt x="6803" y="385"/>
                  </a:lnTo>
                  <a:cubicBezTo>
                    <a:pt x="6803" y="241"/>
                    <a:pt x="6691" y="112"/>
                    <a:pt x="6546" y="96"/>
                  </a:cubicBezTo>
                  <a:cubicBezTo>
                    <a:pt x="5985" y="32"/>
                    <a:pt x="5423" y="0"/>
                    <a:pt x="4862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77"/>
            <p:cNvSpPr/>
            <p:nvPr/>
          </p:nvSpPr>
          <p:spPr>
            <a:xfrm>
              <a:off x="2710000" y="2124925"/>
              <a:ext cx="170100" cy="313250"/>
            </a:xfrm>
            <a:custGeom>
              <a:avLst/>
              <a:gdLst/>
              <a:ahLst/>
              <a:cxnLst/>
              <a:rect l="l" t="t" r="r" b="b"/>
              <a:pathLst>
                <a:path w="6804" h="12530" extrusionOk="0">
                  <a:moveTo>
                    <a:pt x="4878" y="610"/>
                  </a:moveTo>
                  <a:cubicBezTo>
                    <a:pt x="5407" y="610"/>
                    <a:pt x="5905" y="626"/>
                    <a:pt x="6210" y="658"/>
                  </a:cubicBezTo>
                  <a:lnTo>
                    <a:pt x="6210" y="1989"/>
                  </a:lnTo>
                  <a:lnTo>
                    <a:pt x="5391" y="1989"/>
                  </a:lnTo>
                  <a:cubicBezTo>
                    <a:pt x="4188" y="1989"/>
                    <a:pt x="4044" y="2743"/>
                    <a:pt x="4044" y="3321"/>
                  </a:cubicBezTo>
                  <a:lnTo>
                    <a:pt x="4044" y="4669"/>
                  </a:lnTo>
                  <a:cubicBezTo>
                    <a:pt x="4044" y="4829"/>
                    <a:pt x="4172" y="4973"/>
                    <a:pt x="4333" y="4973"/>
                  </a:cubicBezTo>
                  <a:lnTo>
                    <a:pt x="6097" y="4973"/>
                  </a:lnTo>
                  <a:lnTo>
                    <a:pt x="5889" y="6482"/>
                  </a:lnTo>
                  <a:lnTo>
                    <a:pt x="4333" y="6482"/>
                  </a:lnTo>
                  <a:cubicBezTo>
                    <a:pt x="4172" y="6482"/>
                    <a:pt x="4028" y="6626"/>
                    <a:pt x="4028" y="6786"/>
                  </a:cubicBezTo>
                  <a:lnTo>
                    <a:pt x="4028" y="11920"/>
                  </a:lnTo>
                  <a:lnTo>
                    <a:pt x="2439" y="11920"/>
                  </a:lnTo>
                  <a:lnTo>
                    <a:pt x="2439" y="6786"/>
                  </a:lnTo>
                  <a:cubicBezTo>
                    <a:pt x="2439" y="6626"/>
                    <a:pt x="2311" y="6482"/>
                    <a:pt x="2151" y="6482"/>
                  </a:cubicBezTo>
                  <a:lnTo>
                    <a:pt x="610" y="6482"/>
                  </a:lnTo>
                  <a:lnTo>
                    <a:pt x="627" y="4973"/>
                  </a:lnTo>
                  <a:lnTo>
                    <a:pt x="2151" y="4973"/>
                  </a:lnTo>
                  <a:cubicBezTo>
                    <a:pt x="2311" y="4973"/>
                    <a:pt x="2455" y="4829"/>
                    <a:pt x="2455" y="4669"/>
                  </a:cubicBezTo>
                  <a:lnTo>
                    <a:pt x="2455" y="3112"/>
                  </a:lnTo>
                  <a:cubicBezTo>
                    <a:pt x="2455" y="1540"/>
                    <a:pt x="3354" y="610"/>
                    <a:pt x="4878" y="610"/>
                  </a:cubicBezTo>
                  <a:close/>
                  <a:moveTo>
                    <a:pt x="4862" y="0"/>
                  </a:moveTo>
                  <a:cubicBezTo>
                    <a:pt x="3001" y="0"/>
                    <a:pt x="1846" y="1187"/>
                    <a:pt x="1846" y="3112"/>
                  </a:cubicBezTo>
                  <a:lnTo>
                    <a:pt x="1846" y="4364"/>
                  </a:lnTo>
                  <a:lnTo>
                    <a:pt x="306" y="4364"/>
                  </a:lnTo>
                  <a:cubicBezTo>
                    <a:pt x="145" y="4364"/>
                    <a:pt x="17" y="4508"/>
                    <a:pt x="17" y="4669"/>
                  </a:cubicBezTo>
                  <a:lnTo>
                    <a:pt x="17" y="6786"/>
                  </a:lnTo>
                  <a:cubicBezTo>
                    <a:pt x="1" y="6963"/>
                    <a:pt x="145" y="7091"/>
                    <a:pt x="322" y="7091"/>
                  </a:cubicBezTo>
                  <a:lnTo>
                    <a:pt x="1846" y="7091"/>
                  </a:lnTo>
                  <a:lnTo>
                    <a:pt x="1846" y="12225"/>
                  </a:lnTo>
                  <a:cubicBezTo>
                    <a:pt x="1846" y="12385"/>
                    <a:pt x="1990" y="12530"/>
                    <a:pt x="2151" y="12530"/>
                  </a:cubicBezTo>
                  <a:lnTo>
                    <a:pt x="4333" y="12530"/>
                  </a:lnTo>
                  <a:cubicBezTo>
                    <a:pt x="4509" y="12530"/>
                    <a:pt x="4637" y="12385"/>
                    <a:pt x="4637" y="12225"/>
                  </a:cubicBezTo>
                  <a:lnTo>
                    <a:pt x="4637" y="7091"/>
                  </a:lnTo>
                  <a:lnTo>
                    <a:pt x="6162" y="7091"/>
                  </a:lnTo>
                  <a:cubicBezTo>
                    <a:pt x="6322" y="7091"/>
                    <a:pt x="6450" y="6979"/>
                    <a:pt x="6466" y="6818"/>
                  </a:cubicBezTo>
                  <a:lnTo>
                    <a:pt x="6739" y="4701"/>
                  </a:lnTo>
                  <a:cubicBezTo>
                    <a:pt x="6755" y="4524"/>
                    <a:pt x="6611" y="4364"/>
                    <a:pt x="6434" y="4364"/>
                  </a:cubicBezTo>
                  <a:lnTo>
                    <a:pt x="4637" y="4364"/>
                  </a:lnTo>
                  <a:lnTo>
                    <a:pt x="4637" y="3321"/>
                  </a:lnTo>
                  <a:cubicBezTo>
                    <a:pt x="4637" y="2824"/>
                    <a:pt x="4702" y="2583"/>
                    <a:pt x="5375" y="2583"/>
                  </a:cubicBezTo>
                  <a:lnTo>
                    <a:pt x="6498" y="2583"/>
                  </a:lnTo>
                  <a:cubicBezTo>
                    <a:pt x="6675" y="2583"/>
                    <a:pt x="6803" y="2455"/>
                    <a:pt x="6803" y="2278"/>
                  </a:cubicBezTo>
                  <a:lnTo>
                    <a:pt x="6803" y="385"/>
                  </a:lnTo>
                  <a:cubicBezTo>
                    <a:pt x="6803" y="241"/>
                    <a:pt x="6691" y="112"/>
                    <a:pt x="6547" y="80"/>
                  </a:cubicBezTo>
                  <a:cubicBezTo>
                    <a:pt x="5985" y="32"/>
                    <a:pt x="5424" y="0"/>
                    <a:pt x="4862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77"/>
            <p:cNvSpPr/>
            <p:nvPr/>
          </p:nvSpPr>
          <p:spPr>
            <a:xfrm>
              <a:off x="3755650" y="2694350"/>
              <a:ext cx="154825" cy="284100"/>
            </a:xfrm>
            <a:custGeom>
              <a:avLst/>
              <a:gdLst/>
              <a:ahLst/>
              <a:cxnLst/>
              <a:rect l="l" t="t" r="r" b="b"/>
              <a:pathLst>
                <a:path w="6193" h="11364" extrusionOk="0">
                  <a:moveTo>
                    <a:pt x="4412" y="614"/>
                  </a:moveTo>
                  <a:cubicBezTo>
                    <a:pt x="4893" y="614"/>
                    <a:pt x="5311" y="630"/>
                    <a:pt x="5599" y="646"/>
                  </a:cubicBezTo>
                  <a:lnTo>
                    <a:pt x="5583" y="1785"/>
                  </a:lnTo>
                  <a:lnTo>
                    <a:pt x="4877" y="1785"/>
                  </a:lnTo>
                  <a:cubicBezTo>
                    <a:pt x="3754" y="1785"/>
                    <a:pt x="3626" y="2491"/>
                    <a:pt x="3626" y="3021"/>
                  </a:cubicBezTo>
                  <a:lnTo>
                    <a:pt x="3626" y="4240"/>
                  </a:lnTo>
                  <a:cubicBezTo>
                    <a:pt x="3626" y="4400"/>
                    <a:pt x="3770" y="4545"/>
                    <a:pt x="3931" y="4545"/>
                  </a:cubicBezTo>
                  <a:lnTo>
                    <a:pt x="5487" y="4545"/>
                  </a:lnTo>
                  <a:lnTo>
                    <a:pt x="5311" y="5860"/>
                  </a:lnTo>
                  <a:lnTo>
                    <a:pt x="3931" y="5860"/>
                  </a:lnTo>
                  <a:cubicBezTo>
                    <a:pt x="3770" y="5860"/>
                    <a:pt x="3626" y="5989"/>
                    <a:pt x="3626" y="6149"/>
                  </a:cubicBezTo>
                  <a:lnTo>
                    <a:pt x="3626" y="10769"/>
                  </a:lnTo>
                  <a:lnTo>
                    <a:pt x="2246" y="10769"/>
                  </a:lnTo>
                  <a:lnTo>
                    <a:pt x="2246" y="6149"/>
                  </a:lnTo>
                  <a:cubicBezTo>
                    <a:pt x="2246" y="5989"/>
                    <a:pt x="2118" y="5860"/>
                    <a:pt x="1957" y="5860"/>
                  </a:cubicBezTo>
                  <a:lnTo>
                    <a:pt x="610" y="5860"/>
                  </a:lnTo>
                  <a:lnTo>
                    <a:pt x="610" y="4545"/>
                  </a:lnTo>
                  <a:lnTo>
                    <a:pt x="1957" y="4545"/>
                  </a:lnTo>
                  <a:cubicBezTo>
                    <a:pt x="2118" y="4545"/>
                    <a:pt x="2262" y="4400"/>
                    <a:pt x="2262" y="4240"/>
                  </a:cubicBezTo>
                  <a:lnTo>
                    <a:pt x="2262" y="2844"/>
                  </a:lnTo>
                  <a:cubicBezTo>
                    <a:pt x="2262" y="1432"/>
                    <a:pt x="3064" y="614"/>
                    <a:pt x="4412" y="614"/>
                  </a:cubicBezTo>
                  <a:close/>
                  <a:moveTo>
                    <a:pt x="4684" y="0"/>
                  </a:moveTo>
                  <a:cubicBezTo>
                    <a:pt x="4593" y="0"/>
                    <a:pt x="4503" y="2"/>
                    <a:pt x="4412" y="4"/>
                  </a:cubicBezTo>
                  <a:cubicBezTo>
                    <a:pt x="2711" y="4"/>
                    <a:pt x="1653" y="1079"/>
                    <a:pt x="1653" y="2828"/>
                  </a:cubicBezTo>
                  <a:lnTo>
                    <a:pt x="1653" y="3935"/>
                  </a:lnTo>
                  <a:lnTo>
                    <a:pt x="305" y="3935"/>
                  </a:lnTo>
                  <a:cubicBezTo>
                    <a:pt x="128" y="3935"/>
                    <a:pt x="0" y="4079"/>
                    <a:pt x="0" y="4240"/>
                  </a:cubicBezTo>
                  <a:lnTo>
                    <a:pt x="0" y="6149"/>
                  </a:lnTo>
                  <a:cubicBezTo>
                    <a:pt x="0" y="6325"/>
                    <a:pt x="128" y="6454"/>
                    <a:pt x="305" y="6454"/>
                  </a:cubicBezTo>
                  <a:lnTo>
                    <a:pt x="1653" y="6454"/>
                  </a:lnTo>
                  <a:lnTo>
                    <a:pt x="1653" y="11074"/>
                  </a:lnTo>
                  <a:cubicBezTo>
                    <a:pt x="1653" y="11235"/>
                    <a:pt x="1781" y="11363"/>
                    <a:pt x="1957" y="11363"/>
                  </a:cubicBezTo>
                  <a:lnTo>
                    <a:pt x="3931" y="11363"/>
                  </a:lnTo>
                  <a:cubicBezTo>
                    <a:pt x="4091" y="11363"/>
                    <a:pt x="4236" y="11235"/>
                    <a:pt x="4236" y="11074"/>
                  </a:cubicBezTo>
                  <a:lnTo>
                    <a:pt x="4236" y="6454"/>
                  </a:lnTo>
                  <a:lnTo>
                    <a:pt x="5583" y="6454"/>
                  </a:lnTo>
                  <a:cubicBezTo>
                    <a:pt x="5728" y="6454"/>
                    <a:pt x="5856" y="6342"/>
                    <a:pt x="5872" y="6197"/>
                  </a:cubicBezTo>
                  <a:lnTo>
                    <a:pt x="6129" y="4272"/>
                  </a:lnTo>
                  <a:cubicBezTo>
                    <a:pt x="6129" y="4192"/>
                    <a:pt x="6113" y="4111"/>
                    <a:pt x="6049" y="4047"/>
                  </a:cubicBezTo>
                  <a:cubicBezTo>
                    <a:pt x="6000" y="3983"/>
                    <a:pt x="5920" y="3935"/>
                    <a:pt x="5824" y="3935"/>
                  </a:cubicBezTo>
                  <a:lnTo>
                    <a:pt x="4236" y="3935"/>
                  </a:lnTo>
                  <a:lnTo>
                    <a:pt x="4236" y="3021"/>
                  </a:lnTo>
                  <a:cubicBezTo>
                    <a:pt x="4236" y="2587"/>
                    <a:pt x="4300" y="2395"/>
                    <a:pt x="4877" y="2395"/>
                  </a:cubicBezTo>
                  <a:lnTo>
                    <a:pt x="5904" y="2395"/>
                  </a:lnTo>
                  <a:cubicBezTo>
                    <a:pt x="6065" y="2395"/>
                    <a:pt x="6193" y="2250"/>
                    <a:pt x="6193" y="2090"/>
                  </a:cubicBezTo>
                  <a:lnTo>
                    <a:pt x="6193" y="373"/>
                  </a:lnTo>
                  <a:cubicBezTo>
                    <a:pt x="6193" y="229"/>
                    <a:pt x="6081" y="85"/>
                    <a:pt x="5936" y="69"/>
                  </a:cubicBezTo>
                  <a:cubicBezTo>
                    <a:pt x="5514" y="29"/>
                    <a:pt x="5102" y="0"/>
                    <a:pt x="4684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77"/>
            <p:cNvSpPr/>
            <p:nvPr/>
          </p:nvSpPr>
          <p:spPr>
            <a:xfrm>
              <a:off x="1137750" y="2240425"/>
              <a:ext cx="362200" cy="341350"/>
            </a:xfrm>
            <a:custGeom>
              <a:avLst/>
              <a:gdLst/>
              <a:ahLst/>
              <a:cxnLst/>
              <a:rect l="l" t="t" r="r" b="b"/>
              <a:pathLst>
                <a:path w="14488" h="13654" extrusionOk="0">
                  <a:moveTo>
                    <a:pt x="6821" y="623"/>
                  </a:moveTo>
                  <a:cubicBezTo>
                    <a:pt x="7779" y="623"/>
                    <a:pt x="8747" y="844"/>
                    <a:pt x="9643" y="1300"/>
                  </a:cubicBezTo>
                  <a:cubicBezTo>
                    <a:pt x="12210" y="2599"/>
                    <a:pt x="13541" y="5503"/>
                    <a:pt x="12867" y="8295"/>
                  </a:cubicBezTo>
                  <a:cubicBezTo>
                    <a:pt x="12196" y="11075"/>
                    <a:pt x="9711" y="13044"/>
                    <a:pt x="6854" y="13044"/>
                  </a:cubicBezTo>
                  <a:cubicBezTo>
                    <a:pt x="6842" y="13044"/>
                    <a:pt x="6831" y="13044"/>
                    <a:pt x="6819" y="13044"/>
                  </a:cubicBezTo>
                  <a:cubicBezTo>
                    <a:pt x="5728" y="13044"/>
                    <a:pt x="4653" y="12755"/>
                    <a:pt x="3707" y="12209"/>
                  </a:cubicBezTo>
                  <a:cubicBezTo>
                    <a:pt x="3658" y="12193"/>
                    <a:pt x="3610" y="12177"/>
                    <a:pt x="3562" y="12177"/>
                  </a:cubicBezTo>
                  <a:cubicBezTo>
                    <a:pt x="3530" y="12177"/>
                    <a:pt x="3498" y="12177"/>
                    <a:pt x="3466" y="12193"/>
                  </a:cubicBezTo>
                  <a:lnTo>
                    <a:pt x="1412" y="12899"/>
                  </a:lnTo>
                  <a:lnTo>
                    <a:pt x="1412" y="12899"/>
                  </a:lnTo>
                  <a:lnTo>
                    <a:pt x="1829" y="10717"/>
                  </a:lnTo>
                  <a:cubicBezTo>
                    <a:pt x="1845" y="10637"/>
                    <a:pt x="1829" y="10557"/>
                    <a:pt x="1781" y="10477"/>
                  </a:cubicBezTo>
                  <a:cubicBezTo>
                    <a:pt x="97" y="8150"/>
                    <a:pt x="225" y="4974"/>
                    <a:pt x="2102" y="2792"/>
                  </a:cubicBezTo>
                  <a:cubicBezTo>
                    <a:pt x="3310" y="1376"/>
                    <a:pt x="5050" y="623"/>
                    <a:pt x="6821" y="623"/>
                  </a:cubicBezTo>
                  <a:close/>
                  <a:moveTo>
                    <a:pt x="6819" y="0"/>
                  </a:moveTo>
                  <a:cubicBezTo>
                    <a:pt x="3049" y="17"/>
                    <a:pt x="0" y="3065"/>
                    <a:pt x="0" y="6819"/>
                  </a:cubicBezTo>
                  <a:cubicBezTo>
                    <a:pt x="0" y="8215"/>
                    <a:pt x="418" y="9578"/>
                    <a:pt x="1220" y="10717"/>
                  </a:cubicBezTo>
                  <a:lnTo>
                    <a:pt x="722" y="13300"/>
                  </a:lnTo>
                  <a:cubicBezTo>
                    <a:pt x="690" y="13397"/>
                    <a:pt x="738" y="13509"/>
                    <a:pt x="819" y="13573"/>
                  </a:cubicBezTo>
                  <a:cubicBezTo>
                    <a:pt x="867" y="13621"/>
                    <a:pt x="947" y="13653"/>
                    <a:pt x="1011" y="13653"/>
                  </a:cubicBezTo>
                  <a:cubicBezTo>
                    <a:pt x="1043" y="13653"/>
                    <a:pt x="1075" y="13653"/>
                    <a:pt x="1107" y="13637"/>
                  </a:cubicBezTo>
                  <a:lnTo>
                    <a:pt x="3514" y="12803"/>
                  </a:lnTo>
                  <a:cubicBezTo>
                    <a:pt x="4561" y="13376"/>
                    <a:pt x="5677" y="13642"/>
                    <a:pt x="6771" y="13642"/>
                  </a:cubicBezTo>
                  <a:cubicBezTo>
                    <a:pt x="9752" y="13642"/>
                    <a:pt x="12571" y="11665"/>
                    <a:pt x="13381" y="8519"/>
                  </a:cubicBezTo>
                  <a:cubicBezTo>
                    <a:pt x="14488" y="4220"/>
                    <a:pt x="11263" y="17"/>
                    <a:pt x="6819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77"/>
            <p:cNvSpPr/>
            <p:nvPr/>
          </p:nvSpPr>
          <p:spPr>
            <a:xfrm>
              <a:off x="1199125" y="2311600"/>
              <a:ext cx="216600" cy="199575"/>
            </a:xfrm>
            <a:custGeom>
              <a:avLst/>
              <a:gdLst/>
              <a:ahLst/>
              <a:cxnLst/>
              <a:rect l="l" t="t" r="r" b="b"/>
              <a:pathLst>
                <a:path w="8664" h="7983" extrusionOk="0">
                  <a:moveTo>
                    <a:pt x="1817" y="581"/>
                  </a:moveTo>
                  <a:cubicBezTo>
                    <a:pt x="1900" y="581"/>
                    <a:pt x="1981" y="599"/>
                    <a:pt x="2054" y="635"/>
                  </a:cubicBezTo>
                  <a:cubicBezTo>
                    <a:pt x="2150" y="795"/>
                    <a:pt x="2503" y="1662"/>
                    <a:pt x="2711" y="2191"/>
                  </a:cubicBezTo>
                  <a:cubicBezTo>
                    <a:pt x="2744" y="2255"/>
                    <a:pt x="2728" y="2335"/>
                    <a:pt x="2695" y="2400"/>
                  </a:cubicBezTo>
                  <a:cubicBezTo>
                    <a:pt x="2567" y="2576"/>
                    <a:pt x="2423" y="2737"/>
                    <a:pt x="2278" y="2897"/>
                  </a:cubicBezTo>
                  <a:lnTo>
                    <a:pt x="2246" y="2913"/>
                  </a:lnTo>
                  <a:cubicBezTo>
                    <a:pt x="2054" y="3170"/>
                    <a:pt x="2054" y="3507"/>
                    <a:pt x="2246" y="3763"/>
                  </a:cubicBezTo>
                  <a:cubicBezTo>
                    <a:pt x="2278" y="3795"/>
                    <a:pt x="2310" y="3860"/>
                    <a:pt x="2359" y="3908"/>
                  </a:cubicBezTo>
                  <a:cubicBezTo>
                    <a:pt x="2631" y="4325"/>
                    <a:pt x="2968" y="4726"/>
                    <a:pt x="3321" y="5079"/>
                  </a:cubicBezTo>
                  <a:cubicBezTo>
                    <a:pt x="3947" y="5705"/>
                    <a:pt x="5086" y="6138"/>
                    <a:pt x="5134" y="6154"/>
                  </a:cubicBezTo>
                  <a:lnTo>
                    <a:pt x="5198" y="6170"/>
                  </a:lnTo>
                  <a:cubicBezTo>
                    <a:pt x="5220" y="6172"/>
                    <a:pt x="5242" y="6173"/>
                    <a:pt x="5264" y="6173"/>
                  </a:cubicBezTo>
                  <a:cubicBezTo>
                    <a:pt x="5421" y="6173"/>
                    <a:pt x="5585" y="6122"/>
                    <a:pt x="5712" y="6009"/>
                  </a:cubicBezTo>
                  <a:cubicBezTo>
                    <a:pt x="5824" y="5897"/>
                    <a:pt x="6289" y="5303"/>
                    <a:pt x="6385" y="5175"/>
                  </a:cubicBezTo>
                  <a:cubicBezTo>
                    <a:pt x="6385" y="5175"/>
                    <a:pt x="6400" y="5161"/>
                    <a:pt x="6433" y="5161"/>
                  </a:cubicBezTo>
                  <a:cubicBezTo>
                    <a:pt x="6450" y="5161"/>
                    <a:pt x="6471" y="5164"/>
                    <a:pt x="6498" y="5175"/>
                  </a:cubicBezTo>
                  <a:cubicBezTo>
                    <a:pt x="6770" y="5303"/>
                    <a:pt x="7894" y="5865"/>
                    <a:pt x="8038" y="5945"/>
                  </a:cubicBezTo>
                  <a:cubicBezTo>
                    <a:pt x="8038" y="5945"/>
                    <a:pt x="8038" y="5945"/>
                    <a:pt x="8038" y="5961"/>
                  </a:cubicBezTo>
                  <a:cubicBezTo>
                    <a:pt x="8038" y="6218"/>
                    <a:pt x="7974" y="6475"/>
                    <a:pt x="7861" y="6699"/>
                  </a:cubicBezTo>
                  <a:lnTo>
                    <a:pt x="7845" y="6715"/>
                  </a:lnTo>
                  <a:cubicBezTo>
                    <a:pt x="7653" y="6892"/>
                    <a:pt x="7188" y="7373"/>
                    <a:pt x="6514" y="7373"/>
                  </a:cubicBezTo>
                  <a:cubicBezTo>
                    <a:pt x="5840" y="7373"/>
                    <a:pt x="3915" y="6763"/>
                    <a:pt x="2904" y="5753"/>
                  </a:cubicBezTo>
                  <a:cubicBezTo>
                    <a:pt x="1990" y="4838"/>
                    <a:pt x="1011" y="3763"/>
                    <a:pt x="802" y="2849"/>
                  </a:cubicBezTo>
                  <a:cubicBezTo>
                    <a:pt x="578" y="1886"/>
                    <a:pt x="642" y="1565"/>
                    <a:pt x="834" y="1293"/>
                  </a:cubicBezTo>
                  <a:lnTo>
                    <a:pt x="850" y="1261"/>
                  </a:lnTo>
                  <a:cubicBezTo>
                    <a:pt x="1027" y="956"/>
                    <a:pt x="1316" y="635"/>
                    <a:pt x="1428" y="603"/>
                  </a:cubicBezTo>
                  <a:cubicBezTo>
                    <a:pt x="1524" y="587"/>
                    <a:pt x="1621" y="587"/>
                    <a:pt x="1733" y="587"/>
                  </a:cubicBezTo>
                  <a:cubicBezTo>
                    <a:pt x="1761" y="583"/>
                    <a:pt x="1789" y="581"/>
                    <a:pt x="1817" y="581"/>
                  </a:cubicBezTo>
                  <a:close/>
                  <a:moveTo>
                    <a:pt x="1743" y="0"/>
                  </a:moveTo>
                  <a:cubicBezTo>
                    <a:pt x="1627" y="0"/>
                    <a:pt x="1501" y="9"/>
                    <a:pt x="1364" y="25"/>
                  </a:cubicBezTo>
                  <a:cubicBezTo>
                    <a:pt x="899" y="73"/>
                    <a:pt x="481" y="747"/>
                    <a:pt x="353" y="972"/>
                  </a:cubicBezTo>
                  <a:cubicBezTo>
                    <a:pt x="32" y="1453"/>
                    <a:pt x="0" y="1950"/>
                    <a:pt x="225" y="2977"/>
                  </a:cubicBezTo>
                  <a:cubicBezTo>
                    <a:pt x="465" y="4036"/>
                    <a:pt x="1460" y="5143"/>
                    <a:pt x="2487" y="6186"/>
                  </a:cubicBezTo>
                  <a:cubicBezTo>
                    <a:pt x="3594" y="7277"/>
                    <a:pt x="5615" y="7983"/>
                    <a:pt x="6514" y="7983"/>
                  </a:cubicBezTo>
                  <a:cubicBezTo>
                    <a:pt x="7428" y="7983"/>
                    <a:pt x="8038" y="7389"/>
                    <a:pt x="8263" y="7148"/>
                  </a:cubicBezTo>
                  <a:lnTo>
                    <a:pt x="8295" y="7132"/>
                  </a:lnTo>
                  <a:cubicBezTo>
                    <a:pt x="8583" y="6828"/>
                    <a:pt x="8648" y="6122"/>
                    <a:pt x="8648" y="5961"/>
                  </a:cubicBezTo>
                  <a:cubicBezTo>
                    <a:pt x="8664" y="5721"/>
                    <a:pt x="8535" y="5496"/>
                    <a:pt x="8327" y="5400"/>
                  </a:cubicBezTo>
                  <a:cubicBezTo>
                    <a:pt x="8198" y="5336"/>
                    <a:pt x="7043" y="4758"/>
                    <a:pt x="6754" y="4630"/>
                  </a:cubicBezTo>
                  <a:cubicBezTo>
                    <a:pt x="6653" y="4579"/>
                    <a:pt x="6544" y="4554"/>
                    <a:pt x="6436" y="4554"/>
                  </a:cubicBezTo>
                  <a:cubicBezTo>
                    <a:pt x="6238" y="4554"/>
                    <a:pt x="6045" y="4639"/>
                    <a:pt x="5920" y="4806"/>
                  </a:cubicBezTo>
                  <a:cubicBezTo>
                    <a:pt x="5647" y="5143"/>
                    <a:pt x="5343" y="5512"/>
                    <a:pt x="5294" y="5560"/>
                  </a:cubicBezTo>
                  <a:cubicBezTo>
                    <a:pt x="5086" y="5480"/>
                    <a:pt x="4220" y="5111"/>
                    <a:pt x="3754" y="4646"/>
                  </a:cubicBezTo>
                  <a:cubicBezTo>
                    <a:pt x="3417" y="4309"/>
                    <a:pt x="3113" y="3940"/>
                    <a:pt x="2840" y="3555"/>
                  </a:cubicBezTo>
                  <a:cubicBezTo>
                    <a:pt x="2808" y="3491"/>
                    <a:pt x="2760" y="3442"/>
                    <a:pt x="2728" y="3394"/>
                  </a:cubicBezTo>
                  <a:cubicBezTo>
                    <a:pt x="2711" y="3362"/>
                    <a:pt x="2695" y="3330"/>
                    <a:pt x="2728" y="3282"/>
                  </a:cubicBezTo>
                  <a:cubicBezTo>
                    <a:pt x="2904" y="3106"/>
                    <a:pt x="3064" y="2913"/>
                    <a:pt x="3209" y="2704"/>
                  </a:cubicBezTo>
                  <a:cubicBezTo>
                    <a:pt x="3353" y="2480"/>
                    <a:pt x="3385" y="2207"/>
                    <a:pt x="3289" y="1966"/>
                  </a:cubicBezTo>
                  <a:cubicBezTo>
                    <a:pt x="3241" y="1822"/>
                    <a:pt x="2728" y="587"/>
                    <a:pt x="2599" y="362"/>
                  </a:cubicBezTo>
                  <a:cubicBezTo>
                    <a:pt x="2472" y="121"/>
                    <a:pt x="2184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77"/>
            <p:cNvSpPr/>
            <p:nvPr/>
          </p:nvSpPr>
          <p:spPr>
            <a:xfrm>
              <a:off x="4905950" y="1957675"/>
              <a:ext cx="340950" cy="166050"/>
            </a:xfrm>
            <a:custGeom>
              <a:avLst/>
              <a:gdLst/>
              <a:ahLst/>
              <a:cxnLst/>
              <a:rect l="l" t="t" r="r" b="b"/>
              <a:pathLst>
                <a:path w="13638" h="6642" extrusionOk="0">
                  <a:moveTo>
                    <a:pt x="1" y="0"/>
                  </a:moveTo>
                  <a:cubicBezTo>
                    <a:pt x="33" y="1332"/>
                    <a:pt x="466" y="2631"/>
                    <a:pt x="1220" y="3722"/>
                  </a:cubicBezTo>
                  <a:lnTo>
                    <a:pt x="723" y="6273"/>
                  </a:lnTo>
                  <a:cubicBezTo>
                    <a:pt x="707" y="6385"/>
                    <a:pt x="739" y="6498"/>
                    <a:pt x="835" y="6562"/>
                  </a:cubicBezTo>
                  <a:cubicBezTo>
                    <a:pt x="883" y="6610"/>
                    <a:pt x="947" y="6642"/>
                    <a:pt x="1028" y="6642"/>
                  </a:cubicBezTo>
                  <a:cubicBezTo>
                    <a:pt x="1060" y="6642"/>
                    <a:pt x="1092" y="6626"/>
                    <a:pt x="1124" y="6626"/>
                  </a:cubicBezTo>
                  <a:lnTo>
                    <a:pt x="3530" y="5792"/>
                  </a:lnTo>
                  <a:cubicBezTo>
                    <a:pt x="4541" y="6337"/>
                    <a:pt x="5664" y="6642"/>
                    <a:pt x="6819" y="6642"/>
                  </a:cubicBezTo>
                  <a:cubicBezTo>
                    <a:pt x="10509" y="6626"/>
                    <a:pt x="13541" y="3690"/>
                    <a:pt x="13638" y="0"/>
                  </a:cubicBezTo>
                  <a:lnTo>
                    <a:pt x="13044" y="0"/>
                  </a:lnTo>
                  <a:cubicBezTo>
                    <a:pt x="12932" y="3353"/>
                    <a:pt x="10188" y="6032"/>
                    <a:pt x="6819" y="6032"/>
                  </a:cubicBezTo>
                  <a:cubicBezTo>
                    <a:pt x="5728" y="6032"/>
                    <a:pt x="4669" y="5743"/>
                    <a:pt x="3723" y="5198"/>
                  </a:cubicBezTo>
                  <a:cubicBezTo>
                    <a:pt x="3675" y="5166"/>
                    <a:pt x="3627" y="5166"/>
                    <a:pt x="3562" y="5166"/>
                  </a:cubicBezTo>
                  <a:cubicBezTo>
                    <a:pt x="3530" y="5166"/>
                    <a:pt x="3498" y="5166"/>
                    <a:pt x="3466" y="5182"/>
                  </a:cubicBezTo>
                  <a:lnTo>
                    <a:pt x="1413" y="5888"/>
                  </a:lnTo>
                  <a:lnTo>
                    <a:pt x="1846" y="3706"/>
                  </a:lnTo>
                  <a:cubicBezTo>
                    <a:pt x="1862" y="3626"/>
                    <a:pt x="1846" y="3530"/>
                    <a:pt x="1798" y="3465"/>
                  </a:cubicBezTo>
                  <a:cubicBezTo>
                    <a:pt x="1060" y="2455"/>
                    <a:pt x="642" y="1251"/>
                    <a:pt x="610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77"/>
            <p:cNvSpPr/>
            <p:nvPr/>
          </p:nvSpPr>
          <p:spPr>
            <a:xfrm>
              <a:off x="4986575" y="1957675"/>
              <a:ext cx="197350" cy="95475"/>
            </a:xfrm>
            <a:custGeom>
              <a:avLst/>
              <a:gdLst/>
              <a:ahLst/>
              <a:cxnLst/>
              <a:rect l="l" t="t" r="r" b="b"/>
              <a:pathLst>
                <a:path w="7894" h="3819" extrusionOk="0">
                  <a:moveTo>
                    <a:pt x="0" y="0"/>
                  </a:moveTo>
                  <a:cubicBezTo>
                    <a:pt x="514" y="722"/>
                    <a:pt x="1091" y="1396"/>
                    <a:pt x="1733" y="2005"/>
                  </a:cubicBezTo>
                  <a:cubicBezTo>
                    <a:pt x="2824" y="3112"/>
                    <a:pt x="4846" y="3818"/>
                    <a:pt x="5760" y="3818"/>
                  </a:cubicBezTo>
                  <a:cubicBezTo>
                    <a:pt x="6675" y="3818"/>
                    <a:pt x="7268" y="3209"/>
                    <a:pt x="7509" y="2984"/>
                  </a:cubicBezTo>
                  <a:lnTo>
                    <a:pt x="7525" y="2952"/>
                  </a:lnTo>
                  <a:cubicBezTo>
                    <a:pt x="7814" y="2663"/>
                    <a:pt x="7878" y="1941"/>
                    <a:pt x="7878" y="1781"/>
                  </a:cubicBezTo>
                  <a:cubicBezTo>
                    <a:pt x="7894" y="1540"/>
                    <a:pt x="7766" y="1332"/>
                    <a:pt x="7557" y="1219"/>
                  </a:cubicBezTo>
                  <a:cubicBezTo>
                    <a:pt x="7445" y="1171"/>
                    <a:pt x="6273" y="594"/>
                    <a:pt x="5985" y="449"/>
                  </a:cubicBezTo>
                  <a:cubicBezTo>
                    <a:pt x="5888" y="406"/>
                    <a:pt x="5787" y="385"/>
                    <a:pt x="5686" y="385"/>
                  </a:cubicBezTo>
                  <a:cubicBezTo>
                    <a:pt x="5486" y="385"/>
                    <a:pt x="5289" y="471"/>
                    <a:pt x="5150" y="642"/>
                  </a:cubicBezTo>
                  <a:cubicBezTo>
                    <a:pt x="4894" y="979"/>
                    <a:pt x="4573" y="1348"/>
                    <a:pt x="4541" y="1396"/>
                  </a:cubicBezTo>
                  <a:cubicBezTo>
                    <a:pt x="4316" y="1316"/>
                    <a:pt x="3450" y="947"/>
                    <a:pt x="2985" y="481"/>
                  </a:cubicBezTo>
                  <a:cubicBezTo>
                    <a:pt x="2808" y="305"/>
                    <a:pt x="2664" y="144"/>
                    <a:pt x="2551" y="0"/>
                  </a:cubicBezTo>
                  <a:lnTo>
                    <a:pt x="1781" y="0"/>
                  </a:lnTo>
                  <a:cubicBezTo>
                    <a:pt x="2022" y="321"/>
                    <a:pt x="2279" y="626"/>
                    <a:pt x="2567" y="914"/>
                  </a:cubicBezTo>
                  <a:cubicBezTo>
                    <a:pt x="3193" y="1524"/>
                    <a:pt x="4332" y="1957"/>
                    <a:pt x="4364" y="1973"/>
                  </a:cubicBezTo>
                  <a:cubicBezTo>
                    <a:pt x="4396" y="1989"/>
                    <a:pt x="4412" y="1989"/>
                    <a:pt x="4428" y="1989"/>
                  </a:cubicBezTo>
                  <a:cubicBezTo>
                    <a:pt x="4462" y="1995"/>
                    <a:pt x="4495" y="1998"/>
                    <a:pt x="4527" y="1998"/>
                  </a:cubicBezTo>
                  <a:cubicBezTo>
                    <a:pt x="4685" y="1998"/>
                    <a:pt x="4836" y="1935"/>
                    <a:pt x="4942" y="1829"/>
                  </a:cubicBezTo>
                  <a:cubicBezTo>
                    <a:pt x="5054" y="1717"/>
                    <a:pt x="5535" y="1123"/>
                    <a:pt x="5616" y="1011"/>
                  </a:cubicBezTo>
                  <a:cubicBezTo>
                    <a:pt x="5634" y="992"/>
                    <a:pt x="5659" y="984"/>
                    <a:pt x="5685" y="984"/>
                  </a:cubicBezTo>
                  <a:cubicBezTo>
                    <a:pt x="5704" y="984"/>
                    <a:pt x="5724" y="988"/>
                    <a:pt x="5744" y="995"/>
                  </a:cubicBezTo>
                  <a:cubicBezTo>
                    <a:pt x="6001" y="1123"/>
                    <a:pt x="7124" y="1685"/>
                    <a:pt x="7284" y="1765"/>
                  </a:cubicBezTo>
                  <a:cubicBezTo>
                    <a:pt x="7284" y="1765"/>
                    <a:pt x="7284" y="1765"/>
                    <a:pt x="7284" y="1781"/>
                  </a:cubicBezTo>
                  <a:cubicBezTo>
                    <a:pt x="7284" y="2037"/>
                    <a:pt x="7220" y="2294"/>
                    <a:pt x="7092" y="2535"/>
                  </a:cubicBezTo>
                  <a:lnTo>
                    <a:pt x="7076" y="2551"/>
                  </a:lnTo>
                  <a:cubicBezTo>
                    <a:pt x="6899" y="2727"/>
                    <a:pt x="6418" y="3209"/>
                    <a:pt x="5760" y="3209"/>
                  </a:cubicBezTo>
                  <a:cubicBezTo>
                    <a:pt x="5086" y="3209"/>
                    <a:pt x="3161" y="2583"/>
                    <a:pt x="2150" y="1588"/>
                  </a:cubicBezTo>
                  <a:cubicBezTo>
                    <a:pt x="1637" y="1091"/>
                    <a:pt x="1172" y="562"/>
                    <a:pt x="738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77"/>
            <p:cNvSpPr/>
            <p:nvPr/>
          </p:nvSpPr>
          <p:spPr>
            <a:xfrm>
              <a:off x="5287000" y="3191375"/>
              <a:ext cx="39725" cy="34025"/>
            </a:xfrm>
            <a:custGeom>
              <a:avLst/>
              <a:gdLst/>
              <a:ahLst/>
              <a:cxnLst/>
              <a:rect l="l" t="t" r="r" b="b"/>
              <a:pathLst>
                <a:path w="1589" h="1361" extrusionOk="0">
                  <a:moveTo>
                    <a:pt x="898" y="1"/>
                  </a:moveTo>
                  <a:cubicBezTo>
                    <a:pt x="305" y="1"/>
                    <a:pt x="0" y="739"/>
                    <a:pt x="417" y="1156"/>
                  </a:cubicBezTo>
                  <a:cubicBezTo>
                    <a:pt x="558" y="1297"/>
                    <a:pt x="732" y="1360"/>
                    <a:pt x="902" y="1360"/>
                  </a:cubicBezTo>
                  <a:cubicBezTo>
                    <a:pt x="1253" y="1360"/>
                    <a:pt x="1588" y="1091"/>
                    <a:pt x="1588" y="691"/>
                  </a:cubicBezTo>
                  <a:cubicBezTo>
                    <a:pt x="1588" y="306"/>
                    <a:pt x="1284" y="1"/>
                    <a:pt x="898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77"/>
            <p:cNvSpPr/>
            <p:nvPr/>
          </p:nvSpPr>
          <p:spPr>
            <a:xfrm>
              <a:off x="5129425" y="3213850"/>
              <a:ext cx="176450" cy="109125"/>
            </a:xfrm>
            <a:custGeom>
              <a:avLst/>
              <a:gdLst/>
              <a:ahLst/>
              <a:cxnLst/>
              <a:rect l="l" t="t" r="r" b="b"/>
              <a:pathLst>
                <a:path w="7058" h="4365" extrusionOk="0">
                  <a:moveTo>
                    <a:pt x="3809" y="0"/>
                  </a:moveTo>
                  <a:cubicBezTo>
                    <a:pt x="1559" y="0"/>
                    <a:pt x="1" y="2270"/>
                    <a:pt x="816" y="4364"/>
                  </a:cubicBezTo>
                  <a:lnTo>
                    <a:pt x="1442" y="4284"/>
                  </a:lnTo>
                  <a:cubicBezTo>
                    <a:pt x="704" y="2632"/>
                    <a:pt x="1811" y="754"/>
                    <a:pt x="3608" y="594"/>
                  </a:cubicBezTo>
                  <a:cubicBezTo>
                    <a:pt x="3681" y="588"/>
                    <a:pt x="3753" y="585"/>
                    <a:pt x="3825" y="585"/>
                  </a:cubicBezTo>
                  <a:cubicBezTo>
                    <a:pt x="5516" y="585"/>
                    <a:pt x="6798" y="2189"/>
                    <a:pt x="6367" y="3867"/>
                  </a:cubicBezTo>
                  <a:cubicBezTo>
                    <a:pt x="6576" y="3867"/>
                    <a:pt x="6784" y="3851"/>
                    <a:pt x="6993" y="3835"/>
                  </a:cubicBezTo>
                  <a:cubicBezTo>
                    <a:pt x="7025" y="3626"/>
                    <a:pt x="7057" y="3434"/>
                    <a:pt x="7057" y="3225"/>
                  </a:cubicBezTo>
                  <a:cubicBezTo>
                    <a:pt x="7057" y="1444"/>
                    <a:pt x="5613" y="0"/>
                    <a:pt x="3832" y="0"/>
                  </a:cubicBezTo>
                  <a:cubicBezTo>
                    <a:pt x="3824" y="0"/>
                    <a:pt x="3817" y="0"/>
                    <a:pt x="3809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77"/>
            <p:cNvSpPr/>
            <p:nvPr/>
          </p:nvSpPr>
          <p:spPr>
            <a:xfrm>
              <a:off x="5068800" y="3144450"/>
              <a:ext cx="312475" cy="191350"/>
            </a:xfrm>
            <a:custGeom>
              <a:avLst/>
              <a:gdLst/>
              <a:ahLst/>
              <a:cxnLst/>
              <a:rect l="l" t="t" r="r" b="b"/>
              <a:pathLst>
                <a:path w="12499" h="7654" extrusionOk="0">
                  <a:moveTo>
                    <a:pt x="4348" y="1"/>
                  </a:moveTo>
                  <a:cubicBezTo>
                    <a:pt x="1942" y="1"/>
                    <a:pt x="0" y="1942"/>
                    <a:pt x="0" y="4349"/>
                  </a:cubicBezTo>
                  <a:lnTo>
                    <a:pt x="0" y="7654"/>
                  </a:lnTo>
                  <a:lnTo>
                    <a:pt x="594" y="7557"/>
                  </a:lnTo>
                  <a:lnTo>
                    <a:pt x="594" y="4349"/>
                  </a:lnTo>
                  <a:cubicBezTo>
                    <a:pt x="610" y="2279"/>
                    <a:pt x="2279" y="595"/>
                    <a:pt x="4348" y="595"/>
                  </a:cubicBezTo>
                  <a:lnTo>
                    <a:pt x="8150" y="595"/>
                  </a:lnTo>
                  <a:cubicBezTo>
                    <a:pt x="10220" y="595"/>
                    <a:pt x="11905" y="2279"/>
                    <a:pt x="11905" y="4349"/>
                  </a:cubicBezTo>
                  <a:lnTo>
                    <a:pt x="11905" y="6563"/>
                  </a:lnTo>
                  <a:lnTo>
                    <a:pt x="12498" y="6563"/>
                  </a:lnTo>
                  <a:lnTo>
                    <a:pt x="12498" y="4333"/>
                  </a:lnTo>
                  <a:cubicBezTo>
                    <a:pt x="12498" y="1942"/>
                    <a:pt x="10557" y="1"/>
                    <a:pt x="8150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77"/>
            <p:cNvSpPr/>
            <p:nvPr/>
          </p:nvSpPr>
          <p:spPr>
            <a:xfrm>
              <a:off x="3192125" y="1957675"/>
              <a:ext cx="165650" cy="115125"/>
            </a:xfrm>
            <a:custGeom>
              <a:avLst/>
              <a:gdLst/>
              <a:ahLst/>
              <a:cxnLst/>
              <a:rect l="l" t="t" r="r" b="b"/>
              <a:pathLst>
                <a:path w="6626" h="4605" extrusionOk="0">
                  <a:moveTo>
                    <a:pt x="401" y="0"/>
                  </a:moveTo>
                  <a:cubicBezTo>
                    <a:pt x="193" y="433"/>
                    <a:pt x="80" y="898"/>
                    <a:pt x="80" y="1380"/>
                  </a:cubicBezTo>
                  <a:cubicBezTo>
                    <a:pt x="96" y="3161"/>
                    <a:pt x="1524" y="4588"/>
                    <a:pt x="3305" y="4604"/>
                  </a:cubicBezTo>
                  <a:cubicBezTo>
                    <a:pt x="5086" y="4588"/>
                    <a:pt x="6530" y="3161"/>
                    <a:pt x="6530" y="1380"/>
                  </a:cubicBezTo>
                  <a:cubicBezTo>
                    <a:pt x="6530" y="898"/>
                    <a:pt x="6417" y="433"/>
                    <a:pt x="6225" y="0"/>
                  </a:cubicBezTo>
                  <a:lnTo>
                    <a:pt x="5535" y="0"/>
                  </a:lnTo>
                  <a:cubicBezTo>
                    <a:pt x="6626" y="1749"/>
                    <a:pt x="5359" y="4011"/>
                    <a:pt x="3305" y="4011"/>
                  </a:cubicBezTo>
                  <a:cubicBezTo>
                    <a:pt x="1251" y="4011"/>
                    <a:pt x="0" y="1749"/>
                    <a:pt x="1091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77"/>
            <p:cNvSpPr/>
            <p:nvPr/>
          </p:nvSpPr>
          <p:spPr>
            <a:xfrm>
              <a:off x="3118725" y="1957675"/>
              <a:ext cx="312450" cy="183300"/>
            </a:xfrm>
            <a:custGeom>
              <a:avLst/>
              <a:gdLst/>
              <a:ahLst/>
              <a:cxnLst/>
              <a:rect l="l" t="t" r="r" b="b"/>
              <a:pathLst>
                <a:path w="12498" h="7332" extrusionOk="0">
                  <a:moveTo>
                    <a:pt x="0" y="0"/>
                  </a:moveTo>
                  <a:lnTo>
                    <a:pt x="0" y="2984"/>
                  </a:lnTo>
                  <a:cubicBezTo>
                    <a:pt x="0" y="5391"/>
                    <a:pt x="1941" y="7332"/>
                    <a:pt x="4348" y="7332"/>
                  </a:cubicBezTo>
                  <a:lnTo>
                    <a:pt x="8150" y="7332"/>
                  </a:lnTo>
                  <a:cubicBezTo>
                    <a:pt x="10557" y="7332"/>
                    <a:pt x="12498" y="5391"/>
                    <a:pt x="12498" y="2984"/>
                  </a:cubicBezTo>
                  <a:lnTo>
                    <a:pt x="12498" y="0"/>
                  </a:lnTo>
                  <a:lnTo>
                    <a:pt x="11888" y="0"/>
                  </a:lnTo>
                  <a:lnTo>
                    <a:pt x="11888" y="2984"/>
                  </a:lnTo>
                  <a:cubicBezTo>
                    <a:pt x="11888" y="5054"/>
                    <a:pt x="10220" y="6738"/>
                    <a:pt x="8150" y="6738"/>
                  </a:cubicBezTo>
                  <a:lnTo>
                    <a:pt x="4332" y="6738"/>
                  </a:lnTo>
                  <a:cubicBezTo>
                    <a:pt x="2262" y="6722"/>
                    <a:pt x="594" y="5054"/>
                    <a:pt x="594" y="2984"/>
                  </a:cubicBezTo>
                  <a:lnTo>
                    <a:pt x="594" y="0"/>
                  </a:ln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77"/>
            <p:cNvSpPr/>
            <p:nvPr/>
          </p:nvSpPr>
          <p:spPr>
            <a:xfrm>
              <a:off x="2210300" y="2359550"/>
              <a:ext cx="457225" cy="400300"/>
            </a:xfrm>
            <a:custGeom>
              <a:avLst/>
              <a:gdLst/>
              <a:ahLst/>
              <a:cxnLst/>
              <a:rect l="l" t="t" r="r" b="b"/>
              <a:pathLst>
                <a:path w="18289" h="16012" extrusionOk="0">
                  <a:moveTo>
                    <a:pt x="12307" y="333"/>
                  </a:moveTo>
                  <a:cubicBezTo>
                    <a:pt x="13636" y="333"/>
                    <a:pt x="14991" y="826"/>
                    <a:pt x="16090" y="1926"/>
                  </a:cubicBezTo>
                  <a:cubicBezTo>
                    <a:pt x="17646" y="3482"/>
                    <a:pt x="18112" y="5808"/>
                    <a:pt x="17261" y="7829"/>
                  </a:cubicBezTo>
                  <a:cubicBezTo>
                    <a:pt x="16427" y="9851"/>
                    <a:pt x="14454" y="11182"/>
                    <a:pt x="12272" y="11182"/>
                  </a:cubicBezTo>
                  <a:lnTo>
                    <a:pt x="12272" y="11150"/>
                  </a:lnTo>
                  <a:cubicBezTo>
                    <a:pt x="11694" y="11150"/>
                    <a:pt x="11117" y="11070"/>
                    <a:pt x="10555" y="10878"/>
                  </a:cubicBezTo>
                  <a:lnTo>
                    <a:pt x="10475" y="10846"/>
                  </a:lnTo>
                  <a:cubicBezTo>
                    <a:pt x="10411" y="10830"/>
                    <a:pt x="10331" y="10797"/>
                    <a:pt x="10250" y="10765"/>
                  </a:cubicBezTo>
                  <a:lnTo>
                    <a:pt x="10154" y="10717"/>
                  </a:lnTo>
                  <a:lnTo>
                    <a:pt x="9946" y="10637"/>
                  </a:lnTo>
                  <a:lnTo>
                    <a:pt x="9849" y="10589"/>
                  </a:lnTo>
                  <a:cubicBezTo>
                    <a:pt x="9753" y="10541"/>
                    <a:pt x="9673" y="10493"/>
                    <a:pt x="9577" y="10428"/>
                  </a:cubicBezTo>
                  <a:cubicBezTo>
                    <a:pt x="9545" y="10428"/>
                    <a:pt x="9528" y="10412"/>
                    <a:pt x="9512" y="10412"/>
                  </a:cubicBezTo>
                  <a:lnTo>
                    <a:pt x="9480" y="10412"/>
                  </a:lnTo>
                  <a:cubicBezTo>
                    <a:pt x="9472" y="10404"/>
                    <a:pt x="9464" y="10400"/>
                    <a:pt x="9456" y="10400"/>
                  </a:cubicBezTo>
                  <a:cubicBezTo>
                    <a:pt x="9448" y="10400"/>
                    <a:pt x="9440" y="10404"/>
                    <a:pt x="9432" y="10412"/>
                  </a:cubicBezTo>
                  <a:lnTo>
                    <a:pt x="9416" y="10412"/>
                  </a:lnTo>
                  <a:cubicBezTo>
                    <a:pt x="9384" y="10412"/>
                    <a:pt x="9352" y="10412"/>
                    <a:pt x="9320" y="10428"/>
                  </a:cubicBezTo>
                  <a:lnTo>
                    <a:pt x="7587" y="11022"/>
                  </a:lnTo>
                  <a:lnTo>
                    <a:pt x="7587" y="11022"/>
                  </a:lnTo>
                  <a:lnTo>
                    <a:pt x="7956" y="9177"/>
                  </a:lnTo>
                  <a:cubicBezTo>
                    <a:pt x="7956" y="9161"/>
                    <a:pt x="7956" y="9129"/>
                    <a:pt x="7956" y="9113"/>
                  </a:cubicBezTo>
                  <a:cubicBezTo>
                    <a:pt x="7956" y="9049"/>
                    <a:pt x="7924" y="8985"/>
                    <a:pt x="7892" y="8936"/>
                  </a:cubicBezTo>
                  <a:lnTo>
                    <a:pt x="7876" y="8904"/>
                  </a:lnTo>
                  <a:cubicBezTo>
                    <a:pt x="7796" y="8808"/>
                    <a:pt x="7732" y="8712"/>
                    <a:pt x="7667" y="8616"/>
                  </a:cubicBezTo>
                  <a:lnTo>
                    <a:pt x="7587" y="8471"/>
                  </a:lnTo>
                  <a:cubicBezTo>
                    <a:pt x="7539" y="8407"/>
                    <a:pt x="7507" y="8343"/>
                    <a:pt x="7475" y="8279"/>
                  </a:cubicBezTo>
                  <a:cubicBezTo>
                    <a:pt x="7443" y="8214"/>
                    <a:pt x="7411" y="8150"/>
                    <a:pt x="7379" y="8086"/>
                  </a:cubicBezTo>
                  <a:cubicBezTo>
                    <a:pt x="7347" y="8006"/>
                    <a:pt x="7331" y="7990"/>
                    <a:pt x="7314" y="7942"/>
                  </a:cubicBezTo>
                  <a:cubicBezTo>
                    <a:pt x="7298" y="7894"/>
                    <a:pt x="7250" y="7781"/>
                    <a:pt x="7218" y="7717"/>
                  </a:cubicBezTo>
                  <a:cubicBezTo>
                    <a:pt x="7202" y="7669"/>
                    <a:pt x="7186" y="7637"/>
                    <a:pt x="7170" y="7589"/>
                  </a:cubicBezTo>
                  <a:cubicBezTo>
                    <a:pt x="7138" y="7509"/>
                    <a:pt x="7122" y="7428"/>
                    <a:pt x="7090" y="7348"/>
                  </a:cubicBezTo>
                  <a:cubicBezTo>
                    <a:pt x="7074" y="7316"/>
                    <a:pt x="7074" y="7284"/>
                    <a:pt x="7058" y="7252"/>
                  </a:cubicBezTo>
                  <a:cubicBezTo>
                    <a:pt x="6978" y="6931"/>
                    <a:pt x="6913" y="6610"/>
                    <a:pt x="6881" y="6273"/>
                  </a:cubicBezTo>
                  <a:cubicBezTo>
                    <a:pt x="6865" y="6097"/>
                    <a:pt x="6849" y="5936"/>
                    <a:pt x="6849" y="5760"/>
                  </a:cubicBezTo>
                  <a:cubicBezTo>
                    <a:pt x="6849" y="2492"/>
                    <a:pt x="9524" y="333"/>
                    <a:pt x="12307" y="333"/>
                  </a:cubicBezTo>
                  <a:close/>
                  <a:moveTo>
                    <a:pt x="5891" y="6508"/>
                  </a:moveTo>
                  <a:cubicBezTo>
                    <a:pt x="6039" y="6508"/>
                    <a:pt x="6183" y="6522"/>
                    <a:pt x="6336" y="6546"/>
                  </a:cubicBezTo>
                  <a:cubicBezTo>
                    <a:pt x="6336" y="6562"/>
                    <a:pt x="6336" y="6562"/>
                    <a:pt x="6336" y="6578"/>
                  </a:cubicBezTo>
                  <a:cubicBezTo>
                    <a:pt x="6336" y="6658"/>
                    <a:pt x="6352" y="6755"/>
                    <a:pt x="6368" y="6835"/>
                  </a:cubicBezTo>
                  <a:lnTo>
                    <a:pt x="6400" y="6963"/>
                  </a:lnTo>
                  <a:cubicBezTo>
                    <a:pt x="6416" y="7043"/>
                    <a:pt x="6432" y="7140"/>
                    <a:pt x="6464" y="7220"/>
                  </a:cubicBezTo>
                  <a:cubicBezTo>
                    <a:pt x="6464" y="7252"/>
                    <a:pt x="6480" y="7284"/>
                    <a:pt x="6480" y="7316"/>
                  </a:cubicBezTo>
                  <a:cubicBezTo>
                    <a:pt x="6560" y="7605"/>
                    <a:pt x="6657" y="7878"/>
                    <a:pt x="6769" y="8150"/>
                  </a:cubicBezTo>
                  <a:cubicBezTo>
                    <a:pt x="6801" y="8198"/>
                    <a:pt x="6817" y="8247"/>
                    <a:pt x="6833" y="8295"/>
                  </a:cubicBezTo>
                  <a:cubicBezTo>
                    <a:pt x="6865" y="8359"/>
                    <a:pt x="6897" y="8423"/>
                    <a:pt x="6929" y="8503"/>
                  </a:cubicBezTo>
                  <a:lnTo>
                    <a:pt x="7042" y="8696"/>
                  </a:lnTo>
                  <a:cubicBezTo>
                    <a:pt x="7074" y="8760"/>
                    <a:pt x="7090" y="8808"/>
                    <a:pt x="7122" y="8856"/>
                  </a:cubicBezTo>
                  <a:cubicBezTo>
                    <a:pt x="7186" y="8968"/>
                    <a:pt x="7250" y="9049"/>
                    <a:pt x="7331" y="9161"/>
                  </a:cubicBezTo>
                  <a:lnTo>
                    <a:pt x="7347" y="9193"/>
                  </a:lnTo>
                  <a:lnTo>
                    <a:pt x="7042" y="10733"/>
                  </a:lnTo>
                  <a:cubicBezTo>
                    <a:pt x="7010" y="10701"/>
                    <a:pt x="6962" y="10685"/>
                    <a:pt x="6913" y="10685"/>
                  </a:cubicBezTo>
                  <a:cubicBezTo>
                    <a:pt x="6544" y="10701"/>
                    <a:pt x="6544" y="11247"/>
                    <a:pt x="6913" y="11247"/>
                  </a:cubicBezTo>
                  <a:lnTo>
                    <a:pt x="6945" y="11247"/>
                  </a:lnTo>
                  <a:lnTo>
                    <a:pt x="6913" y="11423"/>
                  </a:lnTo>
                  <a:cubicBezTo>
                    <a:pt x="6897" y="11535"/>
                    <a:pt x="6929" y="11648"/>
                    <a:pt x="7010" y="11712"/>
                  </a:cubicBezTo>
                  <a:cubicBezTo>
                    <a:pt x="7042" y="11744"/>
                    <a:pt x="7058" y="11760"/>
                    <a:pt x="7090" y="11760"/>
                  </a:cubicBezTo>
                  <a:lnTo>
                    <a:pt x="7122" y="11760"/>
                  </a:lnTo>
                  <a:cubicBezTo>
                    <a:pt x="7138" y="11776"/>
                    <a:pt x="7170" y="11776"/>
                    <a:pt x="7202" y="11776"/>
                  </a:cubicBezTo>
                  <a:lnTo>
                    <a:pt x="7218" y="11776"/>
                  </a:lnTo>
                  <a:cubicBezTo>
                    <a:pt x="7250" y="11776"/>
                    <a:pt x="7282" y="11776"/>
                    <a:pt x="7314" y="11760"/>
                  </a:cubicBezTo>
                  <a:lnTo>
                    <a:pt x="9400" y="11038"/>
                  </a:lnTo>
                  <a:cubicBezTo>
                    <a:pt x="9528" y="11102"/>
                    <a:pt x="9641" y="11166"/>
                    <a:pt x="9769" y="11215"/>
                  </a:cubicBezTo>
                  <a:cubicBezTo>
                    <a:pt x="9785" y="11231"/>
                    <a:pt x="9817" y="11247"/>
                    <a:pt x="9865" y="11263"/>
                  </a:cubicBezTo>
                  <a:cubicBezTo>
                    <a:pt x="9946" y="11311"/>
                    <a:pt x="10042" y="11343"/>
                    <a:pt x="10122" y="11375"/>
                  </a:cubicBezTo>
                  <a:lnTo>
                    <a:pt x="10154" y="11391"/>
                  </a:lnTo>
                  <a:cubicBezTo>
                    <a:pt x="10074" y="12177"/>
                    <a:pt x="9785" y="12931"/>
                    <a:pt x="9320" y="13557"/>
                  </a:cubicBezTo>
                  <a:cubicBezTo>
                    <a:pt x="9272" y="13621"/>
                    <a:pt x="9256" y="13717"/>
                    <a:pt x="9272" y="13798"/>
                  </a:cubicBezTo>
                  <a:lnTo>
                    <a:pt x="9545" y="15241"/>
                  </a:lnTo>
                  <a:lnTo>
                    <a:pt x="8197" y="14776"/>
                  </a:lnTo>
                  <a:cubicBezTo>
                    <a:pt x="8168" y="14765"/>
                    <a:pt x="8138" y="14759"/>
                    <a:pt x="8108" y="14759"/>
                  </a:cubicBezTo>
                  <a:cubicBezTo>
                    <a:pt x="8052" y="14759"/>
                    <a:pt x="7998" y="14777"/>
                    <a:pt x="7956" y="14808"/>
                  </a:cubicBezTo>
                  <a:cubicBezTo>
                    <a:pt x="7251" y="15215"/>
                    <a:pt x="6490" y="15403"/>
                    <a:pt x="5744" y="15403"/>
                  </a:cubicBezTo>
                  <a:cubicBezTo>
                    <a:pt x="3810" y="15403"/>
                    <a:pt x="1971" y="14135"/>
                    <a:pt x="1427" y="12097"/>
                  </a:cubicBezTo>
                  <a:cubicBezTo>
                    <a:pt x="673" y="9273"/>
                    <a:pt x="2806" y="6514"/>
                    <a:pt x="5726" y="6514"/>
                  </a:cubicBezTo>
                  <a:cubicBezTo>
                    <a:pt x="5782" y="6510"/>
                    <a:pt x="5837" y="6508"/>
                    <a:pt x="5891" y="6508"/>
                  </a:cubicBezTo>
                  <a:close/>
                  <a:moveTo>
                    <a:pt x="12272" y="0"/>
                  </a:moveTo>
                  <a:cubicBezTo>
                    <a:pt x="9063" y="0"/>
                    <a:pt x="6400" y="2535"/>
                    <a:pt x="6272" y="5760"/>
                  </a:cubicBezTo>
                  <a:lnTo>
                    <a:pt x="6272" y="5936"/>
                  </a:lnTo>
                  <a:cubicBezTo>
                    <a:pt x="6079" y="5904"/>
                    <a:pt x="5903" y="5904"/>
                    <a:pt x="5710" y="5904"/>
                  </a:cubicBezTo>
                  <a:cubicBezTo>
                    <a:pt x="5702" y="5904"/>
                    <a:pt x="5693" y="5904"/>
                    <a:pt x="5685" y="5904"/>
                  </a:cubicBezTo>
                  <a:cubicBezTo>
                    <a:pt x="2409" y="5904"/>
                    <a:pt x="1" y="9009"/>
                    <a:pt x="817" y="12193"/>
                  </a:cubicBezTo>
                  <a:cubicBezTo>
                    <a:pt x="1405" y="14532"/>
                    <a:pt x="3500" y="16002"/>
                    <a:pt x="5713" y="16002"/>
                  </a:cubicBezTo>
                  <a:cubicBezTo>
                    <a:pt x="6521" y="16002"/>
                    <a:pt x="7345" y="15806"/>
                    <a:pt x="8117" y="15386"/>
                  </a:cubicBezTo>
                  <a:lnTo>
                    <a:pt x="9849" y="15995"/>
                  </a:lnTo>
                  <a:cubicBezTo>
                    <a:pt x="9881" y="15995"/>
                    <a:pt x="9914" y="16011"/>
                    <a:pt x="9946" y="16011"/>
                  </a:cubicBezTo>
                  <a:cubicBezTo>
                    <a:pt x="10138" y="16011"/>
                    <a:pt x="10266" y="15835"/>
                    <a:pt x="10234" y="15642"/>
                  </a:cubicBezTo>
                  <a:lnTo>
                    <a:pt x="9881" y="13814"/>
                  </a:lnTo>
                  <a:cubicBezTo>
                    <a:pt x="10347" y="13140"/>
                    <a:pt x="10635" y="12370"/>
                    <a:pt x="10732" y="11551"/>
                  </a:cubicBezTo>
                  <a:cubicBezTo>
                    <a:pt x="11229" y="11696"/>
                    <a:pt x="11759" y="11760"/>
                    <a:pt x="12272" y="11760"/>
                  </a:cubicBezTo>
                  <a:cubicBezTo>
                    <a:pt x="15593" y="11760"/>
                    <a:pt x="18272" y="9065"/>
                    <a:pt x="18288" y="5760"/>
                  </a:cubicBezTo>
                  <a:cubicBezTo>
                    <a:pt x="18144" y="2535"/>
                    <a:pt x="15497" y="0"/>
                    <a:pt x="12272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77"/>
            <p:cNvSpPr/>
            <p:nvPr/>
          </p:nvSpPr>
          <p:spPr>
            <a:xfrm>
              <a:off x="2437675" y="2536825"/>
              <a:ext cx="158850" cy="14875"/>
            </a:xfrm>
            <a:custGeom>
              <a:avLst/>
              <a:gdLst/>
              <a:ahLst/>
              <a:cxnLst/>
              <a:rect l="l" t="t" r="r" b="b"/>
              <a:pathLst>
                <a:path w="6354" h="595" extrusionOk="0">
                  <a:moveTo>
                    <a:pt x="401" y="0"/>
                  </a:moveTo>
                  <a:cubicBezTo>
                    <a:pt x="0" y="0"/>
                    <a:pt x="0" y="594"/>
                    <a:pt x="401" y="594"/>
                  </a:cubicBezTo>
                  <a:lnTo>
                    <a:pt x="5952" y="594"/>
                  </a:lnTo>
                  <a:cubicBezTo>
                    <a:pt x="6354" y="594"/>
                    <a:pt x="6354" y="0"/>
                    <a:pt x="5952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77"/>
            <p:cNvSpPr/>
            <p:nvPr/>
          </p:nvSpPr>
          <p:spPr>
            <a:xfrm>
              <a:off x="2437675" y="2495925"/>
              <a:ext cx="158850" cy="14850"/>
            </a:xfrm>
            <a:custGeom>
              <a:avLst/>
              <a:gdLst/>
              <a:ahLst/>
              <a:cxnLst/>
              <a:rect l="l" t="t" r="r" b="b"/>
              <a:pathLst>
                <a:path w="6354" h="594" extrusionOk="0">
                  <a:moveTo>
                    <a:pt x="401" y="0"/>
                  </a:moveTo>
                  <a:cubicBezTo>
                    <a:pt x="0" y="0"/>
                    <a:pt x="0" y="594"/>
                    <a:pt x="401" y="594"/>
                  </a:cubicBezTo>
                  <a:lnTo>
                    <a:pt x="5952" y="594"/>
                  </a:lnTo>
                  <a:cubicBezTo>
                    <a:pt x="6354" y="594"/>
                    <a:pt x="6354" y="0"/>
                    <a:pt x="5952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77"/>
            <p:cNvSpPr/>
            <p:nvPr/>
          </p:nvSpPr>
          <p:spPr>
            <a:xfrm>
              <a:off x="2437675" y="2455000"/>
              <a:ext cx="158850" cy="15275"/>
            </a:xfrm>
            <a:custGeom>
              <a:avLst/>
              <a:gdLst/>
              <a:ahLst/>
              <a:cxnLst/>
              <a:rect l="l" t="t" r="r" b="b"/>
              <a:pathLst>
                <a:path w="6354" h="611" extrusionOk="0">
                  <a:moveTo>
                    <a:pt x="401" y="1"/>
                  </a:moveTo>
                  <a:cubicBezTo>
                    <a:pt x="0" y="1"/>
                    <a:pt x="0" y="610"/>
                    <a:pt x="401" y="610"/>
                  </a:cubicBezTo>
                  <a:lnTo>
                    <a:pt x="5952" y="610"/>
                  </a:lnTo>
                  <a:cubicBezTo>
                    <a:pt x="6354" y="610"/>
                    <a:pt x="6354" y="1"/>
                    <a:pt x="5952" y="1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77"/>
            <p:cNvSpPr/>
            <p:nvPr/>
          </p:nvSpPr>
          <p:spPr>
            <a:xfrm>
              <a:off x="2310925" y="2626275"/>
              <a:ext cx="16475" cy="13900"/>
            </a:xfrm>
            <a:custGeom>
              <a:avLst/>
              <a:gdLst/>
              <a:ahLst/>
              <a:cxnLst/>
              <a:rect l="l" t="t" r="r" b="b"/>
              <a:pathLst>
                <a:path w="659" h="556" extrusionOk="0">
                  <a:moveTo>
                    <a:pt x="370" y="0"/>
                  </a:moveTo>
                  <a:cubicBezTo>
                    <a:pt x="129" y="0"/>
                    <a:pt x="1" y="305"/>
                    <a:pt x="177" y="481"/>
                  </a:cubicBezTo>
                  <a:cubicBezTo>
                    <a:pt x="233" y="532"/>
                    <a:pt x="302" y="556"/>
                    <a:pt x="370" y="556"/>
                  </a:cubicBezTo>
                  <a:cubicBezTo>
                    <a:pt x="517" y="556"/>
                    <a:pt x="658" y="448"/>
                    <a:pt x="658" y="273"/>
                  </a:cubicBezTo>
                  <a:cubicBezTo>
                    <a:pt x="658" y="128"/>
                    <a:pt x="530" y="0"/>
                    <a:pt x="370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77"/>
            <p:cNvSpPr/>
            <p:nvPr/>
          </p:nvSpPr>
          <p:spPr>
            <a:xfrm>
              <a:off x="2343825" y="2626275"/>
              <a:ext cx="16450" cy="13900"/>
            </a:xfrm>
            <a:custGeom>
              <a:avLst/>
              <a:gdLst/>
              <a:ahLst/>
              <a:cxnLst/>
              <a:rect l="l" t="t" r="r" b="b"/>
              <a:pathLst>
                <a:path w="658" h="556" extrusionOk="0">
                  <a:moveTo>
                    <a:pt x="385" y="0"/>
                  </a:moveTo>
                  <a:cubicBezTo>
                    <a:pt x="128" y="0"/>
                    <a:pt x="0" y="305"/>
                    <a:pt x="177" y="481"/>
                  </a:cubicBezTo>
                  <a:cubicBezTo>
                    <a:pt x="233" y="532"/>
                    <a:pt x="302" y="556"/>
                    <a:pt x="370" y="556"/>
                  </a:cubicBezTo>
                  <a:cubicBezTo>
                    <a:pt x="516" y="556"/>
                    <a:pt x="658" y="448"/>
                    <a:pt x="658" y="273"/>
                  </a:cubicBezTo>
                  <a:cubicBezTo>
                    <a:pt x="658" y="128"/>
                    <a:pt x="530" y="0"/>
                    <a:pt x="385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77"/>
            <p:cNvSpPr/>
            <p:nvPr/>
          </p:nvSpPr>
          <p:spPr>
            <a:xfrm>
              <a:off x="7152850" y="1957675"/>
              <a:ext cx="34500" cy="8425"/>
            </a:xfrm>
            <a:custGeom>
              <a:avLst/>
              <a:gdLst/>
              <a:ahLst/>
              <a:cxnLst/>
              <a:rect l="l" t="t" r="r" b="b"/>
              <a:pathLst>
                <a:path w="1380" h="337" extrusionOk="0">
                  <a:moveTo>
                    <a:pt x="16" y="0"/>
                  </a:moveTo>
                  <a:cubicBezTo>
                    <a:pt x="0" y="96"/>
                    <a:pt x="48" y="209"/>
                    <a:pt x="129" y="273"/>
                  </a:cubicBezTo>
                  <a:cubicBezTo>
                    <a:pt x="145" y="289"/>
                    <a:pt x="177" y="321"/>
                    <a:pt x="209" y="321"/>
                  </a:cubicBezTo>
                  <a:lnTo>
                    <a:pt x="225" y="321"/>
                  </a:lnTo>
                  <a:cubicBezTo>
                    <a:pt x="257" y="337"/>
                    <a:pt x="273" y="337"/>
                    <a:pt x="305" y="337"/>
                  </a:cubicBezTo>
                  <a:lnTo>
                    <a:pt x="321" y="337"/>
                  </a:lnTo>
                  <a:cubicBezTo>
                    <a:pt x="353" y="337"/>
                    <a:pt x="385" y="337"/>
                    <a:pt x="417" y="321"/>
                  </a:cubicBezTo>
                  <a:lnTo>
                    <a:pt x="1380" y="0"/>
                  </a:ln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77"/>
            <p:cNvSpPr/>
            <p:nvPr/>
          </p:nvSpPr>
          <p:spPr>
            <a:xfrm>
              <a:off x="6998025" y="1957675"/>
              <a:ext cx="340150" cy="114725"/>
            </a:xfrm>
            <a:custGeom>
              <a:avLst/>
              <a:gdLst/>
              <a:ahLst/>
              <a:cxnLst/>
              <a:rect l="l" t="t" r="r" b="b"/>
              <a:pathLst>
                <a:path w="13606" h="4589" extrusionOk="0">
                  <a:moveTo>
                    <a:pt x="0" y="0"/>
                  </a:moveTo>
                  <a:cubicBezTo>
                    <a:pt x="257" y="2599"/>
                    <a:pt x="2423" y="4572"/>
                    <a:pt x="5038" y="4588"/>
                  </a:cubicBezTo>
                  <a:cubicBezTo>
                    <a:pt x="5872" y="4588"/>
                    <a:pt x="6691" y="4380"/>
                    <a:pt x="7445" y="3979"/>
                  </a:cubicBezTo>
                  <a:lnTo>
                    <a:pt x="9161" y="4572"/>
                  </a:lnTo>
                  <a:cubicBezTo>
                    <a:pt x="9193" y="4588"/>
                    <a:pt x="9225" y="4588"/>
                    <a:pt x="9258" y="4588"/>
                  </a:cubicBezTo>
                  <a:cubicBezTo>
                    <a:pt x="9338" y="4588"/>
                    <a:pt x="9402" y="4572"/>
                    <a:pt x="9466" y="4524"/>
                  </a:cubicBezTo>
                  <a:cubicBezTo>
                    <a:pt x="9546" y="4444"/>
                    <a:pt x="9578" y="4348"/>
                    <a:pt x="9562" y="4235"/>
                  </a:cubicBezTo>
                  <a:lnTo>
                    <a:pt x="9209" y="2406"/>
                  </a:lnTo>
                  <a:cubicBezTo>
                    <a:pt x="9659" y="1733"/>
                    <a:pt x="9947" y="947"/>
                    <a:pt x="10044" y="144"/>
                  </a:cubicBezTo>
                  <a:cubicBezTo>
                    <a:pt x="10541" y="273"/>
                    <a:pt x="11054" y="353"/>
                    <a:pt x="11584" y="353"/>
                  </a:cubicBezTo>
                  <a:cubicBezTo>
                    <a:pt x="12274" y="353"/>
                    <a:pt x="12947" y="225"/>
                    <a:pt x="13605" y="0"/>
                  </a:cubicBezTo>
                  <a:lnTo>
                    <a:pt x="9450" y="0"/>
                  </a:lnTo>
                  <a:cubicBezTo>
                    <a:pt x="9370" y="770"/>
                    <a:pt x="9081" y="1524"/>
                    <a:pt x="8632" y="2150"/>
                  </a:cubicBezTo>
                  <a:cubicBezTo>
                    <a:pt x="8584" y="2214"/>
                    <a:pt x="8568" y="2294"/>
                    <a:pt x="8584" y="2390"/>
                  </a:cubicBezTo>
                  <a:lnTo>
                    <a:pt x="8856" y="3834"/>
                  </a:lnTo>
                  <a:lnTo>
                    <a:pt x="7493" y="3369"/>
                  </a:lnTo>
                  <a:cubicBezTo>
                    <a:pt x="7457" y="3355"/>
                    <a:pt x="7421" y="3347"/>
                    <a:pt x="7385" y="3347"/>
                  </a:cubicBezTo>
                  <a:cubicBezTo>
                    <a:pt x="7340" y="3347"/>
                    <a:pt x="7296" y="3359"/>
                    <a:pt x="7252" y="3385"/>
                  </a:cubicBezTo>
                  <a:cubicBezTo>
                    <a:pt x="6578" y="3786"/>
                    <a:pt x="5808" y="3979"/>
                    <a:pt x="5038" y="3995"/>
                  </a:cubicBezTo>
                  <a:cubicBezTo>
                    <a:pt x="2760" y="3979"/>
                    <a:pt x="851" y="2262"/>
                    <a:pt x="610" y="0"/>
                  </a:cubicBez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77"/>
            <p:cNvSpPr/>
            <p:nvPr/>
          </p:nvSpPr>
          <p:spPr>
            <a:xfrm>
              <a:off x="4189225" y="3180550"/>
              <a:ext cx="380250" cy="337350"/>
            </a:xfrm>
            <a:custGeom>
              <a:avLst/>
              <a:gdLst/>
              <a:ahLst/>
              <a:cxnLst/>
              <a:rect l="l" t="t" r="r" b="b"/>
              <a:pathLst>
                <a:path w="15210" h="13494" extrusionOk="0">
                  <a:moveTo>
                    <a:pt x="9353" y="819"/>
                  </a:moveTo>
                  <a:cubicBezTo>
                    <a:pt x="9450" y="867"/>
                    <a:pt x="9562" y="899"/>
                    <a:pt x="9658" y="931"/>
                  </a:cubicBezTo>
                  <a:lnTo>
                    <a:pt x="9658" y="915"/>
                  </a:lnTo>
                  <a:lnTo>
                    <a:pt x="9771" y="963"/>
                  </a:lnTo>
                  <a:cubicBezTo>
                    <a:pt x="10011" y="1060"/>
                    <a:pt x="10252" y="1156"/>
                    <a:pt x="10476" y="1284"/>
                  </a:cubicBezTo>
                  <a:lnTo>
                    <a:pt x="10621" y="1365"/>
                  </a:lnTo>
                  <a:cubicBezTo>
                    <a:pt x="10685" y="1397"/>
                    <a:pt x="10749" y="1429"/>
                    <a:pt x="10829" y="1477"/>
                  </a:cubicBezTo>
                  <a:cubicBezTo>
                    <a:pt x="10894" y="1509"/>
                    <a:pt x="11006" y="1589"/>
                    <a:pt x="11102" y="1653"/>
                  </a:cubicBezTo>
                  <a:lnTo>
                    <a:pt x="11150" y="1685"/>
                  </a:lnTo>
                  <a:cubicBezTo>
                    <a:pt x="10878" y="1894"/>
                    <a:pt x="10573" y="2070"/>
                    <a:pt x="10268" y="2215"/>
                  </a:cubicBezTo>
                  <a:cubicBezTo>
                    <a:pt x="10043" y="1701"/>
                    <a:pt x="9738" y="1236"/>
                    <a:pt x="9353" y="819"/>
                  </a:cubicBezTo>
                  <a:close/>
                  <a:moveTo>
                    <a:pt x="5856" y="835"/>
                  </a:moveTo>
                  <a:lnTo>
                    <a:pt x="5856" y="835"/>
                  </a:lnTo>
                  <a:cubicBezTo>
                    <a:pt x="5487" y="1252"/>
                    <a:pt x="5182" y="1717"/>
                    <a:pt x="4958" y="2231"/>
                  </a:cubicBezTo>
                  <a:cubicBezTo>
                    <a:pt x="4653" y="2070"/>
                    <a:pt x="4348" y="1894"/>
                    <a:pt x="4059" y="1701"/>
                  </a:cubicBezTo>
                  <a:lnTo>
                    <a:pt x="4123" y="1653"/>
                  </a:lnTo>
                  <a:cubicBezTo>
                    <a:pt x="4220" y="1605"/>
                    <a:pt x="4300" y="1541"/>
                    <a:pt x="4396" y="1493"/>
                  </a:cubicBezTo>
                  <a:cubicBezTo>
                    <a:pt x="4476" y="1429"/>
                    <a:pt x="4524" y="1413"/>
                    <a:pt x="4589" y="1365"/>
                  </a:cubicBezTo>
                  <a:lnTo>
                    <a:pt x="4733" y="1284"/>
                  </a:lnTo>
                  <a:cubicBezTo>
                    <a:pt x="4958" y="1172"/>
                    <a:pt x="5198" y="1060"/>
                    <a:pt x="5455" y="963"/>
                  </a:cubicBezTo>
                  <a:lnTo>
                    <a:pt x="5551" y="931"/>
                  </a:lnTo>
                  <a:cubicBezTo>
                    <a:pt x="5647" y="899"/>
                    <a:pt x="5760" y="867"/>
                    <a:pt x="5856" y="835"/>
                  </a:cubicBezTo>
                  <a:close/>
                  <a:moveTo>
                    <a:pt x="7300" y="610"/>
                  </a:moveTo>
                  <a:lnTo>
                    <a:pt x="7300" y="2792"/>
                  </a:lnTo>
                  <a:cubicBezTo>
                    <a:pt x="6690" y="2776"/>
                    <a:pt x="6097" y="2648"/>
                    <a:pt x="5519" y="2439"/>
                  </a:cubicBezTo>
                  <a:cubicBezTo>
                    <a:pt x="6000" y="1445"/>
                    <a:pt x="6626" y="755"/>
                    <a:pt x="7300" y="610"/>
                  </a:cubicBezTo>
                  <a:close/>
                  <a:moveTo>
                    <a:pt x="7910" y="627"/>
                  </a:moveTo>
                  <a:cubicBezTo>
                    <a:pt x="8599" y="771"/>
                    <a:pt x="9225" y="1461"/>
                    <a:pt x="9690" y="2455"/>
                  </a:cubicBezTo>
                  <a:cubicBezTo>
                    <a:pt x="9113" y="2664"/>
                    <a:pt x="8519" y="2792"/>
                    <a:pt x="7910" y="2808"/>
                  </a:cubicBezTo>
                  <a:lnTo>
                    <a:pt x="7910" y="627"/>
                  </a:lnTo>
                  <a:close/>
                  <a:moveTo>
                    <a:pt x="5294" y="3001"/>
                  </a:moveTo>
                  <a:cubicBezTo>
                    <a:pt x="5936" y="3242"/>
                    <a:pt x="6610" y="3370"/>
                    <a:pt x="7300" y="3402"/>
                  </a:cubicBezTo>
                  <a:lnTo>
                    <a:pt x="7300" y="6434"/>
                  </a:lnTo>
                  <a:lnTo>
                    <a:pt x="4685" y="6434"/>
                  </a:lnTo>
                  <a:cubicBezTo>
                    <a:pt x="4701" y="5263"/>
                    <a:pt x="4909" y="4108"/>
                    <a:pt x="5294" y="3001"/>
                  </a:cubicBezTo>
                  <a:close/>
                  <a:moveTo>
                    <a:pt x="3578" y="2086"/>
                  </a:moveTo>
                  <a:cubicBezTo>
                    <a:pt x="3931" y="2359"/>
                    <a:pt x="4316" y="2584"/>
                    <a:pt x="4733" y="2776"/>
                  </a:cubicBezTo>
                  <a:cubicBezTo>
                    <a:pt x="4316" y="3964"/>
                    <a:pt x="4091" y="5199"/>
                    <a:pt x="4075" y="6450"/>
                  </a:cubicBezTo>
                  <a:lnTo>
                    <a:pt x="1444" y="6450"/>
                  </a:lnTo>
                  <a:cubicBezTo>
                    <a:pt x="1524" y="4766"/>
                    <a:pt x="2294" y="3193"/>
                    <a:pt x="3578" y="2086"/>
                  </a:cubicBezTo>
                  <a:close/>
                  <a:moveTo>
                    <a:pt x="9915" y="3033"/>
                  </a:moveTo>
                  <a:cubicBezTo>
                    <a:pt x="10300" y="4124"/>
                    <a:pt x="10509" y="5279"/>
                    <a:pt x="10525" y="6450"/>
                  </a:cubicBezTo>
                  <a:lnTo>
                    <a:pt x="7893" y="6450"/>
                  </a:lnTo>
                  <a:lnTo>
                    <a:pt x="7910" y="3434"/>
                  </a:lnTo>
                  <a:cubicBezTo>
                    <a:pt x="8599" y="3402"/>
                    <a:pt x="9273" y="3258"/>
                    <a:pt x="9915" y="3033"/>
                  </a:cubicBezTo>
                  <a:close/>
                  <a:moveTo>
                    <a:pt x="11648" y="2102"/>
                  </a:moveTo>
                  <a:cubicBezTo>
                    <a:pt x="12915" y="3193"/>
                    <a:pt x="13685" y="4782"/>
                    <a:pt x="13765" y="6450"/>
                  </a:cubicBezTo>
                  <a:lnTo>
                    <a:pt x="11134" y="6450"/>
                  </a:lnTo>
                  <a:cubicBezTo>
                    <a:pt x="11118" y="5215"/>
                    <a:pt x="10910" y="3964"/>
                    <a:pt x="10493" y="2792"/>
                  </a:cubicBezTo>
                  <a:cubicBezTo>
                    <a:pt x="10894" y="2600"/>
                    <a:pt x="11279" y="2375"/>
                    <a:pt x="11648" y="2102"/>
                  </a:cubicBezTo>
                  <a:close/>
                  <a:moveTo>
                    <a:pt x="7316" y="7044"/>
                  </a:moveTo>
                  <a:lnTo>
                    <a:pt x="7300" y="10076"/>
                  </a:lnTo>
                  <a:cubicBezTo>
                    <a:pt x="6626" y="10092"/>
                    <a:pt x="5952" y="10236"/>
                    <a:pt x="5294" y="10477"/>
                  </a:cubicBezTo>
                  <a:cubicBezTo>
                    <a:pt x="4909" y="9370"/>
                    <a:pt x="4701" y="8215"/>
                    <a:pt x="4685" y="7044"/>
                  </a:cubicBezTo>
                  <a:close/>
                  <a:moveTo>
                    <a:pt x="10541" y="7060"/>
                  </a:moveTo>
                  <a:cubicBezTo>
                    <a:pt x="10525" y="8231"/>
                    <a:pt x="10316" y="9386"/>
                    <a:pt x="9931" y="10493"/>
                  </a:cubicBezTo>
                  <a:cubicBezTo>
                    <a:pt x="9273" y="10252"/>
                    <a:pt x="8599" y="10124"/>
                    <a:pt x="7926" y="10092"/>
                  </a:cubicBezTo>
                  <a:lnTo>
                    <a:pt x="7910" y="7060"/>
                  </a:lnTo>
                  <a:close/>
                  <a:moveTo>
                    <a:pt x="4075" y="7044"/>
                  </a:moveTo>
                  <a:cubicBezTo>
                    <a:pt x="4091" y="8295"/>
                    <a:pt x="4316" y="9531"/>
                    <a:pt x="4733" y="10718"/>
                  </a:cubicBezTo>
                  <a:cubicBezTo>
                    <a:pt x="4316" y="10894"/>
                    <a:pt x="3931" y="11135"/>
                    <a:pt x="3578" y="11408"/>
                  </a:cubicBezTo>
                  <a:cubicBezTo>
                    <a:pt x="2294" y="10301"/>
                    <a:pt x="1524" y="8728"/>
                    <a:pt x="1444" y="7044"/>
                  </a:cubicBezTo>
                  <a:close/>
                  <a:moveTo>
                    <a:pt x="13765" y="7060"/>
                  </a:moveTo>
                  <a:cubicBezTo>
                    <a:pt x="13685" y="8744"/>
                    <a:pt x="12915" y="10301"/>
                    <a:pt x="11648" y="11408"/>
                  </a:cubicBezTo>
                  <a:lnTo>
                    <a:pt x="11648" y="11424"/>
                  </a:lnTo>
                  <a:cubicBezTo>
                    <a:pt x="11279" y="11151"/>
                    <a:pt x="10894" y="10910"/>
                    <a:pt x="10493" y="10718"/>
                  </a:cubicBezTo>
                  <a:cubicBezTo>
                    <a:pt x="10910" y="9547"/>
                    <a:pt x="11118" y="8311"/>
                    <a:pt x="11134" y="7060"/>
                  </a:cubicBezTo>
                  <a:close/>
                  <a:moveTo>
                    <a:pt x="4958" y="11279"/>
                  </a:moveTo>
                  <a:cubicBezTo>
                    <a:pt x="5182" y="11777"/>
                    <a:pt x="5487" y="12258"/>
                    <a:pt x="5872" y="12659"/>
                  </a:cubicBezTo>
                  <a:cubicBezTo>
                    <a:pt x="5760" y="12627"/>
                    <a:pt x="5663" y="12595"/>
                    <a:pt x="5567" y="12563"/>
                  </a:cubicBezTo>
                  <a:lnTo>
                    <a:pt x="5455" y="12515"/>
                  </a:lnTo>
                  <a:cubicBezTo>
                    <a:pt x="5375" y="12482"/>
                    <a:pt x="5294" y="12466"/>
                    <a:pt x="5214" y="12418"/>
                  </a:cubicBezTo>
                  <a:lnTo>
                    <a:pt x="5198" y="12418"/>
                  </a:lnTo>
                  <a:cubicBezTo>
                    <a:pt x="5038" y="12354"/>
                    <a:pt x="4893" y="12290"/>
                    <a:pt x="4733" y="12210"/>
                  </a:cubicBezTo>
                  <a:lnTo>
                    <a:pt x="4589" y="12130"/>
                  </a:lnTo>
                  <a:lnTo>
                    <a:pt x="4412" y="12017"/>
                  </a:lnTo>
                  <a:cubicBezTo>
                    <a:pt x="4316" y="11969"/>
                    <a:pt x="4203" y="11905"/>
                    <a:pt x="4123" y="11841"/>
                  </a:cubicBezTo>
                  <a:lnTo>
                    <a:pt x="4075" y="11793"/>
                  </a:lnTo>
                  <a:cubicBezTo>
                    <a:pt x="4348" y="11600"/>
                    <a:pt x="4653" y="11424"/>
                    <a:pt x="4958" y="11279"/>
                  </a:cubicBezTo>
                  <a:close/>
                  <a:moveTo>
                    <a:pt x="10252" y="11279"/>
                  </a:moveTo>
                  <a:cubicBezTo>
                    <a:pt x="10573" y="11424"/>
                    <a:pt x="10862" y="11600"/>
                    <a:pt x="11150" y="11793"/>
                  </a:cubicBezTo>
                  <a:lnTo>
                    <a:pt x="11086" y="11841"/>
                  </a:lnTo>
                  <a:cubicBezTo>
                    <a:pt x="10990" y="11905"/>
                    <a:pt x="10894" y="11969"/>
                    <a:pt x="10797" y="12033"/>
                  </a:cubicBezTo>
                  <a:lnTo>
                    <a:pt x="10621" y="12130"/>
                  </a:lnTo>
                  <a:lnTo>
                    <a:pt x="10476" y="12210"/>
                  </a:lnTo>
                  <a:cubicBezTo>
                    <a:pt x="10332" y="12290"/>
                    <a:pt x="10188" y="12354"/>
                    <a:pt x="10043" y="12418"/>
                  </a:cubicBezTo>
                  <a:lnTo>
                    <a:pt x="10011" y="12434"/>
                  </a:lnTo>
                  <a:lnTo>
                    <a:pt x="9771" y="12531"/>
                  </a:lnTo>
                  <a:lnTo>
                    <a:pt x="9658" y="12563"/>
                  </a:lnTo>
                  <a:cubicBezTo>
                    <a:pt x="9546" y="12595"/>
                    <a:pt x="9450" y="12627"/>
                    <a:pt x="9353" y="12659"/>
                  </a:cubicBezTo>
                  <a:cubicBezTo>
                    <a:pt x="9722" y="12258"/>
                    <a:pt x="10027" y="11777"/>
                    <a:pt x="10252" y="11279"/>
                  </a:cubicBezTo>
                  <a:close/>
                  <a:moveTo>
                    <a:pt x="7300" y="10686"/>
                  </a:moveTo>
                  <a:lnTo>
                    <a:pt x="7300" y="12884"/>
                  </a:lnTo>
                  <a:cubicBezTo>
                    <a:pt x="6626" y="12723"/>
                    <a:pt x="6000" y="12033"/>
                    <a:pt x="5519" y="11039"/>
                  </a:cubicBezTo>
                  <a:cubicBezTo>
                    <a:pt x="6097" y="10830"/>
                    <a:pt x="6690" y="10718"/>
                    <a:pt x="7300" y="10686"/>
                  </a:cubicBezTo>
                  <a:close/>
                  <a:moveTo>
                    <a:pt x="7910" y="10686"/>
                  </a:moveTo>
                  <a:cubicBezTo>
                    <a:pt x="8519" y="10718"/>
                    <a:pt x="9113" y="10830"/>
                    <a:pt x="9690" y="11039"/>
                  </a:cubicBezTo>
                  <a:cubicBezTo>
                    <a:pt x="9225" y="12049"/>
                    <a:pt x="8599" y="12723"/>
                    <a:pt x="7910" y="12884"/>
                  </a:cubicBezTo>
                  <a:lnTo>
                    <a:pt x="7910" y="10686"/>
                  </a:lnTo>
                  <a:close/>
                  <a:moveTo>
                    <a:pt x="7204" y="1"/>
                  </a:moveTo>
                  <a:lnTo>
                    <a:pt x="6947" y="17"/>
                  </a:lnTo>
                  <a:lnTo>
                    <a:pt x="6883" y="17"/>
                  </a:lnTo>
                  <a:cubicBezTo>
                    <a:pt x="6786" y="33"/>
                    <a:pt x="6690" y="49"/>
                    <a:pt x="6578" y="65"/>
                  </a:cubicBezTo>
                  <a:cubicBezTo>
                    <a:pt x="5407" y="241"/>
                    <a:pt x="4316" y="723"/>
                    <a:pt x="3385" y="1461"/>
                  </a:cubicBezTo>
                  <a:lnTo>
                    <a:pt x="3369" y="1477"/>
                  </a:lnTo>
                  <a:cubicBezTo>
                    <a:pt x="0" y="4188"/>
                    <a:pt x="0" y="9306"/>
                    <a:pt x="3369" y="12001"/>
                  </a:cubicBezTo>
                  <a:lnTo>
                    <a:pt x="3385" y="12033"/>
                  </a:lnTo>
                  <a:cubicBezTo>
                    <a:pt x="4316" y="12771"/>
                    <a:pt x="5407" y="13253"/>
                    <a:pt x="6578" y="13429"/>
                  </a:cubicBezTo>
                  <a:lnTo>
                    <a:pt x="6883" y="13461"/>
                  </a:lnTo>
                  <a:lnTo>
                    <a:pt x="6947" y="13461"/>
                  </a:lnTo>
                  <a:lnTo>
                    <a:pt x="7204" y="13493"/>
                  </a:lnTo>
                  <a:lnTo>
                    <a:pt x="8006" y="13493"/>
                  </a:lnTo>
                  <a:lnTo>
                    <a:pt x="8279" y="13461"/>
                  </a:lnTo>
                  <a:lnTo>
                    <a:pt x="8327" y="13461"/>
                  </a:lnTo>
                  <a:lnTo>
                    <a:pt x="8631" y="13429"/>
                  </a:lnTo>
                  <a:lnTo>
                    <a:pt x="8648" y="13429"/>
                  </a:lnTo>
                  <a:cubicBezTo>
                    <a:pt x="9819" y="13253"/>
                    <a:pt x="10910" y="12771"/>
                    <a:pt x="11840" y="12033"/>
                  </a:cubicBezTo>
                  <a:lnTo>
                    <a:pt x="11856" y="12001"/>
                  </a:lnTo>
                  <a:cubicBezTo>
                    <a:pt x="15209" y="9306"/>
                    <a:pt x="15209" y="4188"/>
                    <a:pt x="11856" y="1477"/>
                  </a:cubicBezTo>
                  <a:lnTo>
                    <a:pt x="11840" y="1461"/>
                  </a:lnTo>
                  <a:cubicBezTo>
                    <a:pt x="10910" y="723"/>
                    <a:pt x="9803" y="241"/>
                    <a:pt x="8631" y="65"/>
                  </a:cubicBezTo>
                  <a:cubicBezTo>
                    <a:pt x="8535" y="49"/>
                    <a:pt x="8423" y="33"/>
                    <a:pt x="8327" y="17"/>
                  </a:cubicBezTo>
                  <a:lnTo>
                    <a:pt x="8279" y="17"/>
                  </a:lnTo>
                  <a:lnTo>
                    <a:pt x="8006" y="1"/>
                  </a:ln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77"/>
            <p:cNvSpPr/>
            <p:nvPr/>
          </p:nvSpPr>
          <p:spPr>
            <a:xfrm>
              <a:off x="6866075" y="2530000"/>
              <a:ext cx="380250" cy="336950"/>
            </a:xfrm>
            <a:custGeom>
              <a:avLst/>
              <a:gdLst/>
              <a:ahLst/>
              <a:cxnLst/>
              <a:rect l="l" t="t" r="r" b="b"/>
              <a:pathLst>
                <a:path w="15210" h="13478" extrusionOk="0">
                  <a:moveTo>
                    <a:pt x="5856" y="819"/>
                  </a:moveTo>
                  <a:cubicBezTo>
                    <a:pt x="5487" y="1236"/>
                    <a:pt x="5182" y="1701"/>
                    <a:pt x="4958" y="2215"/>
                  </a:cubicBezTo>
                  <a:cubicBezTo>
                    <a:pt x="4637" y="2070"/>
                    <a:pt x="4348" y="1894"/>
                    <a:pt x="4059" y="1701"/>
                  </a:cubicBezTo>
                  <a:lnTo>
                    <a:pt x="4123" y="1653"/>
                  </a:lnTo>
                  <a:cubicBezTo>
                    <a:pt x="4204" y="1589"/>
                    <a:pt x="4300" y="1525"/>
                    <a:pt x="4396" y="1477"/>
                  </a:cubicBezTo>
                  <a:cubicBezTo>
                    <a:pt x="4476" y="1413"/>
                    <a:pt x="4524" y="1396"/>
                    <a:pt x="4589" y="1364"/>
                  </a:cubicBezTo>
                  <a:lnTo>
                    <a:pt x="4733" y="1284"/>
                  </a:lnTo>
                  <a:cubicBezTo>
                    <a:pt x="4974" y="1156"/>
                    <a:pt x="5198" y="1060"/>
                    <a:pt x="5455" y="963"/>
                  </a:cubicBezTo>
                  <a:lnTo>
                    <a:pt x="5551" y="931"/>
                  </a:lnTo>
                  <a:cubicBezTo>
                    <a:pt x="5663" y="883"/>
                    <a:pt x="5760" y="851"/>
                    <a:pt x="5856" y="819"/>
                  </a:cubicBezTo>
                  <a:close/>
                  <a:moveTo>
                    <a:pt x="9337" y="819"/>
                  </a:moveTo>
                  <a:cubicBezTo>
                    <a:pt x="9450" y="851"/>
                    <a:pt x="9546" y="883"/>
                    <a:pt x="9642" y="931"/>
                  </a:cubicBezTo>
                  <a:lnTo>
                    <a:pt x="9642" y="915"/>
                  </a:lnTo>
                  <a:lnTo>
                    <a:pt x="9755" y="963"/>
                  </a:lnTo>
                  <a:cubicBezTo>
                    <a:pt x="9995" y="1044"/>
                    <a:pt x="10236" y="1156"/>
                    <a:pt x="10477" y="1284"/>
                  </a:cubicBezTo>
                  <a:lnTo>
                    <a:pt x="10605" y="1348"/>
                  </a:lnTo>
                  <a:cubicBezTo>
                    <a:pt x="10685" y="1396"/>
                    <a:pt x="10749" y="1429"/>
                    <a:pt x="10813" y="1477"/>
                  </a:cubicBezTo>
                  <a:cubicBezTo>
                    <a:pt x="10878" y="1509"/>
                    <a:pt x="10990" y="1589"/>
                    <a:pt x="11070" y="1637"/>
                  </a:cubicBezTo>
                  <a:lnTo>
                    <a:pt x="11134" y="1685"/>
                  </a:lnTo>
                  <a:cubicBezTo>
                    <a:pt x="10846" y="1878"/>
                    <a:pt x="10557" y="2054"/>
                    <a:pt x="10236" y="2215"/>
                  </a:cubicBezTo>
                  <a:cubicBezTo>
                    <a:pt x="10011" y="1701"/>
                    <a:pt x="9706" y="1236"/>
                    <a:pt x="9337" y="819"/>
                  </a:cubicBezTo>
                  <a:close/>
                  <a:moveTo>
                    <a:pt x="7300" y="594"/>
                  </a:moveTo>
                  <a:lnTo>
                    <a:pt x="7300" y="2792"/>
                  </a:lnTo>
                  <a:cubicBezTo>
                    <a:pt x="6690" y="2760"/>
                    <a:pt x="6081" y="2648"/>
                    <a:pt x="5519" y="2439"/>
                  </a:cubicBezTo>
                  <a:cubicBezTo>
                    <a:pt x="5984" y="1445"/>
                    <a:pt x="6610" y="755"/>
                    <a:pt x="7300" y="594"/>
                  </a:cubicBezTo>
                  <a:close/>
                  <a:moveTo>
                    <a:pt x="7894" y="594"/>
                  </a:moveTo>
                  <a:cubicBezTo>
                    <a:pt x="8583" y="755"/>
                    <a:pt x="9209" y="1445"/>
                    <a:pt x="9674" y="2439"/>
                  </a:cubicBezTo>
                  <a:cubicBezTo>
                    <a:pt x="9113" y="2648"/>
                    <a:pt x="8503" y="2760"/>
                    <a:pt x="7894" y="2792"/>
                  </a:cubicBezTo>
                  <a:lnTo>
                    <a:pt x="7894" y="594"/>
                  </a:lnTo>
                  <a:close/>
                  <a:moveTo>
                    <a:pt x="3562" y="2086"/>
                  </a:moveTo>
                  <a:cubicBezTo>
                    <a:pt x="3931" y="2343"/>
                    <a:pt x="4316" y="2584"/>
                    <a:pt x="4717" y="2776"/>
                  </a:cubicBezTo>
                  <a:cubicBezTo>
                    <a:pt x="4300" y="3947"/>
                    <a:pt x="4075" y="5183"/>
                    <a:pt x="4075" y="6434"/>
                  </a:cubicBezTo>
                  <a:lnTo>
                    <a:pt x="1444" y="6434"/>
                  </a:lnTo>
                  <a:cubicBezTo>
                    <a:pt x="1524" y="4749"/>
                    <a:pt x="2294" y="3177"/>
                    <a:pt x="3562" y="2086"/>
                  </a:cubicBezTo>
                  <a:close/>
                  <a:moveTo>
                    <a:pt x="5278" y="3001"/>
                  </a:moveTo>
                  <a:cubicBezTo>
                    <a:pt x="5920" y="3241"/>
                    <a:pt x="6610" y="3370"/>
                    <a:pt x="7284" y="3402"/>
                  </a:cubicBezTo>
                  <a:lnTo>
                    <a:pt x="7300" y="6434"/>
                  </a:lnTo>
                  <a:lnTo>
                    <a:pt x="4669" y="6434"/>
                  </a:lnTo>
                  <a:cubicBezTo>
                    <a:pt x="4685" y="5263"/>
                    <a:pt x="4893" y="4108"/>
                    <a:pt x="5278" y="3001"/>
                  </a:cubicBezTo>
                  <a:close/>
                  <a:moveTo>
                    <a:pt x="9899" y="3001"/>
                  </a:moveTo>
                  <a:cubicBezTo>
                    <a:pt x="10284" y="4108"/>
                    <a:pt x="10493" y="5263"/>
                    <a:pt x="10525" y="6434"/>
                  </a:cubicBezTo>
                  <a:lnTo>
                    <a:pt x="7894" y="6434"/>
                  </a:lnTo>
                  <a:lnTo>
                    <a:pt x="7894" y="3402"/>
                  </a:lnTo>
                  <a:cubicBezTo>
                    <a:pt x="8583" y="3370"/>
                    <a:pt x="9257" y="3241"/>
                    <a:pt x="9899" y="3001"/>
                  </a:cubicBezTo>
                  <a:close/>
                  <a:moveTo>
                    <a:pt x="11632" y="2086"/>
                  </a:moveTo>
                  <a:cubicBezTo>
                    <a:pt x="12899" y="3177"/>
                    <a:pt x="13669" y="4749"/>
                    <a:pt x="13765" y="6434"/>
                  </a:cubicBezTo>
                  <a:lnTo>
                    <a:pt x="11134" y="6434"/>
                  </a:lnTo>
                  <a:cubicBezTo>
                    <a:pt x="11118" y="5183"/>
                    <a:pt x="10894" y="3947"/>
                    <a:pt x="10477" y="2776"/>
                  </a:cubicBezTo>
                  <a:cubicBezTo>
                    <a:pt x="10894" y="2584"/>
                    <a:pt x="11279" y="2343"/>
                    <a:pt x="11632" y="2086"/>
                  </a:cubicBezTo>
                  <a:close/>
                  <a:moveTo>
                    <a:pt x="7300" y="7028"/>
                  </a:moveTo>
                  <a:lnTo>
                    <a:pt x="7300" y="10060"/>
                  </a:lnTo>
                  <a:cubicBezTo>
                    <a:pt x="6610" y="10092"/>
                    <a:pt x="5936" y="10220"/>
                    <a:pt x="5294" y="10461"/>
                  </a:cubicBezTo>
                  <a:cubicBezTo>
                    <a:pt x="4909" y="9354"/>
                    <a:pt x="4701" y="8199"/>
                    <a:pt x="4685" y="7028"/>
                  </a:cubicBezTo>
                  <a:close/>
                  <a:moveTo>
                    <a:pt x="10525" y="7044"/>
                  </a:moveTo>
                  <a:cubicBezTo>
                    <a:pt x="10509" y="8215"/>
                    <a:pt x="10300" y="9370"/>
                    <a:pt x="9915" y="10477"/>
                  </a:cubicBezTo>
                  <a:cubicBezTo>
                    <a:pt x="9273" y="10236"/>
                    <a:pt x="8599" y="10092"/>
                    <a:pt x="7910" y="10076"/>
                  </a:cubicBezTo>
                  <a:lnTo>
                    <a:pt x="7894" y="7044"/>
                  </a:lnTo>
                  <a:close/>
                  <a:moveTo>
                    <a:pt x="4075" y="7044"/>
                  </a:moveTo>
                  <a:cubicBezTo>
                    <a:pt x="4075" y="8295"/>
                    <a:pt x="4300" y="9530"/>
                    <a:pt x="4717" y="10702"/>
                  </a:cubicBezTo>
                  <a:cubicBezTo>
                    <a:pt x="4316" y="10894"/>
                    <a:pt x="3931" y="11135"/>
                    <a:pt x="3562" y="11391"/>
                  </a:cubicBezTo>
                  <a:cubicBezTo>
                    <a:pt x="2294" y="10300"/>
                    <a:pt x="1524" y="8728"/>
                    <a:pt x="1444" y="7044"/>
                  </a:cubicBezTo>
                  <a:close/>
                  <a:moveTo>
                    <a:pt x="13765" y="7044"/>
                  </a:moveTo>
                  <a:cubicBezTo>
                    <a:pt x="13669" y="8728"/>
                    <a:pt x="12899" y="10300"/>
                    <a:pt x="11632" y="11407"/>
                  </a:cubicBezTo>
                  <a:cubicBezTo>
                    <a:pt x="11279" y="11135"/>
                    <a:pt x="10894" y="10894"/>
                    <a:pt x="10477" y="10702"/>
                  </a:cubicBezTo>
                  <a:cubicBezTo>
                    <a:pt x="10894" y="9530"/>
                    <a:pt x="11118" y="8295"/>
                    <a:pt x="11134" y="7044"/>
                  </a:cubicBezTo>
                  <a:close/>
                  <a:moveTo>
                    <a:pt x="4942" y="11263"/>
                  </a:moveTo>
                  <a:cubicBezTo>
                    <a:pt x="5166" y="11776"/>
                    <a:pt x="5471" y="12242"/>
                    <a:pt x="5856" y="12659"/>
                  </a:cubicBezTo>
                  <a:cubicBezTo>
                    <a:pt x="5760" y="12627"/>
                    <a:pt x="5647" y="12595"/>
                    <a:pt x="5551" y="12547"/>
                  </a:cubicBezTo>
                  <a:lnTo>
                    <a:pt x="5439" y="12514"/>
                  </a:lnTo>
                  <a:cubicBezTo>
                    <a:pt x="5359" y="12482"/>
                    <a:pt x="5278" y="12450"/>
                    <a:pt x="5198" y="12418"/>
                  </a:cubicBezTo>
                  <a:cubicBezTo>
                    <a:pt x="5038" y="12354"/>
                    <a:pt x="4877" y="12274"/>
                    <a:pt x="4733" y="12194"/>
                  </a:cubicBezTo>
                  <a:cubicBezTo>
                    <a:pt x="4685" y="12161"/>
                    <a:pt x="4637" y="12145"/>
                    <a:pt x="4589" y="12113"/>
                  </a:cubicBezTo>
                  <a:lnTo>
                    <a:pt x="4380" y="12001"/>
                  </a:lnTo>
                  <a:cubicBezTo>
                    <a:pt x="4300" y="11953"/>
                    <a:pt x="4204" y="11889"/>
                    <a:pt x="4107" y="11825"/>
                  </a:cubicBezTo>
                  <a:lnTo>
                    <a:pt x="4059" y="11776"/>
                  </a:lnTo>
                  <a:cubicBezTo>
                    <a:pt x="4332" y="11584"/>
                    <a:pt x="4637" y="11407"/>
                    <a:pt x="4942" y="11263"/>
                  </a:cubicBezTo>
                  <a:close/>
                  <a:moveTo>
                    <a:pt x="10252" y="11263"/>
                  </a:moveTo>
                  <a:cubicBezTo>
                    <a:pt x="10557" y="11407"/>
                    <a:pt x="10862" y="11584"/>
                    <a:pt x="11134" y="11792"/>
                  </a:cubicBezTo>
                  <a:lnTo>
                    <a:pt x="11070" y="11825"/>
                  </a:lnTo>
                  <a:cubicBezTo>
                    <a:pt x="10990" y="11889"/>
                    <a:pt x="10894" y="11953"/>
                    <a:pt x="10813" y="12001"/>
                  </a:cubicBezTo>
                  <a:lnTo>
                    <a:pt x="10605" y="12113"/>
                  </a:lnTo>
                  <a:lnTo>
                    <a:pt x="10477" y="12194"/>
                  </a:lnTo>
                  <a:cubicBezTo>
                    <a:pt x="10236" y="12322"/>
                    <a:pt x="9995" y="12418"/>
                    <a:pt x="9755" y="12514"/>
                  </a:cubicBezTo>
                  <a:lnTo>
                    <a:pt x="9658" y="12547"/>
                  </a:lnTo>
                  <a:cubicBezTo>
                    <a:pt x="9546" y="12595"/>
                    <a:pt x="9450" y="12627"/>
                    <a:pt x="9337" y="12659"/>
                  </a:cubicBezTo>
                  <a:cubicBezTo>
                    <a:pt x="9722" y="12242"/>
                    <a:pt x="10027" y="11776"/>
                    <a:pt x="10252" y="11263"/>
                  </a:cubicBezTo>
                  <a:close/>
                  <a:moveTo>
                    <a:pt x="7300" y="10669"/>
                  </a:moveTo>
                  <a:lnTo>
                    <a:pt x="7300" y="12867"/>
                  </a:lnTo>
                  <a:cubicBezTo>
                    <a:pt x="6610" y="12723"/>
                    <a:pt x="5984" y="12033"/>
                    <a:pt x="5519" y="11022"/>
                  </a:cubicBezTo>
                  <a:cubicBezTo>
                    <a:pt x="6081" y="10830"/>
                    <a:pt x="6690" y="10702"/>
                    <a:pt x="7300" y="10669"/>
                  </a:cubicBezTo>
                  <a:close/>
                  <a:moveTo>
                    <a:pt x="7894" y="10669"/>
                  </a:moveTo>
                  <a:cubicBezTo>
                    <a:pt x="8503" y="10702"/>
                    <a:pt x="9113" y="10814"/>
                    <a:pt x="9674" y="11022"/>
                  </a:cubicBezTo>
                  <a:cubicBezTo>
                    <a:pt x="9209" y="12033"/>
                    <a:pt x="8583" y="12723"/>
                    <a:pt x="7894" y="12867"/>
                  </a:cubicBezTo>
                  <a:lnTo>
                    <a:pt x="7894" y="10669"/>
                  </a:lnTo>
                  <a:close/>
                  <a:moveTo>
                    <a:pt x="7204" y="1"/>
                  </a:moveTo>
                  <a:lnTo>
                    <a:pt x="6931" y="17"/>
                  </a:lnTo>
                  <a:lnTo>
                    <a:pt x="6883" y="17"/>
                  </a:lnTo>
                  <a:lnTo>
                    <a:pt x="6578" y="49"/>
                  </a:lnTo>
                  <a:cubicBezTo>
                    <a:pt x="5407" y="225"/>
                    <a:pt x="4300" y="707"/>
                    <a:pt x="3385" y="1461"/>
                  </a:cubicBezTo>
                  <a:lnTo>
                    <a:pt x="3369" y="1477"/>
                  </a:lnTo>
                  <a:cubicBezTo>
                    <a:pt x="0" y="4172"/>
                    <a:pt x="0" y="9290"/>
                    <a:pt x="3369" y="12001"/>
                  </a:cubicBezTo>
                  <a:lnTo>
                    <a:pt x="3385" y="12017"/>
                  </a:lnTo>
                  <a:cubicBezTo>
                    <a:pt x="4300" y="12755"/>
                    <a:pt x="5407" y="13252"/>
                    <a:pt x="6578" y="13429"/>
                  </a:cubicBezTo>
                  <a:cubicBezTo>
                    <a:pt x="6674" y="13445"/>
                    <a:pt x="6770" y="13445"/>
                    <a:pt x="6883" y="13461"/>
                  </a:cubicBezTo>
                  <a:lnTo>
                    <a:pt x="6931" y="13461"/>
                  </a:lnTo>
                  <a:lnTo>
                    <a:pt x="7204" y="13477"/>
                  </a:lnTo>
                  <a:lnTo>
                    <a:pt x="8006" y="13477"/>
                  </a:lnTo>
                  <a:lnTo>
                    <a:pt x="8263" y="13461"/>
                  </a:lnTo>
                  <a:lnTo>
                    <a:pt x="8327" y="13461"/>
                  </a:lnTo>
                  <a:cubicBezTo>
                    <a:pt x="8423" y="13445"/>
                    <a:pt x="8519" y="13445"/>
                    <a:pt x="8632" y="13429"/>
                  </a:cubicBezTo>
                  <a:cubicBezTo>
                    <a:pt x="9803" y="13236"/>
                    <a:pt x="10910" y="12755"/>
                    <a:pt x="11840" y="12017"/>
                  </a:cubicBezTo>
                  <a:lnTo>
                    <a:pt x="11856" y="12001"/>
                  </a:lnTo>
                  <a:cubicBezTo>
                    <a:pt x="15209" y="9290"/>
                    <a:pt x="15209" y="4172"/>
                    <a:pt x="11856" y="1477"/>
                  </a:cubicBezTo>
                  <a:lnTo>
                    <a:pt x="11840" y="1477"/>
                  </a:lnTo>
                  <a:lnTo>
                    <a:pt x="11824" y="1461"/>
                  </a:lnTo>
                  <a:cubicBezTo>
                    <a:pt x="10910" y="707"/>
                    <a:pt x="9803" y="225"/>
                    <a:pt x="8632" y="49"/>
                  </a:cubicBezTo>
                  <a:lnTo>
                    <a:pt x="8327" y="17"/>
                  </a:lnTo>
                  <a:lnTo>
                    <a:pt x="8263" y="17"/>
                  </a:lnTo>
                  <a:lnTo>
                    <a:pt x="8006" y="1"/>
                  </a:lnTo>
                  <a:close/>
                </a:path>
              </a:pathLst>
            </a:custGeom>
            <a:solidFill>
              <a:srgbClr val="FFFFFF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6" name="Google Shape;286;p77"/>
          <p:cNvSpPr txBox="1">
            <a:spLocks noGrp="1"/>
          </p:cNvSpPr>
          <p:nvPr>
            <p:ph type="subTitle" idx="1"/>
          </p:nvPr>
        </p:nvSpPr>
        <p:spPr>
          <a:xfrm>
            <a:off x="990775" y="3873900"/>
            <a:ext cx="2363100" cy="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87" name="Google Shape;287;p77"/>
          <p:cNvSpPr txBox="1">
            <a:spLocks noGrp="1"/>
          </p:cNvSpPr>
          <p:nvPr>
            <p:ph type="title" idx="2"/>
          </p:nvPr>
        </p:nvSpPr>
        <p:spPr>
          <a:xfrm>
            <a:off x="3651315" y="3336575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600" i="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88" name="Google Shape;288;p77"/>
          <p:cNvSpPr txBox="1">
            <a:spLocks noGrp="1"/>
          </p:cNvSpPr>
          <p:nvPr>
            <p:ph type="subTitle" idx="3"/>
          </p:nvPr>
        </p:nvSpPr>
        <p:spPr>
          <a:xfrm>
            <a:off x="3378901" y="3873900"/>
            <a:ext cx="2386200" cy="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89" name="Google Shape;289;p77"/>
          <p:cNvSpPr txBox="1">
            <a:spLocks noGrp="1"/>
          </p:cNvSpPr>
          <p:nvPr>
            <p:ph type="title" idx="4"/>
          </p:nvPr>
        </p:nvSpPr>
        <p:spPr>
          <a:xfrm>
            <a:off x="6051952" y="3336575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600" i="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90" name="Google Shape;290;p77"/>
          <p:cNvSpPr txBox="1">
            <a:spLocks noGrp="1"/>
          </p:cNvSpPr>
          <p:nvPr>
            <p:ph type="subTitle" idx="5"/>
          </p:nvPr>
        </p:nvSpPr>
        <p:spPr>
          <a:xfrm>
            <a:off x="5811588" y="3873900"/>
            <a:ext cx="2386200" cy="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91" name="Google Shape;291;p77"/>
          <p:cNvSpPr txBox="1">
            <a:spLocks noGrp="1"/>
          </p:cNvSpPr>
          <p:nvPr>
            <p:ph type="title" idx="6"/>
          </p:nvPr>
        </p:nvSpPr>
        <p:spPr>
          <a:xfrm>
            <a:off x="705000" y="498500"/>
            <a:ext cx="77340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400" b="1" i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2" name="Google Shape;292;p77"/>
          <p:cNvSpPr txBox="1">
            <a:spLocks noGrp="1"/>
          </p:cNvSpPr>
          <p:nvPr>
            <p:ph type="title" idx="7"/>
          </p:nvPr>
        </p:nvSpPr>
        <p:spPr>
          <a:xfrm>
            <a:off x="2201250" y="980400"/>
            <a:ext cx="47415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7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295" name="Google Shape;295;p78"/>
          <p:cNvSpPr txBox="1">
            <a:spLocks noGrp="1"/>
          </p:cNvSpPr>
          <p:nvPr>
            <p:ph type="title"/>
          </p:nvPr>
        </p:nvSpPr>
        <p:spPr>
          <a:xfrm>
            <a:off x="959200" y="257925"/>
            <a:ext cx="7554900" cy="9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7800"/>
              </a:buClr>
              <a:buSzPts val="2200"/>
              <a:buNone/>
              <a:defRPr sz="2400">
                <a:solidFill>
                  <a:srgbClr val="FF8D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96" name="Google Shape;296;p78"/>
          <p:cNvSpPr/>
          <p:nvPr/>
        </p:nvSpPr>
        <p:spPr>
          <a:xfrm rot="10800000">
            <a:off x="-127130" y="-57893"/>
            <a:ext cx="3166331" cy="1442168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78"/>
          <p:cNvSpPr/>
          <p:nvPr/>
        </p:nvSpPr>
        <p:spPr>
          <a:xfrm>
            <a:off x="6180800" y="3759150"/>
            <a:ext cx="3166331" cy="1442168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rgbClr val="FF8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6">
  <p:cSld name="CUSTOM_23">
    <p:bg>
      <p:bgPr>
        <a:solidFill>
          <a:srgbClr val="FFFFFF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79"/>
          <p:cNvSpPr txBox="1">
            <a:spLocks noGrp="1"/>
          </p:cNvSpPr>
          <p:nvPr>
            <p:ph type="title"/>
          </p:nvPr>
        </p:nvSpPr>
        <p:spPr>
          <a:xfrm>
            <a:off x="311700" y="4643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00" name="Google Shape;300;p79"/>
          <p:cNvSpPr/>
          <p:nvPr/>
        </p:nvSpPr>
        <p:spPr>
          <a:xfrm rot="10800000">
            <a:off x="-62872" y="-89570"/>
            <a:ext cx="2780523" cy="1266444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rgbClr val="FF8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79"/>
          <p:cNvSpPr/>
          <p:nvPr/>
        </p:nvSpPr>
        <p:spPr>
          <a:xfrm>
            <a:off x="6620553" y="4004974"/>
            <a:ext cx="2637896" cy="1201481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rgbClr val="FF8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ullet points">
  <p:cSld name="CUSTOM_15">
    <p:bg>
      <p:bgPr>
        <a:solidFill>
          <a:schemeClr val="accent4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80"/>
          <p:cNvSpPr/>
          <p:nvPr/>
        </p:nvSpPr>
        <p:spPr>
          <a:xfrm rot="10800000">
            <a:off x="-228676" y="-5"/>
            <a:ext cx="9774976" cy="4452205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80"/>
          <p:cNvSpPr/>
          <p:nvPr/>
        </p:nvSpPr>
        <p:spPr>
          <a:xfrm rot="10800000" flipH="1">
            <a:off x="6477939" y="-89570"/>
            <a:ext cx="2780523" cy="1266444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rgbClr val="FF8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80"/>
          <p:cNvSpPr/>
          <p:nvPr/>
        </p:nvSpPr>
        <p:spPr>
          <a:xfrm flipH="1">
            <a:off x="-62858" y="4004974"/>
            <a:ext cx="2637896" cy="1201481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rgbClr val="FF8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80"/>
          <p:cNvSpPr txBox="1">
            <a:spLocks noGrp="1"/>
          </p:cNvSpPr>
          <p:nvPr>
            <p:ph type="title"/>
          </p:nvPr>
        </p:nvSpPr>
        <p:spPr>
          <a:xfrm>
            <a:off x="2514600" y="463525"/>
            <a:ext cx="4115400" cy="5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07" name="Google Shape;307;p80"/>
          <p:cNvSpPr txBox="1">
            <a:spLocks noGrp="1"/>
          </p:cNvSpPr>
          <p:nvPr>
            <p:ph type="subTitle" idx="1"/>
          </p:nvPr>
        </p:nvSpPr>
        <p:spPr>
          <a:xfrm>
            <a:off x="789150" y="993300"/>
            <a:ext cx="3632100" cy="37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400"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8" name="Google Shape;308;p80"/>
          <p:cNvSpPr txBox="1">
            <a:spLocks noGrp="1"/>
          </p:cNvSpPr>
          <p:nvPr>
            <p:ph type="subTitle" idx="2"/>
          </p:nvPr>
        </p:nvSpPr>
        <p:spPr>
          <a:xfrm>
            <a:off x="4684600" y="1012625"/>
            <a:ext cx="3702600" cy="31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4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CUSTOM_12">
    <p:bg>
      <p:bgPr>
        <a:solidFill>
          <a:schemeClr val="accent2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81"/>
          <p:cNvSpPr/>
          <p:nvPr/>
        </p:nvSpPr>
        <p:spPr>
          <a:xfrm>
            <a:off x="-406075" y="-26900"/>
            <a:ext cx="5014261" cy="5197294"/>
          </a:xfrm>
          <a:custGeom>
            <a:avLst/>
            <a:gdLst/>
            <a:ahLst/>
            <a:cxnLst/>
            <a:rect l="l" t="t" r="r" b="b"/>
            <a:pathLst>
              <a:path w="167687" h="173808" extrusionOk="0">
                <a:moveTo>
                  <a:pt x="954" y="1"/>
                </a:moveTo>
                <a:cubicBezTo>
                  <a:pt x="600" y="1"/>
                  <a:pt x="280" y="9"/>
                  <a:pt x="0" y="21"/>
                </a:cubicBezTo>
                <a:lnTo>
                  <a:pt x="0" y="30969"/>
                </a:lnTo>
                <a:lnTo>
                  <a:pt x="0" y="86880"/>
                </a:lnTo>
                <a:lnTo>
                  <a:pt x="0" y="86912"/>
                </a:lnTo>
                <a:lnTo>
                  <a:pt x="0" y="142840"/>
                </a:lnTo>
                <a:lnTo>
                  <a:pt x="0" y="173787"/>
                </a:lnTo>
                <a:cubicBezTo>
                  <a:pt x="280" y="173800"/>
                  <a:pt x="600" y="173808"/>
                  <a:pt x="954" y="173808"/>
                </a:cubicBezTo>
                <a:cubicBezTo>
                  <a:pt x="5277" y="173808"/>
                  <a:pt x="14632" y="172585"/>
                  <a:pt x="17969" y="162397"/>
                </a:cubicBezTo>
                <a:cubicBezTo>
                  <a:pt x="20925" y="153355"/>
                  <a:pt x="28504" y="151874"/>
                  <a:pt x="33151" y="151874"/>
                </a:cubicBezTo>
                <a:cubicBezTo>
                  <a:pt x="35413" y="151874"/>
                  <a:pt x="36980" y="152225"/>
                  <a:pt x="36980" y="152225"/>
                </a:cubicBezTo>
                <a:cubicBezTo>
                  <a:pt x="36980" y="152225"/>
                  <a:pt x="41083" y="153482"/>
                  <a:pt x="46552" y="153482"/>
                </a:cubicBezTo>
                <a:cubicBezTo>
                  <a:pt x="53346" y="153482"/>
                  <a:pt x="62248" y="151542"/>
                  <a:pt x="68008" y="142840"/>
                </a:cubicBezTo>
                <a:cubicBezTo>
                  <a:pt x="68008" y="142840"/>
                  <a:pt x="70635" y="136687"/>
                  <a:pt x="77941" y="136687"/>
                </a:cubicBezTo>
                <a:cubicBezTo>
                  <a:pt x="79143" y="136687"/>
                  <a:pt x="80471" y="136853"/>
                  <a:pt x="81934" y="137240"/>
                </a:cubicBezTo>
                <a:cubicBezTo>
                  <a:pt x="90344" y="139463"/>
                  <a:pt x="99955" y="147363"/>
                  <a:pt x="112277" y="147363"/>
                </a:cubicBezTo>
                <a:cubicBezTo>
                  <a:pt x="115163" y="147363"/>
                  <a:pt x="118198" y="146929"/>
                  <a:pt x="121401" y="145888"/>
                </a:cubicBezTo>
                <a:cubicBezTo>
                  <a:pt x="131508" y="142599"/>
                  <a:pt x="136674" y="134272"/>
                  <a:pt x="139177" y="128144"/>
                </a:cubicBezTo>
                <a:cubicBezTo>
                  <a:pt x="140493" y="124887"/>
                  <a:pt x="141054" y="121373"/>
                  <a:pt x="140974" y="117844"/>
                </a:cubicBezTo>
                <a:cubicBezTo>
                  <a:pt x="140878" y="114122"/>
                  <a:pt x="142017" y="108057"/>
                  <a:pt x="150183" y="106405"/>
                </a:cubicBezTo>
                <a:cubicBezTo>
                  <a:pt x="162199" y="103998"/>
                  <a:pt x="167349" y="96073"/>
                  <a:pt x="167686" y="86912"/>
                </a:cubicBezTo>
                <a:cubicBezTo>
                  <a:pt x="167365" y="77767"/>
                  <a:pt x="162215" y="69826"/>
                  <a:pt x="150183" y="67387"/>
                </a:cubicBezTo>
                <a:cubicBezTo>
                  <a:pt x="142017" y="65719"/>
                  <a:pt x="140878" y="59670"/>
                  <a:pt x="140974" y="55948"/>
                </a:cubicBezTo>
                <a:cubicBezTo>
                  <a:pt x="141086" y="52435"/>
                  <a:pt x="140525" y="48921"/>
                  <a:pt x="139177" y="45648"/>
                </a:cubicBezTo>
                <a:cubicBezTo>
                  <a:pt x="136674" y="39504"/>
                  <a:pt x="131508" y="31193"/>
                  <a:pt x="121401" y="27904"/>
                </a:cubicBezTo>
                <a:cubicBezTo>
                  <a:pt x="118194" y="26859"/>
                  <a:pt x="115155" y="26424"/>
                  <a:pt x="112266" y="26424"/>
                </a:cubicBezTo>
                <a:cubicBezTo>
                  <a:pt x="99949" y="26424"/>
                  <a:pt x="90342" y="34330"/>
                  <a:pt x="81934" y="36552"/>
                </a:cubicBezTo>
                <a:cubicBezTo>
                  <a:pt x="80471" y="36939"/>
                  <a:pt x="79143" y="37106"/>
                  <a:pt x="77941" y="37106"/>
                </a:cubicBezTo>
                <a:cubicBezTo>
                  <a:pt x="70635" y="37106"/>
                  <a:pt x="68008" y="30953"/>
                  <a:pt x="68008" y="30953"/>
                </a:cubicBezTo>
                <a:lnTo>
                  <a:pt x="67976" y="30953"/>
                </a:lnTo>
                <a:cubicBezTo>
                  <a:pt x="62220" y="22269"/>
                  <a:pt x="53316" y="20335"/>
                  <a:pt x="46526" y="20335"/>
                </a:cubicBezTo>
                <a:cubicBezTo>
                  <a:pt x="41071" y="20335"/>
                  <a:pt x="36980" y="21583"/>
                  <a:pt x="36980" y="21583"/>
                </a:cubicBezTo>
                <a:cubicBezTo>
                  <a:pt x="36980" y="21583"/>
                  <a:pt x="35421" y="21931"/>
                  <a:pt x="33168" y="21931"/>
                </a:cubicBezTo>
                <a:cubicBezTo>
                  <a:pt x="28523" y="21931"/>
                  <a:pt x="20929" y="20454"/>
                  <a:pt x="17969" y="11412"/>
                </a:cubicBezTo>
                <a:cubicBezTo>
                  <a:pt x="14632" y="1224"/>
                  <a:pt x="5277" y="1"/>
                  <a:pt x="95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81"/>
          <p:cNvSpPr/>
          <p:nvPr/>
        </p:nvSpPr>
        <p:spPr>
          <a:xfrm rot="10800000" flipH="1">
            <a:off x="6423800" y="-105495"/>
            <a:ext cx="2867526" cy="1306071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81"/>
          <p:cNvSpPr/>
          <p:nvPr/>
        </p:nvSpPr>
        <p:spPr>
          <a:xfrm flipH="1">
            <a:off x="-178460" y="3742396"/>
            <a:ext cx="3216250" cy="1464904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81"/>
          <p:cNvSpPr txBox="1">
            <a:spLocks noGrp="1"/>
          </p:cNvSpPr>
          <p:nvPr>
            <p:ph type="subTitle" idx="1"/>
          </p:nvPr>
        </p:nvSpPr>
        <p:spPr>
          <a:xfrm>
            <a:off x="5359375" y="1439950"/>
            <a:ext cx="30849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rgbClr val="FFFFFF"/>
                </a:solidFill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4" name="Google Shape;314;p81"/>
          <p:cNvSpPr txBox="1">
            <a:spLocks noGrp="1"/>
          </p:cNvSpPr>
          <p:nvPr>
            <p:ph type="title"/>
          </p:nvPr>
        </p:nvSpPr>
        <p:spPr>
          <a:xfrm>
            <a:off x="5420950" y="1038250"/>
            <a:ext cx="17310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i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81"/>
          <p:cNvSpPr txBox="1">
            <a:spLocks noGrp="1"/>
          </p:cNvSpPr>
          <p:nvPr>
            <p:ph type="subTitle" idx="2"/>
          </p:nvPr>
        </p:nvSpPr>
        <p:spPr>
          <a:xfrm>
            <a:off x="5420950" y="3083875"/>
            <a:ext cx="3023400" cy="9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rgbClr val="FFFFFF"/>
                </a:solidFill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81"/>
          <p:cNvSpPr txBox="1">
            <a:spLocks noGrp="1"/>
          </p:cNvSpPr>
          <p:nvPr>
            <p:ph type="title" idx="3"/>
          </p:nvPr>
        </p:nvSpPr>
        <p:spPr>
          <a:xfrm>
            <a:off x="5511575" y="2758375"/>
            <a:ext cx="1515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i="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7" name="Google Shape;317;p81"/>
          <p:cNvSpPr txBox="1">
            <a:spLocks noGrp="1"/>
          </p:cNvSpPr>
          <p:nvPr>
            <p:ph type="title" idx="4"/>
          </p:nvPr>
        </p:nvSpPr>
        <p:spPr>
          <a:xfrm>
            <a:off x="625650" y="1955700"/>
            <a:ext cx="2702400" cy="12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 sz="2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4">
  <p:cSld name="CUSTOM_21">
    <p:bg>
      <p:bgPr>
        <a:solidFill>
          <a:schemeClr val="accent2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82"/>
          <p:cNvSpPr txBox="1">
            <a:spLocks noGrp="1"/>
          </p:cNvSpPr>
          <p:nvPr>
            <p:ph type="title"/>
          </p:nvPr>
        </p:nvSpPr>
        <p:spPr>
          <a:xfrm>
            <a:off x="1606900" y="472325"/>
            <a:ext cx="5930100" cy="8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24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20" name="Google Shape;320;p82"/>
          <p:cNvSpPr/>
          <p:nvPr/>
        </p:nvSpPr>
        <p:spPr>
          <a:xfrm>
            <a:off x="6049322" y="3781046"/>
            <a:ext cx="3216250" cy="1464904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82"/>
          <p:cNvSpPr/>
          <p:nvPr/>
        </p:nvSpPr>
        <p:spPr>
          <a:xfrm rot="10800000">
            <a:off x="-248430" y="-226751"/>
            <a:ext cx="4186830" cy="1906974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9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oogle Shape;323;p83"/>
          <p:cNvGrpSpPr/>
          <p:nvPr/>
        </p:nvGrpSpPr>
        <p:grpSpPr>
          <a:xfrm rot="5911663">
            <a:off x="4932403" y="-606485"/>
            <a:ext cx="6789086" cy="6913627"/>
            <a:chOff x="4829603" y="195829"/>
            <a:chExt cx="4569853" cy="4614844"/>
          </a:xfrm>
        </p:grpSpPr>
        <p:sp>
          <p:nvSpPr>
            <p:cNvPr id="324" name="Google Shape;324;p83"/>
            <p:cNvSpPr/>
            <p:nvPr/>
          </p:nvSpPr>
          <p:spPr>
            <a:xfrm>
              <a:off x="4830281" y="195829"/>
              <a:ext cx="4568496" cy="4614844"/>
            </a:xfrm>
            <a:custGeom>
              <a:avLst/>
              <a:gdLst/>
              <a:ahLst/>
              <a:cxnLst/>
              <a:rect l="l" t="t" r="r" b="b"/>
              <a:pathLst>
                <a:path w="205418" h="207502" extrusionOk="0">
                  <a:moveTo>
                    <a:pt x="71753" y="0"/>
                  </a:moveTo>
                  <a:cubicBezTo>
                    <a:pt x="58891" y="0"/>
                    <a:pt x="45222" y="8920"/>
                    <a:pt x="41145" y="24928"/>
                  </a:cubicBezTo>
                  <a:cubicBezTo>
                    <a:pt x="36161" y="44194"/>
                    <a:pt x="41692" y="50940"/>
                    <a:pt x="30023" y="54647"/>
                  </a:cubicBezTo>
                  <a:cubicBezTo>
                    <a:pt x="18415" y="58294"/>
                    <a:pt x="0" y="69658"/>
                    <a:pt x="5045" y="87708"/>
                  </a:cubicBezTo>
                  <a:cubicBezTo>
                    <a:pt x="8995" y="101990"/>
                    <a:pt x="27045" y="93360"/>
                    <a:pt x="30205" y="107278"/>
                  </a:cubicBezTo>
                  <a:cubicBezTo>
                    <a:pt x="33305" y="121134"/>
                    <a:pt x="16531" y="124051"/>
                    <a:pt x="27227" y="136146"/>
                  </a:cubicBezTo>
                  <a:lnTo>
                    <a:pt x="28078" y="137179"/>
                  </a:lnTo>
                  <a:cubicBezTo>
                    <a:pt x="35189" y="145140"/>
                    <a:pt x="39929" y="154986"/>
                    <a:pt x="41692" y="165560"/>
                  </a:cubicBezTo>
                  <a:cubicBezTo>
                    <a:pt x="43029" y="172914"/>
                    <a:pt x="46006" y="181119"/>
                    <a:pt x="55062" y="189505"/>
                  </a:cubicBezTo>
                  <a:cubicBezTo>
                    <a:pt x="60602" y="194617"/>
                    <a:pt x="71971" y="199060"/>
                    <a:pt x="83204" y="199060"/>
                  </a:cubicBezTo>
                  <a:cubicBezTo>
                    <a:pt x="87865" y="199060"/>
                    <a:pt x="92504" y="198295"/>
                    <a:pt x="96692" y="196495"/>
                  </a:cubicBezTo>
                  <a:cubicBezTo>
                    <a:pt x="98971" y="195528"/>
                    <a:pt x="100893" y="195117"/>
                    <a:pt x="102609" y="195117"/>
                  </a:cubicBezTo>
                  <a:cubicBezTo>
                    <a:pt x="109957" y="195117"/>
                    <a:pt x="113554" y="202645"/>
                    <a:pt x="125378" y="206340"/>
                  </a:cubicBezTo>
                  <a:cubicBezTo>
                    <a:pt x="127862" y="207120"/>
                    <a:pt x="130475" y="207501"/>
                    <a:pt x="133124" y="207501"/>
                  </a:cubicBezTo>
                  <a:cubicBezTo>
                    <a:pt x="145962" y="207501"/>
                    <a:pt x="159656" y="198547"/>
                    <a:pt x="163787" y="182577"/>
                  </a:cubicBezTo>
                  <a:cubicBezTo>
                    <a:pt x="168770" y="163312"/>
                    <a:pt x="163240" y="156505"/>
                    <a:pt x="174848" y="152859"/>
                  </a:cubicBezTo>
                  <a:cubicBezTo>
                    <a:pt x="186456" y="149212"/>
                    <a:pt x="205417" y="137665"/>
                    <a:pt x="199826" y="119797"/>
                  </a:cubicBezTo>
                  <a:cubicBezTo>
                    <a:pt x="194842" y="103753"/>
                    <a:pt x="177826" y="114145"/>
                    <a:pt x="174665" y="100228"/>
                  </a:cubicBezTo>
                  <a:cubicBezTo>
                    <a:pt x="171566" y="86311"/>
                    <a:pt x="188340" y="83454"/>
                    <a:pt x="177643" y="71360"/>
                  </a:cubicBezTo>
                  <a:lnTo>
                    <a:pt x="176793" y="70327"/>
                  </a:lnTo>
                  <a:cubicBezTo>
                    <a:pt x="169682" y="62305"/>
                    <a:pt x="164942" y="52459"/>
                    <a:pt x="163179" y="41945"/>
                  </a:cubicBezTo>
                  <a:cubicBezTo>
                    <a:pt x="161903" y="34592"/>
                    <a:pt x="158986" y="26266"/>
                    <a:pt x="149809" y="18000"/>
                  </a:cubicBezTo>
                  <a:cubicBezTo>
                    <a:pt x="142872" y="11753"/>
                    <a:pt x="131713" y="7862"/>
                    <a:pt x="121678" y="7862"/>
                  </a:cubicBezTo>
                  <a:cubicBezTo>
                    <a:pt x="116678" y="7862"/>
                    <a:pt x="111958" y="8828"/>
                    <a:pt x="108178" y="10950"/>
                  </a:cubicBezTo>
                  <a:cubicBezTo>
                    <a:pt x="105815" y="12290"/>
                    <a:pt x="103825" y="12847"/>
                    <a:pt x="102024" y="12847"/>
                  </a:cubicBezTo>
                  <a:cubicBezTo>
                    <a:pt x="95166" y="12847"/>
                    <a:pt x="91058" y="4776"/>
                    <a:pt x="79554" y="1166"/>
                  </a:cubicBezTo>
                  <a:cubicBezTo>
                    <a:pt x="77050" y="383"/>
                    <a:pt x="74419" y="0"/>
                    <a:pt x="71753" y="0"/>
                  </a:cubicBezTo>
                  <a:close/>
                </a:path>
              </a:pathLst>
            </a:custGeom>
            <a:solidFill>
              <a:srgbClr val="FFC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83"/>
            <p:cNvSpPr/>
            <p:nvPr/>
          </p:nvSpPr>
          <p:spPr>
            <a:xfrm>
              <a:off x="4829603" y="195829"/>
              <a:ext cx="4569853" cy="4614844"/>
            </a:xfrm>
            <a:custGeom>
              <a:avLst/>
              <a:gdLst/>
              <a:ahLst/>
              <a:cxnLst/>
              <a:rect l="l" t="t" r="r" b="b"/>
              <a:pathLst>
                <a:path w="205479" h="207502" extrusionOk="0">
                  <a:moveTo>
                    <a:pt x="71758" y="0"/>
                  </a:moveTo>
                  <a:cubicBezTo>
                    <a:pt x="58908" y="0"/>
                    <a:pt x="45273" y="8920"/>
                    <a:pt x="41145" y="24928"/>
                  </a:cubicBezTo>
                  <a:cubicBezTo>
                    <a:pt x="36161" y="44194"/>
                    <a:pt x="41692" y="50940"/>
                    <a:pt x="30084" y="54647"/>
                  </a:cubicBezTo>
                  <a:cubicBezTo>
                    <a:pt x="18415" y="58294"/>
                    <a:pt x="1" y="69658"/>
                    <a:pt x="5045" y="87708"/>
                  </a:cubicBezTo>
                  <a:cubicBezTo>
                    <a:pt x="9056" y="101990"/>
                    <a:pt x="27106" y="93360"/>
                    <a:pt x="30205" y="107278"/>
                  </a:cubicBezTo>
                  <a:cubicBezTo>
                    <a:pt x="33305" y="121134"/>
                    <a:pt x="16531" y="124051"/>
                    <a:pt x="27227" y="136146"/>
                  </a:cubicBezTo>
                  <a:lnTo>
                    <a:pt x="28139" y="137179"/>
                  </a:lnTo>
                  <a:cubicBezTo>
                    <a:pt x="35250" y="145140"/>
                    <a:pt x="39929" y="154986"/>
                    <a:pt x="41692" y="165560"/>
                  </a:cubicBezTo>
                  <a:cubicBezTo>
                    <a:pt x="43029" y="172914"/>
                    <a:pt x="46007" y="181119"/>
                    <a:pt x="55123" y="189505"/>
                  </a:cubicBezTo>
                  <a:cubicBezTo>
                    <a:pt x="60620" y="194617"/>
                    <a:pt x="72007" y="199060"/>
                    <a:pt x="83254" y="199060"/>
                  </a:cubicBezTo>
                  <a:cubicBezTo>
                    <a:pt x="87921" y="199060"/>
                    <a:pt x="92564" y="198295"/>
                    <a:pt x="96753" y="196495"/>
                  </a:cubicBezTo>
                  <a:cubicBezTo>
                    <a:pt x="99021" y="195528"/>
                    <a:pt x="100935" y="195117"/>
                    <a:pt x="102647" y="195117"/>
                  </a:cubicBezTo>
                  <a:cubicBezTo>
                    <a:pt x="109976" y="195117"/>
                    <a:pt x="113604" y="202645"/>
                    <a:pt x="125378" y="206340"/>
                  </a:cubicBezTo>
                  <a:cubicBezTo>
                    <a:pt x="127873" y="207120"/>
                    <a:pt x="130493" y="207501"/>
                    <a:pt x="133146" y="207501"/>
                  </a:cubicBezTo>
                  <a:cubicBezTo>
                    <a:pt x="146004" y="207501"/>
                    <a:pt x="159656" y="198547"/>
                    <a:pt x="163787" y="182577"/>
                  </a:cubicBezTo>
                  <a:cubicBezTo>
                    <a:pt x="168770" y="163312"/>
                    <a:pt x="163240" y="156566"/>
                    <a:pt x="174848" y="152859"/>
                  </a:cubicBezTo>
                  <a:cubicBezTo>
                    <a:pt x="186516" y="149212"/>
                    <a:pt x="205478" y="137665"/>
                    <a:pt x="199887" y="119797"/>
                  </a:cubicBezTo>
                  <a:cubicBezTo>
                    <a:pt x="194843" y="103753"/>
                    <a:pt x="177826" y="114145"/>
                    <a:pt x="174726" y="100228"/>
                  </a:cubicBezTo>
                  <a:cubicBezTo>
                    <a:pt x="171566" y="86311"/>
                    <a:pt x="188400" y="83454"/>
                    <a:pt x="177704" y="71360"/>
                  </a:cubicBezTo>
                  <a:lnTo>
                    <a:pt x="176793" y="70327"/>
                  </a:lnTo>
                  <a:cubicBezTo>
                    <a:pt x="169682" y="62305"/>
                    <a:pt x="165002" y="52459"/>
                    <a:pt x="163179" y="41945"/>
                  </a:cubicBezTo>
                  <a:cubicBezTo>
                    <a:pt x="161903" y="34592"/>
                    <a:pt x="159047" y="26266"/>
                    <a:pt x="149809" y="18000"/>
                  </a:cubicBezTo>
                  <a:cubicBezTo>
                    <a:pt x="142873" y="11753"/>
                    <a:pt x="131713" y="7862"/>
                    <a:pt x="121678" y="7862"/>
                  </a:cubicBezTo>
                  <a:cubicBezTo>
                    <a:pt x="116679" y="7862"/>
                    <a:pt x="111958" y="8828"/>
                    <a:pt x="108179" y="10950"/>
                  </a:cubicBezTo>
                  <a:cubicBezTo>
                    <a:pt x="105815" y="12290"/>
                    <a:pt x="103825" y="12847"/>
                    <a:pt x="102024" y="12847"/>
                  </a:cubicBezTo>
                  <a:cubicBezTo>
                    <a:pt x="95166" y="12847"/>
                    <a:pt x="91058" y="4776"/>
                    <a:pt x="79554" y="1166"/>
                  </a:cubicBezTo>
                  <a:cubicBezTo>
                    <a:pt x="77050" y="383"/>
                    <a:pt x="74421" y="0"/>
                    <a:pt x="717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6" name="Google Shape;326;p83"/>
          <p:cNvSpPr/>
          <p:nvPr/>
        </p:nvSpPr>
        <p:spPr>
          <a:xfrm rot="10800000" flipH="1">
            <a:off x="5741050" y="-66042"/>
            <a:ext cx="3642706" cy="1659142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83"/>
          <p:cNvSpPr/>
          <p:nvPr/>
        </p:nvSpPr>
        <p:spPr>
          <a:xfrm flipH="1">
            <a:off x="-239810" y="3811146"/>
            <a:ext cx="3216250" cy="1464904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83"/>
          <p:cNvSpPr txBox="1">
            <a:spLocks noGrp="1"/>
          </p:cNvSpPr>
          <p:nvPr>
            <p:ph type="title"/>
          </p:nvPr>
        </p:nvSpPr>
        <p:spPr>
          <a:xfrm>
            <a:off x="873325" y="1505600"/>
            <a:ext cx="3145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None/>
              <a:defRPr sz="2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29" name="Google Shape;329;p83"/>
          <p:cNvSpPr txBox="1">
            <a:spLocks noGrp="1"/>
          </p:cNvSpPr>
          <p:nvPr>
            <p:ph type="subTitle" idx="1"/>
          </p:nvPr>
        </p:nvSpPr>
        <p:spPr>
          <a:xfrm>
            <a:off x="873325" y="2446250"/>
            <a:ext cx="3517500" cy="12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3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84"/>
          <p:cNvSpPr/>
          <p:nvPr/>
        </p:nvSpPr>
        <p:spPr>
          <a:xfrm rot="10800000" flipH="1">
            <a:off x="6439776" y="-89570"/>
            <a:ext cx="2780523" cy="1266444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rgbClr val="FF8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84"/>
          <p:cNvSpPr/>
          <p:nvPr/>
        </p:nvSpPr>
        <p:spPr>
          <a:xfrm flipH="1">
            <a:off x="-62872" y="4004974"/>
            <a:ext cx="2637896" cy="1201481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rgbClr val="FF8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84"/>
          <p:cNvSpPr txBox="1">
            <a:spLocks noGrp="1"/>
          </p:cNvSpPr>
          <p:nvPr>
            <p:ph type="title"/>
          </p:nvPr>
        </p:nvSpPr>
        <p:spPr>
          <a:xfrm>
            <a:off x="1330125" y="1427150"/>
            <a:ext cx="1281000" cy="2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500" b="1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34" name="Google Shape;334;p84"/>
          <p:cNvSpPr txBox="1">
            <a:spLocks noGrp="1"/>
          </p:cNvSpPr>
          <p:nvPr>
            <p:ph type="subTitle" idx="1"/>
          </p:nvPr>
        </p:nvSpPr>
        <p:spPr>
          <a:xfrm>
            <a:off x="657875" y="1711250"/>
            <a:ext cx="2043000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335" name="Google Shape;335;p84"/>
          <p:cNvSpPr txBox="1">
            <a:spLocks noGrp="1"/>
          </p:cNvSpPr>
          <p:nvPr>
            <p:ph type="title" idx="2"/>
          </p:nvPr>
        </p:nvSpPr>
        <p:spPr>
          <a:xfrm>
            <a:off x="6487800" y="2445350"/>
            <a:ext cx="12051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500" b="1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36" name="Google Shape;336;p84"/>
          <p:cNvSpPr txBox="1">
            <a:spLocks noGrp="1"/>
          </p:cNvSpPr>
          <p:nvPr>
            <p:ph type="subTitle" idx="3"/>
          </p:nvPr>
        </p:nvSpPr>
        <p:spPr>
          <a:xfrm>
            <a:off x="6380950" y="2824975"/>
            <a:ext cx="21330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337" name="Google Shape;337;p84"/>
          <p:cNvSpPr txBox="1">
            <a:spLocks noGrp="1"/>
          </p:cNvSpPr>
          <p:nvPr>
            <p:ph type="title" idx="4"/>
          </p:nvPr>
        </p:nvSpPr>
        <p:spPr>
          <a:xfrm>
            <a:off x="6477000" y="1427150"/>
            <a:ext cx="1215900" cy="2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500" b="1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38" name="Google Shape;338;p84"/>
          <p:cNvSpPr txBox="1">
            <a:spLocks noGrp="1"/>
          </p:cNvSpPr>
          <p:nvPr>
            <p:ph type="subTitle" idx="5"/>
          </p:nvPr>
        </p:nvSpPr>
        <p:spPr>
          <a:xfrm>
            <a:off x="6380950" y="1711250"/>
            <a:ext cx="220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339" name="Google Shape;339;p84"/>
          <p:cNvSpPr txBox="1">
            <a:spLocks noGrp="1"/>
          </p:cNvSpPr>
          <p:nvPr>
            <p:ph type="title" idx="6"/>
          </p:nvPr>
        </p:nvSpPr>
        <p:spPr>
          <a:xfrm>
            <a:off x="1467500" y="2526675"/>
            <a:ext cx="1143000" cy="3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500" b="1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40" name="Google Shape;340;p84"/>
          <p:cNvSpPr txBox="1">
            <a:spLocks noGrp="1"/>
          </p:cNvSpPr>
          <p:nvPr>
            <p:ph type="subTitle" idx="7"/>
          </p:nvPr>
        </p:nvSpPr>
        <p:spPr>
          <a:xfrm>
            <a:off x="724675" y="2854700"/>
            <a:ext cx="1976100" cy="6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341" name="Google Shape;341;p84"/>
          <p:cNvSpPr txBox="1">
            <a:spLocks noGrp="1"/>
          </p:cNvSpPr>
          <p:nvPr>
            <p:ph type="title" idx="8"/>
          </p:nvPr>
        </p:nvSpPr>
        <p:spPr>
          <a:xfrm>
            <a:off x="1467525" y="3658250"/>
            <a:ext cx="1143000" cy="3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500" b="1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42" name="Google Shape;342;p84"/>
          <p:cNvSpPr txBox="1">
            <a:spLocks noGrp="1"/>
          </p:cNvSpPr>
          <p:nvPr>
            <p:ph type="subTitle" idx="9"/>
          </p:nvPr>
        </p:nvSpPr>
        <p:spPr>
          <a:xfrm>
            <a:off x="657650" y="3967075"/>
            <a:ext cx="20430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343" name="Google Shape;343;p84"/>
          <p:cNvSpPr txBox="1">
            <a:spLocks noGrp="1"/>
          </p:cNvSpPr>
          <p:nvPr>
            <p:ph type="title" idx="13"/>
          </p:nvPr>
        </p:nvSpPr>
        <p:spPr>
          <a:xfrm>
            <a:off x="6477000" y="3635700"/>
            <a:ext cx="1143000" cy="3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500" b="1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"/>
              <a:buNone/>
              <a:defRPr sz="12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44" name="Google Shape;344;p84"/>
          <p:cNvSpPr txBox="1">
            <a:spLocks noGrp="1"/>
          </p:cNvSpPr>
          <p:nvPr>
            <p:ph type="subTitle" idx="14"/>
          </p:nvPr>
        </p:nvSpPr>
        <p:spPr>
          <a:xfrm>
            <a:off x="6380950" y="3967075"/>
            <a:ext cx="1976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345" name="Google Shape;345;p84"/>
          <p:cNvSpPr txBox="1">
            <a:spLocks noGrp="1"/>
          </p:cNvSpPr>
          <p:nvPr>
            <p:ph type="title" idx="15"/>
          </p:nvPr>
        </p:nvSpPr>
        <p:spPr>
          <a:xfrm>
            <a:off x="1379475" y="459175"/>
            <a:ext cx="63822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None/>
              <a:defRPr sz="2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tle 3">
  <p:cSld name="CUSTOM_17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85"/>
          <p:cNvSpPr txBox="1">
            <a:spLocks noGrp="1"/>
          </p:cNvSpPr>
          <p:nvPr>
            <p:ph type="title"/>
          </p:nvPr>
        </p:nvSpPr>
        <p:spPr>
          <a:xfrm>
            <a:off x="311700" y="462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48" name="Google Shape;348;p85"/>
          <p:cNvSpPr/>
          <p:nvPr/>
        </p:nvSpPr>
        <p:spPr>
          <a:xfrm rot="10800000" flipH="1">
            <a:off x="6142800" y="-57855"/>
            <a:ext cx="3166331" cy="1442168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85"/>
          <p:cNvSpPr/>
          <p:nvPr/>
        </p:nvSpPr>
        <p:spPr>
          <a:xfrm flipH="1">
            <a:off x="-165130" y="3759188"/>
            <a:ext cx="3166331" cy="1442168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8">
    <p:bg>
      <p:bgPr>
        <a:solidFill>
          <a:schemeClr val="accent6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86"/>
          <p:cNvSpPr/>
          <p:nvPr/>
        </p:nvSpPr>
        <p:spPr>
          <a:xfrm rot="10800000" flipH="1">
            <a:off x="3577690" y="-99309"/>
            <a:ext cx="6235563" cy="5342109"/>
          </a:xfrm>
          <a:custGeom>
            <a:avLst/>
            <a:gdLst/>
            <a:ahLst/>
            <a:cxnLst/>
            <a:rect l="l" t="t" r="r" b="b"/>
            <a:pathLst>
              <a:path w="244892" h="209803" extrusionOk="0">
                <a:moveTo>
                  <a:pt x="244892" y="0"/>
                </a:moveTo>
                <a:lnTo>
                  <a:pt x="0" y="442"/>
                </a:lnTo>
                <a:cubicBezTo>
                  <a:pt x="0" y="442"/>
                  <a:pt x="31537" y="13225"/>
                  <a:pt x="35069" y="44551"/>
                </a:cubicBezTo>
                <a:cubicBezTo>
                  <a:pt x="38580" y="75877"/>
                  <a:pt x="30822" y="98374"/>
                  <a:pt x="47389" y="119125"/>
                </a:cubicBezTo>
                <a:cubicBezTo>
                  <a:pt x="63935" y="139897"/>
                  <a:pt x="83971" y="148327"/>
                  <a:pt x="78715" y="179654"/>
                </a:cubicBezTo>
                <a:cubicBezTo>
                  <a:pt x="76318" y="193824"/>
                  <a:pt x="82794" y="203390"/>
                  <a:pt x="90594" y="209593"/>
                </a:cubicBezTo>
                <a:lnTo>
                  <a:pt x="244892" y="209803"/>
                </a:lnTo>
                <a:lnTo>
                  <a:pt x="24489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86"/>
          <p:cNvSpPr txBox="1">
            <a:spLocks noGrp="1"/>
          </p:cNvSpPr>
          <p:nvPr>
            <p:ph type="title"/>
          </p:nvPr>
        </p:nvSpPr>
        <p:spPr>
          <a:xfrm>
            <a:off x="873325" y="1505600"/>
            <a:ext cx="3145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None/>
              <a:defRPr sz="2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53" name="Google Shape;353;p86"/>
          <p:cNvSpPr txBox="1">
            <a:spLocks noGrp="1"/>
          </p:cNvSpPr>
          <p:nvPr>
            <p:ph type="subTitle" idx="1"/>
          </p:nvPr>
        </p:nvSpPr>
        <p:spPr>
          <a:xfrm>
            <a:off x="873325" y="2446250"/>
            <a:ext cx="3517500" cy="12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2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87"/>
          <p:cNvSpPr txBox="1">
            <a:spLocks noGrp="1"/>
          </p:cNvSpPr>
          <p:nvPr>
            <p:ph type="title" hasCustomPrompt="1"/>
          </p:nvPr>
        </p:nvSpPr>
        <p:spPr>
          <a:xfrm>
            <a:off x="4365000" y="1898875"/>
            <a:ext cx="4149000" cy="12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6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6" name="Google Shape;356;p87"/>
          <p:cNvSpPr txBox="1">
            <a:spLocks noGrp="1"/>
          </p:cNvSpPr>
          <p:nvPr>
            <p:ph type="body" idx="1"/>
          </p:nvPr>
        </p:nvSpPr>
        <p:spPr>
          <a:xfrm>
            <a:off x="5060150" y="3103700"/>
            <a:ext cx="34539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7" name="Google Shape;357;p8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358" name="Google Shape;358;p87"/>
          <p:cNvSpPr/>
          <p:nvPr/>
        </p:nvSpPr>
        <p:spPr>
          <a:xfrm rot="10800000" flipH="1">
            <a:off x="2528700" y="-99300"/>
            <a:ext cx="6658613" cy="5342109"/>
          </a:xfrm>
          <a:custGeom>
            <a:avLst/>
            <a:gdLst/>
            <a:ahLst/>
            <a:cxnLst/>
            <a:rect l="l" t="t" r="r" b="b"/>
            <a:pathLst>
              <a:path w="244892" h="209803" extrusionOk="0">
                <a:moveTo>
                  <a:pt x="244892" y="0"/>
                </a:moveTo>
                <a:lnTo>
                  <a:pt x="0" y="442"/>
                </a:lnTo>
                <a:cubicBezTo>
                  <a:pt x="0" y="442"/>
                  <a:pt x="31537" y="13225"/>
                  <a:pt x="35069" y="44551"/>
                </a:cubicBezTo>
                <a:cubicBezTo>
                  <a:pt x="38580" y="75877"/>
                  <a:pt x="30822" y="98374"/>
                  <a:pt x="47389" y="119125"/>
                </a:cubicBezTo>
                <a:cubicBezTo>
                  <a:pt x="63935" y="139897"/>
                  <a:pt x="83971" y="148327"/>
                  <a:pt x="78715" y="179654"/>
                </a:cubicBezTo>
                <a:cubicBezTo>
                  <a:pt x="76318" y="193824"/>
                  <a:pt x="82794" y="203390"/>
                  <a:pt x="90594" y="209593"/>
                </a:cubicBezTo>
                <a:lnTo>
                  <a:pt x="244892" y="209803"/>
                </a:lnTo>
                <a:lnTo>
                  <a:pt x="24489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5">
  <p:cSld name="CUSTOM_22">
    <p:bg>
      <p:bgPr>
        <a:solidFill>
          <a:srgbClr val="FFFFFF"/>
        </a:solid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88"/>
          <p:cNvSpPr txBox="1">
            <a:spLocks noGrp="1"/>
          </p:cNvSpPr>
          <p:nvPr>
            <p:ph type="title"/>
          </p:nvPr>
        </p:nvSpPr>
        <p:spPr>
          <a:xfrm>
            <a:off x="959200" y="464350"/>
            <a:ext cx="7468800" cy="9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2">
  <p:cSld name="CUSTOM_16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89"/>
          <p:cNvSpPr txBox="1">
            <a:spLocks noGrp="1"/>
          </p:cNvSpPr>
          <p:nvPr>
            <p:ph type="title"/>
          </p:nvPr>
        </p:nvSpPr>
        <p:spPr>
          <a:xfrm>
            <a:off x="1606900" y="472325"/>
            <a:ext cx="5930100" cy="8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7800"/>
              </a:buClr>
              <a:buSzPts val="2600"/>
              <a:buNone/>
              <a:defRPr sz="2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5">
    <p:bg>
      <p:bgPr>
        <a:solidFill>
          <a:schemeClr val="accent2"/>
        </a:solidFill>
        <a:effectLst/>
      </p:bgPr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90"/>
          <p:cNvSpPr txBox="1">
            <a:spLocks noGrp="1"/>
          </p:cNvSpPr>
          <p:nvPr>
            <p:ph type="title"/>
          </p:nvPr>
        </p:nvSpPr>
        <p:spPr>
          <a:xfrm>
            <a:off x="1443000" y="1934888"/>
            <a:ext cx="1415700" cy="2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600" b="1" i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65" name="Google Shape;365;p90"/>
          <p:cNvSpPr txBox="1">
            <a:spLocks noGrp="1"/>
          </p:cNvSpPr>
          <p:nvPr>
            <p:ph type="subTitle" idx="1"/>
          </p:nvPr>
        </p:nvSpPr>
        <p:spPr>
          <a:xfrm>
            <a:off x="1065000" y="2284363"/>
            <a:ext cx="2171700" cy="6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66" name="Google Shape;366;p90"/>
          <p:cNvSpPr txBox="1">
            <a:spLocks noGrp="1"/>
          </p:cNvSpPr>
          <p:nvPr>
            <p:ph type="title" idx="2"/>
          </p:nvPr>
        </p:nvSpPr>
        <p:spPr>
          <a:xfrm>
            <a:off x="3811050" y="1854488"/>
            <a:ext cx="15228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600" b="1" i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67" name="Google Shape;367;p90"/>
          <p:cNvSpPr txBox="1">
            <a:spLocks noGrp="1"/>
          </p:cNvSpPr>
          <p:nvPr>
            <p:ph type="subTitle" idx="3"/>
          </p:nvPr>
        </p:nvSpPr>
        <p:spPr>
          <a:xfrm>
            <a:off x="3574150" y="2274388"/>
            <a:ext cx="2001300" cy="6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68" name="Google Shape;368;p90"/>
          <p:cNvSpPr txBox="1">
            <a:spLocks noGrp="1"/>
          </p:cNvSpPr>
          <p:nvPr>
            <p:ph type="title" idx="4"/>
          </p:nvPr>
        </p:nvSpPr>
        <p:spPr>
          <a:xfrm>
            <a:off x="6203250" y="1934588"/>
            <a:ext cx="1544400" cy="2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600" b="1" i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69" name="Google Shape;369;p90"/>
          <p:cNvSpPr txBox="1">
            <a:spLocks noGrp="1"/>
          </p:cNvSpPr>
          <p:nvPr>
            <p:ph type="subTitle" idx="5"/>
          </p:nvPr>
        </p:nvSpPr>
        <p:spPr>
          <a:xfrm>
            <a:off x="5891450" y="2274400"/>
            <a:ext cx="2171700" cy="6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0" name="Google Shape;370;p90"/>
          <p:cNvSpPr txBox="1">
            <a:spLocks noGrp="1"/>
          </p:cNvSpPr>
          <p:nvPr>
            <p:ph type="title" idx="6"/>
          </p:nvPr>
        </p:nvSpPr>
        <p:spPr>
          <a:xfrm>
            <a:off x="1326300" y="3609850"/>
            <a:ext cx="1649100" cy="2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600" b="1" i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1" name="Google Shape;371;p90"/>
          <p:cNvSpPr txBox="1">
            <a:spLocks noGrp="1"/>
          </p:cNvSpPr>
          <p:nvPr>
            <p:ph type="subTitle" idx="7"/>
          </p:nvPr>
        </p:nvSpPr>
        <p:spPr>
          <a:xfrm>
            <a:off x="1065000" y="3944400"/>
            <a:ext cx="21717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2" name="Google Shape;372;p90"/>
          <p:cNvSpPr txBox="1">
            <a:spLocks noGrp="1"/>
          </p:cNvSpPr>
          <p:nvPr>
            <p:ph type="title" idx="8"/>
          </p:nvPr>
        </p:nvSpPr>
        <p:spPr>
          <a:xfrm>
            <a:off x="3811038" y="3582025"/>
            <a:ext cx="1522800" cy="2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600" b="1" i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3" name="Google Shape;373;p90"/>
          <p:cNvSpPr txBox="1">
            <a:spLocks noGrp="1"/>
          </p:cNvSpPr>
          <p:nvPr>
            <p:ph type="subTitle" idx="9"/>
          </p:nvPr>
        </p:nvSpPr>
        <p:spPr>
          <a:xfrm>
            <a:off x="3486600" y="3946400"/>
            <a:ext cx="21717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4" name="Google Shape;374;p90"/>
          <p:cNvSpPr txBox="1">
            <a:spLocks noGrp="1"/>
          </p:cNvSpPr>
          <p:nvPr>
            <p:ph type="title" idx="13"/>
          </p:nvPr>
        </p:nvSpPr>
        <p:spPr>
          <a:xfrm>
            <a:off x="6198775" y="3582025"/>
            <a:ext cx="1544400" cy="2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600" b="1" i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5" name="Google Shape;375;p90"/>
          <p:cNvSpPr txBox="1">
            <a:spLocks noGrp="1"/>
          </p:cNvSpPr>
          <p:nvPr>
            <p:ph type="subTitle" idx="14"/>
          </p:nvPr>
        </p:nvSpPr>
        <p:spPr>
          <a:xfrm>
            <a:off x="5846150" y="3944400"/>
            <a:ext cx="2262300" cy="6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6" name="Google Shape;376;p90"/>
          <p:cNvSpPr/>
          <p:nvPr/>
        </p:nvSpPr>
        <p:spPr>
          <a:xfrm rot="10800000" flipH="1">
            <a:off x="6333200" y="-210293"/>
            <a:ext cx="3166331" cy="1442168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90"/>
          <p:cNvSpPr/>
          <p:nvPr/>
        </p:nvSpPr>
        <p:spPr>
          <a:xfrm flipH="1">
            <a:off x="-279530" y="3911550"/>
            <a:ext cx="3166331" cy="1442168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90"/>
          <p:cNvSpPr txBox="1">
            <a:spLocks noGrp="1"/>
          </p:cNvSpPr>
          <p:nvPr>
            <p:ph type="title" idx="15"/>
          </p:nvPr>
        </p:nvSpPr>
        <p:spPr>
          <a:xfrm>
            <a:off x="2128700" y="313075"/>
            <a:ext cx="4877400" cy="6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24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7">
  <p:cSld name="CUSTOM_13_1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91"/>
          <p:cNvSpPr/>
          <p:nvPr/>
        </p:nvSpPr>
        <p:spPr>
          <a:xfrm rot="10800000" flipH="1">
            <a:off x="701525" y="-89725"/>
            <a:ext cx="8556937" cy="3897425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91"/>
          <p:cNvSpPr/>
          <p:nvPr/>
        </p:nvSpPr>
        <p:spPr>
          <a:xfrm rot="10800000">
            <a:off x="-62872" y="-89570"/>
            <a:ext cx="2780523" cy="1266444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rgbClr val="FF8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91"/>
          <p:cNvSpPr/>
          <p:nvPr/>
        </p:nvSpPr>
        <p:spPr>
          <a:xfrm>
            <a:off x="6620553" y="4004974"/>
            <a:ext cx="2637896" cy="1201481"/>
          </a:xfrm>
          <a:custGeom>
            <a:avLst/>
            <a:gdLst/>
            <a:ahLst/>
            <a:cxnLst/>
            <a:rect l="l" t="t" r="r" b="b"/>
            <a:pathLst>
              <a:path w="285255" h="129925" extrusionOk="0">
                <a:moveTo>
                  <a:pt x="281161" y="0"/>
                </a:moveTo>
                <a:cubicBezTo>
                  <a:pt x="262994" y="0"/>
                  <a:pt x="223861" y="5178"/>
                  <a:pt x="209892" y="47820"/>
                </a:cubicBezTo>
                <a:cubicBezTo>
                  <a:pt x="197514" y="85754"/>
                  <a:pt x="165644" y="91947"/>
                  <a:pt x="146153" y="91947"/>
                </a:cubicBezTo>
                <a:cubicBezTo>
                  <a:pt x="136705" y="91947"/>
                  <a:pt x="130166" y="90492"/>
                  <a:pt x="130166" y="90492"/>
                </a:cubicBezTo>
                <a:cubicBezTo>
                  <a:pt x="130166" y="90492"/>
                  <a:pt x="112999" y="85248"/>
                  <a:pt x="90105" y="85248"/>
                </a:cubicBezTo>
                <a:cubicBezTo>
                  <a:pt x="61588" y="85248"/>
                  <a:pt x="24183" y="93384"/>
                  <a:pt x="0" y="129925"/>
                </a:cubicBezTo>
                <a:lnTo>
                  <a:pt x="285254" y="129925"/>
                </a:lnTo>
                <a:lnTo>
                  <a:pt x="285254" y="90"/>
                </a:lnTo>
                <a:cubicBezTo>
                  <a:pt x="284055" y="36"/>
                  <a:pt x="282681" y="0"/>
                  <a:pt x="281161" y="0"/>
                </a:cubicBezTo>
                <a:close/>
              </a:path>
            </a:pathLst>
          </a:custGeom>
          <a:solidFill>
            <a:srgbClr val="FF8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91"/>
          <p:cNvSpPr txBox="1">
            <a:spLocks noGrp="1"/>
          </p:cNvSpPr>
          <p:nvPr>
            <p:ph type="title"/>
          </p:nvPr>
        </p:nvSpPr>
        <p:spPr>
          <a:xfrm>
            <a:off x="2360625" y="465675"/>
            <a:ext cx="4430700" cy="5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DGROUND">
  <p:cSld name="CUSTOM_1">
    <p:bg>
      <p:bgPr>
        <a:solidFill>
          <a:schemeClr val="accent2"/>
        </a:solid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Poppins ExtraBold"/>
              <a:buNone/>
              <a:defRPr sz="26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7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●"/>
              <a:defRPr sz="1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oppins"/>
              <a:buChar char="■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" name="Google Shape;8;p7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ransition spd="slow">
    <p:wip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34.jpeg"/><Relationship Id="rId7" Type="http://schemas.openxmlformats.org/officeDocument/2006/relationships/hyperlink" Target="https://activosbolivia.com/censo-de-la-economia-naranja-se-amplia-hacia-la-region-metropolitana-de-cochabamba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jpeg"/><Relationship Id="rId5" Type="http://schemas.openxmlformats.org/officeDocument/2006/relationships/hyperlink" Target="https://www.opinion.com.bo/articulo/cultura/estudio-gastronomia-mujeres-lideran-economia-creativa-pais/20220331224952861191.html" TargetMode="Externa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hyperlink" Target="http://www.coordinadoradelamujer.org.bo/web/index.php/destacados/306" TargetMode="External"/><Relationship Id="rId7" Type="http://schemas.openxmlformats.org/officeDocument/2006/relationships/hyperlink" Target="https://gaiapacha.org/contaminacion-atmosferica-en-cochabamba/#:~:text=La%20contaminaci%C3%B3n%20del%20aire%20representa,lo%20recomendado%20por%20la%20OMS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www.coordinadoradelamujer.org.bo/web/index.php/buscar/all?buscar=violencia" TargetMode="External"/><Relationship Id="rId11" Type="http://schemas.openxmlformats.org/officeDocument/2006/relationships/image" Target="../media/image1.jpeg"/><Relationship Id="rId5" Type="http://schemas.openxmlformats.org/officeDocument/2006/relationships/hyperlink" Target="http://www.coordinadoradelamujer.org.bo/web/index.php/destacados/304" TargetMode="External"/><Relationship Id="rId10" Type="http://schemas.openxmlformats.org/officeDocument/2006/relationships/image" Target="../media/image39.jpeg"/><Relationship Id="rId4" Type="http://schemas.openxmlformats.org/officeDocument/2006/relationships/hyperlink" Target="http://www.coordinadoradelamujer.org.bo/web/index.php/destacados/314" TargetMode="External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5.jpe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3.png"/><Relationship Id="rId4" Type="http://schemas.openxmlformats.org/officeDocument/2006/relationships/image" Target="../media/image7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9.png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1.jpg"/><Relationship Id="rId4" Type="http://schemas.openxmlformats.org/officeDocument/2006/relationships/image" Target="../media/image8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png"/><Relationship Id="rId9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5.jpeg"/><Relationship Id="rId7" Type="http://schemas.openxmlformats.org/officeDocument/2006/relationships/image" Target="../media/image9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Relationship Id="rId9" Type="http://schemas.openxmlformats.org/officeDocument/2006/relationships/image" Target="../media/image10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1.jpeg"/><Relationship Id="rId7" Type="http://schemas.openxmlformats.org/officeDocument/2006/relationships/image" Target="../media/image10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98.jpeg"/><Relationship Id="rId9" Type="http://schemas.openxmlformats.org/officeDocument/2006/relationships/image" Target="../media/image10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.jpeg"/><Relationship Id="rId4" Type="http://schemas.openxmlformats.org/officeDocument/2006/relationships/image" Target="../media/image10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1.png"/><Relationship Id="rId4" Type="http://schemas.openxmlformats.org/officeDocument/2006/relationships/image" Target="../media/image109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a-razon.com/economia/2022/12/01/la-economia-naranja-gana-terreno-en-cochabamba/" TargetMode="External"/><Relationship Id="rId13" Type="http://schemas.openxmlformats.org/officeDocument/2006/relationships/image" Target="../media/image38.png"/><Relationship Id="rId3" Type="http://schemas.openxmlformats.org/officeDocument/2006/relationships/hyperlink" Target="http://www.coordinadoradelamujer.org.bo/web/index.php/destacados/306" TargetMode="External"/><Relationship Id="rId7" Type="http://schemas.openxmlformats.org/officeDocument/2006/relationships/hyperlink" Target="https://activosbolivia.com/censo-de-la-economia-naranja-se-amplia-hacia-la-region-metropolitana-de-cochabamba/" TargetMode="External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coordinadoradelamujer.org.bo/web/index.php/buscar/all?buscar=violencia" TargetMode="External"/><Relationship Id="rId11" Type="http://schemas.openxmlformats.org/officeDocument/2006/relationships/image" Target="../media/image35.jpeg"/><Relationship Id="rId5" Type="http://schemas.openxmlformats.org/officeDocument/2006/relationships/hyperlink" Target="http://www.coordinadoradelamujer.org.bo/web/index.php/destacados/304" TargetMode="External"/><Relationship Id="rId10" Type="http://schemas.openxmlformats.org/officeDocument/2006/relationships/hyperlink" Target="https://gaiapacha.org/contaminacion-atmosferica-en-cochabamba/#:~:text=La%20contaminaci%C3%B3n%20del%20aire%20representa,lo%20recomendado%20por%20la%20OMS" TargetMode="External"/><Relationship Id="rId4" Type="http://schemas.openxmlformats.org/officeDocument/2006/relationships/hyperlink" Target="http://www.coordinadoradelamujer.org.bo/web/index.php/destacados/314" TargetMode="External"/><Relationship Id="rId9" Type="http://schemas.openxmlformats.org/officeDocument/2006/relationships/hyperlink" Target="https://www.opinion.com.bo/articulo/cultura/estudio-gastronomia-mujeres-lideran-economia-creativa-pais/20220331224952861191.html" TargetMode="External"/><Relationship Id="rId14" Type="http://schemas.openxmlformats.org/officeDocument/2006/relationships/image" Target="../media/image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5" Type="http://schemas.openxmlformats.org/officeDocument/2006/relationships/image" Target="../media/image112.jpeg"/><Relationship Id="rId4" Type="http://schemas.openxmlformats.org/officeDocument/2006/relationships/image" Target="../media/image11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"/>
          <p:cNvSpPr txBox="1">
            <a:spLocks noGrp="1"/>
          </p:cNvSpPr>
          <p:nvPr>
            <p:ph type="title" idx="4294967295"/>
          </p:nvPr>
        </p:nvSpPr>
        <p:spPr>
          <a:xfrm>
            <a:off x="781050" y="837347"/>
            <a:ext cx="81534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s-ES" sz="2000" dirty="0" err="1">
                <a:solidFill>
                  <a:schemeClr val="dk1"/>
                </a:solidFill>
              </a:rPr>
              <a:t>This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dirty="0" err="1">
                <a:solidFill>
                  <a:schemeClr val="dk1"/>
                </a:solidFill>
              </a:rPr>
              <a:t>presentation</a:t>
            </a:r>
            <a:r>
              <a:rPr lang="es-ES" sz="2000" dirty="0">
                <a:solidFill>
                  <a:schemeClr val="dk1"/>
                </a:solidFill>
              </a:rPr>
              <a:t> has a </a:t>
            </a:r>
            <a:r>
              <a:rPr lang="es-ES" sz="2000" dirty="0" err="1">
                <a:solidFill>
                  <a:schemeClr val="dk1"/>
                </a:solidFill>
              </a:rPr>
              <a:t>high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dirty="0" err="1">
                <a:solidFill>
                  <a:schemeClr val="dk1"/>
                </a:solidFill>
              </a:rPr>
              <a:t>metaphorical</a:t>
            </a:r>
            <a:r>
              <a:rPr lang="es-ES" sz="2000" dirty="0">
                <a:solidFill>
                  <a:schemeClr val="dk1"/>
                </a:solidFill>
              </a:rPr>
              <a:t> and </a:t>
            </a:r>
            <a:r>
              <a:rPr lang="es-ES" sz="2000" dirty="0" err="1">
                <a:solidFill>
                  <a:schemeClr val="dk1"/>
                </a:solidFill>
              </a:rPr>
              <a:t>analogy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dirty="0" err="1">
                <a:solidFill>
                  <a:schemeClr val="dk1"/>
                </a:solidFill>
              </a:rPr>
              <a:t>content</a:t>
            </a:r>
            <a:r>
              <a:rPr lang="es-ES" sz="2000" dirty="0">
                <a:solidFill>
                  <a:schemeClr val="dk1"/>
                </a:solidFill>
              </a:rPr>
              <a:t>.</a:t>
            </a:r>
            <a:br>
              <a:rPr lang="es-ES" sz="2000" dirty="0">
                <a:solidFill>
                  <a:schemeClr val="dk1"/>
                </a:solidFill>
              </a:rPr>
            </a:br>
            <a:r>
              <a:rPr lang="es-ES" sz="2000" dirty="0">
                <a:solidFill>
                  <a:schemeClr val="dk1"/>
                </a:solidFill>
              </a:rPr>
              <a:t/>
            </a:r>
            <a:br>
              <a:rPr lang="es-ES" sz="2000" dirty="0">
                <a:solidFill>
                  <a:schemeClr val="dk1"/>
                </a:solidFill>
              </a:rPr>
            </a:br>
            <a:r>
              <a:rPr lang="es-ES" sz="2000" dirty="0" err="1">
                <a:solidFill>
                  <a:schemeClr val="dk1"/>
                </a:solidFill>
              </a:rPr>
              <a:t>It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dirty="0" err="1">
                <a:solidFill>
                  <a:schemeClr val="dk1"/>
                </a:solidFill>
              </a:rPr>
              <a:t>is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dirty="0" err="1">
                <a:solidFill>
                  <a:schemeClr val="dk1"/>
                </a:solidFill>
              </a:rPr>
              <a:t>recommended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dirty="0" err="1">
                <a:solidFill>
                  <a:schemeClr val="dk1"/>
                </a:solidFill>
              </a:rPr>
              <a:t>turn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dirty="0" err="1">
                <a:solidFill>
                  <a:schemeClr val="dk1"/>
                </a:solidFill>
              </a:rPr>
              <a:t>on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dirty="0" err="1">
                <a:solidFill>
                  <a:schemeClr val="dk1"/>
                </a:solidFill>
              </a:rPr>
              <a:t>the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dirty="0" err="1">
                <a:solidFill>
                  <a:schemeClr val="dk1"/>
                </a:solidFill>
              </a:rPr>
              <a:t>Creativity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dirty="0" err="1">
                <a:solidFill>
                  <a:schemeClr val="dk1"/>
                </a:solidFill>
              </a:rPr>
              <a:t>that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dirty="0" err="1">
                <a:solidFill>
                  <a:schemeClr val="dk1"/>
                </a:solidFill>
              </a:rPr>
              <a:t>we</a:t>
            </a:r>
            <a:r>
              <a:rPr lang="es-ES" sz="2000" dirty="0">
                <a:solidFill>
                  <a:schemeClr val="dk1"/>
                </a:solidFill>
              </a:rPr>
              <a:t> ALL </a:t>
            </a:r>
            <a:r>
              <a:rPr lang="es-ES" sz="2000" dirty="0" err="1">
                <a:solidFill>
                  <a:schemeClr val="dk1"/>
                </a:solidFill>
              </a:rPr>
              <a:t>have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dirty="0" err="1">
                <a:solidFill>
                  <a:schemeClr val="dk1"/>
                </a:solidFill>
              </a:rPr>
              <a:t>inside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dirty="0" err="1">
                <a:solidFill>
                  <a:schemeClr val="dk1"/>
                </a:solidFill>
              </a:rPr>
              <a:t>ourselves</a:t>
            </a:r>
            <a:endParaRPr dirty="0"/>
          </a:p>
        </p:txBody>
      </p:sp>
      <p:grpSp>
        <p:nvGrpSpPr>
          <p:cNvPr id="390" name="Google Shape;390;p1"/>
          <p:cNvGrpSpPr/>
          <p:nvPr/>
        </p:nvGrpSpPr>
        <p:grpSpPr>
          <a:xfrm rot="4021654">
            <a:off x="3758630" y="2793630"/>
            <a:ext cx="675056" cy="747500"/>
            <a:chOff x="5145769" y="703954"/>
            <a:chExt cx="3095912" cy="3626137"/>
          </a:xfrm>
        </p:grpSpPr>
        <p:sp>
          <p:nvSpPr>
            <p:cNvPr id="391" name="Google Shape;391;p1"/>
            <p:cNvSpPr/>
            <p:nvPr/>
          </p:nvSpPr>
          <p:spPr>
            <a:xfrm rot="-884614">
              <a:off x="5287412" y="844430"/>
              <a:ext cx="1269226" cy="1277344"/>
            </a:xfrm>
            <a:custGeom>
              <a:avLst/>
              <a:gdLst/>
              <a:ahLst/>
              <a:cxnLst/>
              <a:rect l="l" t="t" r="r" b="b"/>
              <a:pathLst>
                <a:path w="57068" h="57433" extrusionOk="0">
                  <a:moveTo>
                    <a:pt x="28443" y="13857"/>
                  </a:moveTo>
                  <a:cubicBezTo>
                    <a:pt x="36647" y="13857"/>
                    <a:pt x="43333" y="20542"/>
                    <a:pt x="43333" y="28747"/>
                  </a:cubicBezTo>
                  <a:cubicBezTo>
                    <a:pt x="43333" y="37756"/>
                    <a:pt x="35982" y="43701"/>
                    <a:pt x="28330" y="43701"/>
                  </a:cubicBezTo>
                  <a:cubicBezTo>
                    <a:pt x="24676" y="43701"/>
                    <a:pt x="20953" y="42346"/>
                    <a:pt x="17929" y="39322"/>
                  </a:cubicBezTo>
                  <a:cubicBezTo>
                    <a:pt x="8570" y="29902"/>
                    <a:pt x="15194" y="13857"/>
                    <a:pt x="28443" y="13857"/>
                  </a:cubicBezTo>
                  <a:close/>
                  <a:moveTo>
                    <a:pt x="25404" y="1"/>
                  </a:moveTo>
                  <a:lnTo>
                    <a:pt x="24006" y="5410"/>
                  </a:lnTo>
                  <a:cubicBezTo>
                    <a:pt x="22183" y="5774"/>
                    <a:pt x="20421" y="6382"/>
                    <a:pt x="18719" y="7172"/>
                  </a:cubicBezTo>
                  <a:lnTo>
                    <a:pt x="14404" y="3465"/>
                  </a:lnTo>
                  <a:lnTo>
                    <a:pt x="9542" y="6868"/>
                  </a:lnTo>
                  <a:lnTo>
                    <a:pt x="11548" y="12156"/>
                  </a:lnTo>
                  <a:cubicBezTo>
                    <a:pt x="10271" y="13493"/>
                    <a:pt x="9117" y="15012"/>
                    <a:pt x="8205" y="16592"/>
                  </a:cubicBezTo>
                  <a:lnTo>
                    <a:pt x="2553" y="15984"/>
                  </a:lnTo>
                  <a:lnTo>
                    <a:pt x="487" y="21636"/>
                  </a:lnTo>
                  <a:lnTo>
                    <a:pt x="5166" y="24797"/>
                  </a:lnTo>
                  <a:cubicBezTo>
                    <a:pt x="4923" y="26134"/>
                    <a:pt x="4802" y="27410"/>
                    <a:pt x="4802" y="28747"/>
                  </a:cubicBezTo>
                  <a:cubicBezTo>
                    <a:pt x="4802" y="29294"/>
                    <a:pt x="4802" y="29902"/>
                    <a:pt x="4863" y="30449"/>
                  </a:cubicBezTo>
                  <a:lnTo>
                    <a:pt x="1" y="33183"/>
                  </a:lnTo>
                  <a:lnTo>
                    <a:pt x="1520" y="38896"/>
                  </a:lnTo>
                  <a:lnTo>
                    <a:pt x="7050" y="38835"/>
                  </a:lnTo>
                  <a:cubicBezTo>
                    <a:pt x="7840" y="40598"/>
                    <a:pt x="8874" y="42178"/>
                    <a:pt x="10089" y="43697"/>
                  </a:cubicBezTo>
                  <a:lnTo>
                    <a:pt x="7658" y="48681"/>
                  </a:lnTo>
                  <a:lnTo>
                    <a:pt x="12216" y="52449"/>
                  </a:lnTo>
                  <a:lnTo>
                    <a:pt x="16653" y="49289"/>
                  </a:lnTo>
                  <a:cubicBezTo>
                    <a:pt x="18354" y="50261"/>
                    <a:pt x="20117" y="51051"/>
                    <a:pt x="22001" y="51598"/>
                  </a:cubicBezTo>
                  <a:lnTo>
                    <a:pt x="22852" y="56885"/>
                  </a:lnTo>
                  <a:lnTo>
                    <a:pt x="28808" y="57432"/>
                  </a:lnTo>
                  <a:lnTo>
                    <a:pt x="30570" y="52327"/>
                  </a:lnTo>
                  <a:cubicBezTo>
                    <a:pt x="32515" y="52206"/>
                    <a:pt x="34460" y="51780"/>
                    <a:pt x="36283" y="51112"/>
                  </a:cubicBezTo>
                  <a:lnTo>
                    <a:pt x="40051" y="54941"/>
                  </a:lnTo>
                  <a:lnTo>
                    <a:pt x="45217" y="51963"/>
                  </a:lnTo>
                  <a:lnTo>
                    <a:pt x="43758" y="46797"/>
                  </a:lnTo>
                  <a:cubicBezTo>
                    <a:pt x="45277" y="45521"/>
                    <a:pt x="46614" y="44062"/>
                    <a:pt x="47769" y="42482"/>
                  </a:cubicBezTo>
                  <a:lnTo>
                    <a:pt x="52996" y="43454"/>
                  </a:lnTo>
                  <a:lnTo>
                    <a:pt x="55487" y="38045"/>
                  </a:lnTo>
                  <a:lnTo>
                    <a:pt x="51416" y="34642"/>
                  </a:lnTo>
                  <a:cubicBezTo>
                    <a:pt x="51902" y="32758"/>
                    <a:pt x="52145" y="30813"/>
                    <a:pt x="52145" y="28868"/>
                  </a:cubicBezTo>
                  <a:lnTo>
                    <a:pt x="57068" y="26620"/>
                  </a:lnTo>
                  <a:lnTo>
                    <a:pt x="56034" y="20786"/>
                  </a:lnTo>
                  <a:lnTo>
                    <a:pt x="50625" y="20360"/>
                  </a:lnTo>
                  <a:cubicBezTo>
                    <a:pt x="49957" y="18537"/>
                    <a:pt x="49045" y="16835"/>
                    <a:pt x="47951" y="15255"/>
                  </a:cubicBezTo>
                  <a:lnTo>
                    <a:pt x="50747" y="10575"/>
                  </a:lnTo>
                  <a:lnTo>
                    <a:pt x="46493" y="6321"/>
                  </a:lnTo>
                  <a:lnTo>
                    <a:pt x="41752" y="9117"/>
                  </a:lnTo>
                  <a:cubicBezTo>
                    <a:pt x="39018" y="7294"/>
                    <a:pt x="35918" y="6017"/>
                    <a:pt x="32697" y="5410"/>
                  </a:cubicBezTo>
                  <a:lnTo>
                    <a:pt x="313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"/>
            <p:cNvSpPr/>
            <p:nvPr/>
          </p:nvSpPr>
          <p:spPr>
            <a:xfrm rot="2192640">
              <a:off x="5665070" y="927791"/>
              <a:ext cx="237900" cy="109198"/>
            </a:xfrm>
            <a:custGeom>
              <a:avLst/>
              <a:gdLst/>
              <a:ahLst/>
              <a:cxnLst/>
              <a:rect l="l" t="t" r="r" b="b"/>
              <a:pathLst>
                <a:path w="10697" h="4910" extrusionOk="0">
                  <a:moveTo>
                    <a:pt x="670" y="1"/>
                  </a:moveTo>
                  <a:cubicBezTo>
                    <a:pt x="436" y="1"/>
                    <a:pt x="212" y="126"/>
                    <a:pt x="122" y="351"/>
                  </a:cubicBezTo>
                  <a:cubicBezTo>
                    <a:pt x="0" y="655"/>
                    <a:pt x="183" y="959"/>
                    <a:pt x="487" y="1081"/>
                  </a:cubicBezTo>
                  <a:lnTo>
                    <a:pt x="9907" y="4909"/>
                  </a:lnTo>
                  <a:lnTo>
                    <a:pt x="10271" y="4909"/>
                  </a:lnTo>
                  <a:cubicBezTo>
                    <a:pt x="10393" y="4849"/>
                    <a:pt x="10514" y="4727"/>
                    <a:pt x="10575" y="4605"/>
                  </a:cubicBezTo>
                  <a:cubicBezTo>
                    <a:pt x="10697" y="4302"/>
                    <a:pt x="10575" y="3937"/>
                    <a:pt x="10271" y="3815"/>
                  </a:cubicBezTo>
                  <a:lnTo>
                    <a:pt x="912" y="47"/>
                  </a:lnTo>
                  <a:cubicBezTo>
                    <a:pt x="834" y="16"/>
                    <a:pt x="751" y="1"/>
                    <a:pt x="67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"/>
            <p:cNvSpPr/>
            <p:nvPr/>
          </p:nvSpPr>
          <p:spPr>
            <a:xfrm rot="-884614">
              <a:off x="6619964" y="3573813"/>
              <a:ext cx="637993" cy="642041"/>
            </a:xfrm>
            <a:custGeom>
              <a:avLst/>
              <a:gdLst/>
              <a:ahLst/>
              <a:cxnLst/>
              <a:rect l="l" t="t" r="r" b="b"/>
              <a:pathLst>
                <a:path w="28686" h="28868" extrusionOk="0">
                  <a:moveTo>
                    <a:pt x="14373" y="6954"/>
                  </a:moveTo>
                  <a:cubicBezTo>
                    <a:pt x="16214" y="6954"/>
                    <a:pt x="18094" y="7641"/>
                    <a:pt x="19630" y="9177"/>
                  </a:cubicBezTo>
                  <a:cubicBezTo>
                    <a:pt x="24310" y="13857"/>
                    <a:pt x="20967" y="21940"/>
                    <a:pt x="14343" y="21940"/>
                  </a:cubicBezTo>
                  <a:cubicBezTo>
                    <a:pt x="10210" y="21940"/>
                    <a:pt x="6868" y="18597"/>
                    <a:pt x="6868" y="14464"/>
                  </a:cubicBezTo>
                  <a:cubicBezTo>
                    <a:pt x="6868" y="9945"/>
                    <a:pt x="10533" y="6954"/>
                    <a:pt x="14373" y="6954"/>
                  </a:cubicBezTo>
                  <a:close/>
                  <a:moveTo>
                    <a:pt x="12884" y="0"/>
                  </a:moveTo>
                  <a:lnTo>
                    <a:pt x="12216" y="2735"/>
                  </a:lnTo>
                  <a:cubicBezTo>
                    <a:pt x="10575" y="3039"/>
                    <a:pt x="8995" y="3647"/>
                    <a:pt x="7658" y="4619"/>
                  </a:cubicBezTo>
                  <a:lnTo>
                    <a:pt x="5287" y="3160"/>
                  </a:lnTo>
                  <a:lnTo>
                    <a:pt x="3221" y="5287"/>
                  </a:lnTo>
                  <a:lnTo>
                    <a:pt x="4619" y="7658"/>
                  </a:lnTo>
                  <a:cubicBezTo>
                    <a:pt x="4072" y="8448"/>
                    <a:pt x="3586" y="9299"/>
                    <a:pt x="3221" y="10210"/>
                  </a:cubicBezTo>
                  <a:lnTo>
                    <a:pt x="547" y="10453"/>
                  </a:lnTo>
                  <a:lnTo>
                    <a:pt x="0" y="13370"/>
                  </a:lnTo>
                  <a:lnTo>
                    <a:pt x="2492" y="14525"/>
                  </a:lnTo>
                  <a:cubicBezTo>
                    <a:pt x="2431" y="15498"/>
                    <a:pt x="2553" y="16470"/>
                    <a:pt x="2796" y="17382"/>
                  </a:cubicBezTo>
                  <a:lnTo>
                    <a:pt x="729" y="19083"/>
                  </a:lnTo>
                  <a:lnTo>
                    <a:pt x="2006" y="21818"/>
                  </a:lnTo>
                  <a:lnTo>
                    <a:pt x="4619" y="21332"/>
                  </a:lnTo>
                  <a:cubicBezTo>
                    <a:pt x="5227" y="22122"/>
                    <a:pt x="5895" y="22851"/>
                    <a:pt x="6624" y="23520"/>
                  </a:cubicBezTo>
                  <a:lnTo>
                    <a:pt x="5895" y="26072"/>
                  </a:lnTo>
                  <a:lnTo>
                    <a:pt x="8508" y="27592"/>
                  </a:lnTo>
                  <a:lnTo>
                    <a:pt x="10392" y="25708"/>
                  </a:lnTo>
                  <a:cubicBezTo>
                    <a:pt x="11304" y="26012"/>
                    <a:pt x="12276" y="26255"/>
                    <a:pt x="13249" y="26315"/>
                  </a:cubicBezTo>
                  <a:lnTo>
                    <a:pt x="14160" y="28868"/>
                  </a:lnTo>
                  <a:lnTo>
                    <a:pt x="17138" y="28625"/>
                  </a:lnTo>
                  <a:lnTo>
                    <a:pt x="17625" y="25951"/>
                  </a:lnTo>
                  <a:cubicBezTo>
                    <a:pt x="18536" y="25647"/>
                    <a:pt x="19448" y="25282"/>
                    <a:pt x="20299" y="24796"/>
                  </a:cubicBezTo>
                  <a:lnTo>
                    <a:pt x="22487" y="26376"/>
                  </a:lnTo>
                  <a:lnTo>
                    <a:pt x="24796" y="24431"/>
                  </a:lnTo>
                  <a:lnTo>
                    <a:pt x="23580" y="21940"/>
                  </a:lnTo>
                  <a:cubicBezTo>
                    <a:pt x="24188" y="21150"/>
                    <a:pt x="24735" y="20360"/>
                    <a:pt x="25100" y="19509"/>
                  </a:cubicBezTo>
                  <a:lnTo>
                    <a:pt x="27895" y="19509"/>
                  </a:lnTo>
                  <a:lnTo>
                    <a:pt x="28686" y="16592"/>
                  </a:lnTo>
                  <a:lnTo>
                    <a:pt x="26194" y="15254"/>
                  </a:lnTo>
                  <a:cubicBezTo>
                    <a:pt x="26255" y="14951"/>
                    <a:pt x="26255" y="14647"/>
                    <a:pt x="26194" y="14404"/>
                  </a:cubicBezTo>
                  <a:cubicBezTo>
                    <a:pt x="26194" y="13735"/>
                    <a:pt x="26133" y="13067"/>
                    <a:pt x="26011" y="12398"/>
                  </a:cubicBezTo>
                  <a:lnTo>
                    <a:pt x="28382" y="10818"/>
                  </a:lnTo>
                  <a:lnTo>
                    <a:pt x="27348" y="7962"/>
                  </a:lnTo>
                  <a:lnTo>
                    <a:pt x="24553" y="8265"/>
                  </a:lnTo>
                  <a:cubicBezTo>
                    <a:pt x="24067" y="7475"/>
                    <a:pt x="23459" y="6685"/>
                    <a:pt x="22790" y="6017"/>
                  </a:cubicBezTo>
                  <a:lnTo>
                    <a:pt x="23824" y="3343"/>
                  </a:lnTo>
                  <a:lnTo>
                    <a:pt x="21453" y="1763"/>
                  </a:lnTo>
                  <a:lnTo>
                    <a:pt x="19266" y="3586"/>
                  </a:lnTo>
                  <a:cubicBezTo>
                    <a:pt x="18415" y="3221"/>
                    <a:pt x="17503" y="2917"/>
                    <a:pt x="16591" y="2735"/>
                  </a:cubicBezTo>
                  <a:lnTo>
                    <a:pt x="158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"/>
            <p:cNvSpPr/>
            <p:nvPr/>
          </p:nvSpPr>
          <p:spPr>
            <a:xfrm rot="-884614">
              <a:off x="7108495" y="1468735"/>
              <a:ext cx="639350" cy="640707"/>
            </a:xfrm>
            <a:custGeom>
              <a:avLst/>
              <a:gdLst/>
              <a:ahLst/>
              <a:cxnLst/>
              <a:rect l="l" t="t" r="r" b="b"/>
              <a:pathLst>
                <a:path w="28747" h="28808" extrusionOk="0">
                  <a:moveTo>
                    <a:pt x="14343" y="6928"/>
                  </a:moveTo>
                  <a:cubicBezTo>
                    <a:pt x="18476" y="6928"/>
                    <a:pt x="21819" y="10271"/>
                    <a:pt x="21819" y="14404"/>
                  </a:cubicBezTo>
                  <a:cubicBezTo>
                    <a:pt x="21819" y="18923"/>
                    <a:pt x="18153" y="21914"/>
                    <a:pt x="14313" y="21914"/>
                  </a:cubicBezTo>
                  <a:cubicBezTo>
                    <a:pt x="12472" y="21914"/>
                    <a:pt x="10592" y="21227"/>
                    <a:pt x="9056" y="19691"/>
                  </a:cubicBezTo>
                  <a:cubicBezTo>
                    <a:pt x="4376" y="15011"/>
                    <a:pt x="7719" y="6928"/>
                    <a:pt x="14343" y="6928"/>
                  </a:cubicBezTo>
                  <a:close/>
                  <a:moveTo>
                    <a:pt x="12824" y="0"/>
                  </a:moveTo>
                  <a:lnTo>
                    <a:pt x="12155" y="2735"/>
                  </a:lnTo>
                  <a:cubicBezTo>
                    <a:pt x="11183" y="2917"/>
                    <a:pt x="10271" y="3160"/>
                    <a:pt x="9421" y="3586"/>
                  </a:cubicBezTo>
                  <a:lnTo>
                    <a:pt x="7294" y="1763"/>
                  </a:lnTo>
                  <a:lnTo>
                    <a:pt x="4802" y="3464"/>
                  </a:lnTo>
                  <a:lnTo>
                    <a:pt x="5835" y="6078"/>
                  </a:lnTo>
                  <a:cubicBezTo>
                    <a:pt x="5166" y="6746"/>
                    <a:pt x="4619" y="7536"/>
                    <a:pt x="4133" y="8326"/>
                  </a:cubicBezTo>
                  <a:lnTo>
                    <a:pt x="1277" y="8022"/>
                  </a:lnTo>
                  <a:lnTo>
                    <a:pt x="304" y="10879"/>
                  </a:lnTo>
                  <a:lnTo>
                    <a:pt x="2614" y="12459"/>
                  </a:lnTo>
                  <a:cubicBezTo>
                    <a:pt x="2492" y="13067"/>
                    <a:pt x="2432" y="13735"/>
                    <a:pt x="2432" y="14404"/>
                  </a:cubicBezTo>
                  <a:lnTo>
                    <a:pt x="2432" y="15255"/>
                  </a:lnTo>
                  <a:lnTo>
                    <a:pt x="1" y="16652"/>
                  </a:lnTo>
                  <a:lnTo>
                    <a:pt x="730" y="19509"/>
                  </a:lnTo>
                  <a:lnTo>
                    <a:pt x="3526" y="19509"/>
                  </a:lnTo>
                  <a:cubicBezTo>
                    <a:pt x="3951" y="20360"/>
                    <a:pt x="4437" y="21150"/>
                    <a:pt x="5045" y="21940"/>
                  </a:cubicBezTo>
                  <a:lnTo>
                    <a:pt x="3829" y="24431"/>
                  </a:lnTo>
                  <a:lnTo>
                    <a:pt x="6139" y="26376"/>
                  </a:lnTo>
                  <a:lnTo>
                    <a:pt x="8327" y="24735"/>
                  </a:lnTo>
                  <a:cubicBezTo>
                    <a:pt x="9178" y="25222"/>
                    <a:pt x="10089" y="25647"/>
                    <a:pt x="11062" y="25890"/>
                  </a:cubicBezTo>
                  <a:lnTo>
                    <a:pt x="11487" y="28564"/>
                  </a:lnTo>
                  <a:lnTo>
                    <a:pt x="14526" y="28807"/>
                  </a:lnTo>
                  <a:lnTo>
                    <a:pt x="15376" y="26315"/>
                  </a:lnTo>
                  <a:cubicBezTo>
                    <a:pt x="16349" y="26194"/>
                    <a:pt x="17321" y="26012"/>
                    <a:pt x="18294" y="25647"/>
                  </a:cubicBezTo>
                  <a:lnTo>
                    <a:pt x="20178" y="27592"/>
                  </a:lnTo>
                  <a:lnTo>
                    <a:pt x="22730" y="26072"/>
                  </a:lnTo>
                  <a:lnTo>
                    <a:pt x="22062" y="23459"/>
                  </a:lnTo>
                  <a:cubicBezTo>
                    <a:pt x="22791" y="22851"/>
                    <a:pt x="23459" y="22122"/>
                    <a:pt x="24067" y="21332"/>
                  </a:cubicBezTo>
                  <a:lnTo>
                    <a:pt x="26680" y="21818"/>
                  </a:lnTo>
                  <a:lnTo>
                    <a:pt x="27957" y="19083"/>
                  </a:lnTo>
                  <a:lnTo>
                    <a:pt x="25890" y="17382"/>
                  </a:lnTo>
                  <a:cubicBezTo>
                    <a:pt x="26134" y="16409"/>
                    <a:pt x="26255" y="15437"/>
                    <a:pt x="26255" y="14464"/>
                  </a:cubicBezTo>
                  <a:lnTo>
                    <a:pt x="28747" y="13371"/>
                  </a:lnTo>
                  <a:lnTo>
                    <a:pt x="28200" y="10393"/>
                  </a:lnTo>
                  <a:lnTo>
                    <a:pt x="25465" y="10210"/>
                  </a:lnTo>
                  <a:cubicBezTo>
                    <a:pt x="25100" y="9299"/>
                    <a:pt x="24675" y="8448"/>
                    <a:pt x="24128" y="7597"/>
                  </a:cubicBezTo>
                  <a:lnTo>
                    <a:pt x="25587" y="5288"/>
                  </a:lnTo>
                  <a:lnTo>
                    <a:pt x="23459" y="3160"/>
                  </a:lnTo>
                  <a:lnTo>
                    <a:pt x="21028" y="4558"/>
                  </a:lnTo>
                  <a:cubicBezTo>
                    <a:pt x="19691" y="3647"/>
                    <a:pt x="18111" y="3039"/>
                    <a:pt x="16470" y="2735"/>
                  </a:cubicBezTo>
                  <a:lnTo>
                    <a:pt x="158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"/>
            <p:cNvSpPr/>
            <p:nvPr/>
          </p:nvSpPr>
          <p:spPr>
            <a:xfrm rot="-884614">
              <a:off x="7195024" y="2529412"/>
              <a:ext cx="942111" cy="943490"/>
            </a:xfrm>
            <a:custGeom>
              <a:avLst/>
              <a:gdLst/>
              <a:ahLst/>
              <a:cxnLst/>
              <a:rect l="l" t="t" r="r" b="b"/>
              <a:pathLst>
                <a:path w="42360" h="42422" extrusionOk="0">
                  <a:moveTo>
                    <a:pt x="21210" y="10150"/>
                  </a:moveTo>
                  <a:cubicBezTo>
                    <a:pt x="27288" y="10150"/>
                    <a:pt x="32210" y="15073"/>
                    <a:pt x="32210" y="21150"/>
                  </a:cubicBezTo>
                  <a:cubicBezTo>
                    <a:pt x="32210" y="27818"/>
                    <a:pt x="26775" y="32228"/>
                    <a:pt x="21114" y="32228"/>
                  </a:cubicBezTo>
                  <a:cubicBezTo>
                    <a:pt x="18416" y="32228"/>
                    <a:pt x="15667" y="31226"/>
                    <a:pt x="13431" y="28990"/>
                  </a:cubicBezTo>
                  <a:cubicBezTo>
                    <a:pt x="6442" y="22001"/>
                    <a:pt x="11365" y="10150"/>
                    <a:pt x="21210" y="10150"/>
                  </a:cubicBezTo>
                  <a:close/>
                  <a:moveTo>
                    <a:pt x="18962" y="1"/>
                  </a:moveTo>
                  <a:lnTo>
                    <a:pt x="17928" y="3951"/>
                  </a:lnTo>
                  <a:cubicBezTo>
                    <a:pt x="16531" y="4255"/>
                    <a:pt x="15194" y="4680"/>
                    <a:pt x="13917" y="5227"/>
                  </a:cubicBezTo>
                  <a:lnTo>
                    <a:pt x="10757" y="2492"/>
                  </a:lnTo>
                  <a:lnTo>
                    <a:pt x="7171" y="5045"/>
                  </a:lnTo>
                  <a:lnTo>
                    <a:pt x="8691" y="8934"/>
                  </a:lnTo>
                  <a:cubicBezTo>
                    <a:pt x="7718" y="9907"/>
                    <a:pt x="6867" y="11062"/>
                    <a:pt x="6138" y="12216"/>
                  </a:cubicBezTo>
                  <a:lnTo>
                    <a:pt x="2006" y="11791"/>
                  </a:lnTo>
                  <a:lnTo>
                    <a:pt x="486" y="15924"/>
                  </a:lnTo>
                  <a:lnTo>
                    <a:pt x="3890" y="18294"/>
                  </a:lnTo>
                  <a:cubicBezTo>
                    <a:pt x="3707" y="19266"/>
                    <a:pt x="3646" y="20239"/>
                    <a:pt x="3646" y="21211"/>
                  </a:cubicBezTo>
                  <a:lnTo>
                    <a:pt x="3646" y="22426"/>
                  </a:lnTo>
                  <a:lnTo>
                    <a:pt x="0" y="24432"/>
                  </a:lnTo>
                  <a:lnTo>
                    <a:pt x="1155" y="28747"/>
                  </a:lnTo>
                  <a:lnTo>
                    <a:pt x="5227" y="28686"/>
                  </a:lnTo>
                  <a:cubicBezTo>
                    <a:pt x="5834" y="29962"/>
                    <a:pt x="6624" y="31117"/>
                    <a:pt x="7536" y="32272"/>
                  </a:cubicBezTo>
                  <a:lnTo>
                    <a:pt x="5774" y="35918"/>
                  </a:lnTo>
                  <a:lnTo>
                    <a:pt x="9177" y="38775"/>
                  </a:lnTo>
                  <a:lnTo>
                    <a:pt x="12459" y="36404"/>
                  </a:lnTo>
                  <a:cubicBezTo>
                    <a:pt x="13735" y="37134"/>
                    <a:pt x="15072" y="37681"/>
                    <a:pt x="16470" y="38106"/>
                  </a:cubicBezTo>
                  <a:lnTo>
                    <a:pt x="17138" y="42057"/>
                  </a:lnTo>
                  <a:lnTo>
                    <a:pt x="21514" y="42421"/>
                  </a:lnTo>
                  <a:lnTo>
                    <a:pt x="22851" y="38653"/>
                  </a:lnTo>
                  <a:cubicBezTo>
                    <a:pt x="24249" y="38532"/>
                    <a:pt x="25707" y="38228"/>
                    <a:pt x="27045" y="37742"/>
                  </a:cubicBezTo>
                  <a:lnTo>
                    <a:pt x="29840" y="40598"/>
                  </a:lnTo>
                  <a:lnTo>
                    <a:pt x="33669" y="38349"/>
                  </a:lnTo>
                  <a:lnTo>
                    <a:pt x="32575" y="34581"/>
                  </a:lnTo>
                  <a:cubicBezTo>
                    <a:pt x="33669" y="33609"/>
                    <a:pt x="34702" y="32576"/>
                    <a:pt x="35553" y="31360"/>
                  </a:cubicBezTo>
                  <a:lnTo>
                    <a:pt x="39442" y="32090"/>
                  </a:lnTo>
                  <a:lnTo>
                    <a:pt x="41266" y="28078"/>
                  </a:lnTo>
                  <a:lnTo>
                    <a:pt x="38288" y="25587"/>
                  </a:lnTo>
                  <a:cubicBezTo>
                    <a:pt x="38592" y="24128"/>
                    <a:pt x="38774" y="22669"/>
                    <a:pt x="38774" y="21272"/>
                  </a:cubicBezTo>
                  <a:lnTo>
                    <a:pt x="42360" y="19570"/>
                  </a:lnTo>
                  <a:lnTo>
                    <a:pt x="41630" y="15255"/>
                  </a:lnTo>
                  <a:lnTo>
                    <a:pt x="37619" y="14951"/>
                  </a:lnTo>
                  <a:cubicBezTo>
                    <a:pt x="37072" y="13614"/>
                    <a:pt x="36404" y="12338"/>
                    <a:pt x="35614" y="11122"/>
                  </a:cubicBezTo>
                  <a:lnTo>
                    <a:pt x="37680" y="7719"/>
                  </a:lnTo>
                  <a:lnTo>
                    <a:pt x="34581" y="4559"/>
                  </a:lnTo>
                  <a:lnTo>
                    <a:pt x="31056" y="6686"/>
                  </a:lnTo>
                  <a:cubicBezTo>
                    <a:pt x="29050" y="5288"/>
                    <a:pt x="26741" y="4376"/>
                    <a:pt x="24370" y="3951"/>
                  </a:cubicBezTo>
                  <a:lnTo>
                    <a:pt x="23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"/>
            <p:cNvSpPr/>
            <p:nvPr/>
          </p:nvSpPr>
          <p:spPr>
            <a:xfrm rot="-884614">
              <a:off x="5968743" y="3483993"/>
              <a:ext cx="636659" cy="642063"/>
            </a:xfrm>
            <a:custGeom>
              <a:avLst/>
              <a:gdLst/>
              <a:ahLst/>
              <a:cxnLst/>
              <a:rect l="l" t="t" r="r" b="b"/>
              <a:pathLst>
                <a:path w="28626" h="28869" extrusionOk="0">
                  <a:moveTo>
                    <a:pt x="14343" y="6989"/>
                  </a:moveTo>
                  <a:cubicBezTo>
                    <a:pt x="21028" y="6989"/>
                    <a:pt x="24310" y="15072"/>
                    <a:pt x="19631" y="19752"/>
                  </a:cubicBezTo>
                  <a:cubicBezTo>
                    <a:pt x="18102" y="21261"/>
                    <a:pt x="16233" y="21935"/>
                    <a:pt x="14402" y="21935"/>
                  </a:cubicBezTo>
                  <a:cubicBezTo>
                    <a:pt x="10552" y="21935"/>
                    <a:pt x="6868" y="18953"/>
                    <a:pt x="6868" y="14465"/>
                  </a:cubicBezTo>
                  <a:cubicBezTo>
                    <a:pt x="6868" y="10332"/>
                    <a:pt x="10211" y="6989"/>
                    <a:pt x="14343" y="6989"/>
                  </a:cubicBezTo>
                  <a:close/>
                  <a:moveTo>
                    <a:pt x="12945" y="0"/>
                  </a:moveTo>
                  <a:lnTo>
                    <a:pt x="12277" y="2735"/>
                  </a:lnTo>
                  <a:cubicBezTo>
                    <a:pt x="10636" y="3039"/>
                    <a:pt x="9056" y="3647"/>
                    <a:pt x="7719" y="4619"/>
                  </a:cubicBezTo>
                  <a:lnTo>
                    <a:pt x="5288" y="3161"/>
                  </a:lnTo>
                  <a:lnTo>
                    <a:pt x="3161" y="5288"/>
                  </a:lnTo>
                  <a:lnTo>
                    <a:pt x="4559" y="7658"/>
                  </a:lnTo>
                  <a:cubicBezTo>
                    <a:pt x="4012" y="8448"/>
                    <a:pt x="3586" y="9299"/>
                    <a:pt x="3222" y="10210"/>
                  </a:cubicBezTo>
                  <a:lnTo>
                    <a:pt x="487" y="10453"/>
                  </a:lnTo>
                  <a:lnTo>
                    <a:pt x="0" y="13371"/>
                  </a:lnTo>
                  <a:lnTo>
                    <a:pt x="2431" y="14525"/>
                  </a:lnTo>
                  <a:cubicBezTo>
                    <a:pt x="2431" y="15498"/>
                    <a:pt x="2553" y="16470"/>
                    <a:pt x="2796" y="17382"/>
                  </a:cubicBezTo>
                  <a:lnTo>
                    <a:pt x="730" y="19144"/>
                  </a:lnTo>
                  <a:lnTo>
                    <a:pt x="2006" y="21818"/>
                  </a:lnTo>
                  <a:lnTo>
                    <a:pt x="4619" y="21332"/>
                  </a:lnTo>
                  <a:cubicBezTo>
                    <a:pt x="5166" y="22122"/>
                    <a:pt x="5835" y="22851"/>
                    <a:pt x="6564" y="23520"/>
                  </a:cubicBezTo>
                  <a:lnTo>
                    <a:pt x="5896" y="26133"/>
                  </a:lnTo>
                  <a:lnTo>
                    <a:pt x="8509" y="27653"/>
                  </a:lnTo>
                  <a:lnTo>
                    <a:pt x="10393" y="25708"/>
                  </a:lnTo>
                  <a:cubicBezTo>
                    <a:pt x="11304" y="26012"/>
                    <a:pt x="12277" y="26194"/>
                    <a:pt x="13249" y="26316"/>
                  </a:cubicBezTo>
                  <a:lnTo>
                    <a:pt x="14161" y="28868"/>
                  </a:lnTo>
                  <a:lnTo>
                    <a:pt x="17139" y="28564"/>
                  </a:lnTo>
                  <a:lnTo>
                    <a:pt x="17564" y="25890"/>
                  </a:lnTo>
                  <a:cubicBezTo>
                    <a:pt x="18476" y="25647"/>
                    <a:pt x="19387" y="25282"/>
                    <a:pt x="20238" y="24796"/>
                  </a:cubicBezTo>
                  <a:lnTo>
                    <a:pt x="22487" y="26376"/>
                  </a:lnTo>
                  <a:lnTo>
                    <a:pt x="24736" y="24432"/>
                  </a:lnTo>
                  <a:lnTo>
                    <a:pt x="23520" y="21940"/>
                  </a:lnTo>
                  <a:cubicBezTo>
                    <a:pt x="24128" y="21211"/>
                    <a:pt x="24675" y="20360"/>
                    <a:pt x="25039" y="19509"/>
                  </a:cubicBezTo>
                  <a:lnTo>
                    <a:pt x="27835" y="19570"/>
                  </a:lnTo>
                  <a:lnTo>
                    <a:pt x="28625" y="16652"/>
                  </a:lnTo>
                  <a:lnTo>
                    <a:pt x="26133" y="15315"/>
                  </a:lnTo>
                  <a:cubicBezTo>
                    <a:pt x="26194" y="15012"/>
                    <a:pt x="26194" y="14708"/>
                    <a:pt x="26133" y="14465"/>
                  </a:cubicBezTo>
                  <a:cubicBezTo>
                    <a:pt x="26133" y="13796"/>
                    <a:pt x="26073" y="13128"/>
                    <a:pt x="25951" y="12459"/>
                  </a:cubicBezTo>
                  <a:lnTo>
                    <a:pt x="28321" y="10879"/>
                  </a:lnTo>
                  <a:lnTo>
                    <a:pt x="27470" y="8083"/>
                  </a:lnTo>
                  <a:lnTo>
                    <a:pt x="24614" y="8326"/>
                  </a:lnTo>
                  <a:cubicBezTo>
                    <a:pt x="24128" y="7536"/>
                    <a:pt x="23520" y="6807"/>
                    <a:pt x="22912" y="6139"/>
                  </a:cubicBezTo>
                  <a:lnTo>
                    <a:pt x="23885" y="3464"/>
                  </a:lnTo>
                  <a:lnTo>
                    <a:pt x="21454" y="1763"/>
                  </a:lnTo>
                  <a:lnTo>
                    <a:pt x="19327" y="3586"/>
                  </a:lnTo>
                  <a:cubicBezTo>
                    <a:pt x="18415" y="3221"/>
                    <a:pt x="17503" y="2917"/>
                    <a:pt x="16592" y="2735"/>
                  </a:cubicBezTo>
                  <a:lnTo>
                    <a:pt x="159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"/>
            <p:cNvSpPr/>
            <p:nvPr/>
          </p:nvSpPr>
          <p:spPr>
            <a:xfrm rot="-884614">
              <a:off x="5391805" y="1513012"/>
              <a:ext cx="112226" cy="97258"/>
            </a:xfrm>
            <a:custGeom>
              <a:avLst/>
              <a:gdLst/>
              <a:ahLst/>
              <a:cxnLst/>
              <a:rect l="l" t="t" r="r" b="b"/>
              <a:pathLst>
                <a:path w="5046" h="4373" extrusionOk="0">
                  <a:moveTo>
                    <a:pt x="609" y="0"/>
                  </a:moveTo>
                  <a:cubicBezTo>
                    <a:pt x="445" y="0"/>
                    <a:pt x="286" y="79"/>
                    <a:pt x="183" y="216"/>
                  </a:cubicBezTo>
                  <a:cubicBezTo>
                    <a:pt x="1" y="459"/>
                    <a:pt x="1" y="824"/>
                    <a:pt x="244" y="1006"/>
                  </a:cubicBezTo>
                  <a:lnTo>
                    <a:pt x="4073" y="4227"/>
                  </a:lnTo>
                  <a:cubicBezTo>
                    <a:pt x="4162" y="4316"/>
                    <a:pt x="4283" y="4372"/>
                    <a:pt x="4414" y="4372"/>
                  </a:cubicBezTo>
                  <a:cubicBezTo>
                    <a:pt x="4461" y="4372"/>
                    <a:pt x="4510" y="4365"/>
                    <a:pt x="4559" y="4348"/>
                  </a:cubicBezTo>
                  <a:cubicBezTo>
                    <a:pt x="4680" y="4288"/>
                    <a:pt x="4802" y="4227"/>
                    <a:pt x="4863" y="4166"/>
                  </a:cubicBezTo>
                  <a:cubicBezTo>
                    <a:pt x="5045" y="3923"/>
                    <a:pt x="4984" y="3558"/>
                    <a:pt x="4802" y="3376"/>
                  </a:cubicBezTo>
                  <a:lnTo>
                    <a:pt x="973" y="155"/>
                  </a:lnTo>
                  <a:cubicBezTo>
                    <a:pt x="867" y="48"/>
                    <a:pt x="737" y="0"/>
                    <a:pt x="60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1"/>
            <p:cNvSpPr/>
            <p:nvPr/>
          </p:nvSpPr>
          <p:spPr>
            <a:xfrm rot="-884614">
              <a:off x="5554014" y="1154488"/>
              <a:ext cx="132398" cy="174299"/>
            </a:xfrm>
            <a:custGeom>
              <a:avLst/>
              <a:gdLst/>
              <a:ahLst/>
              <a:cxnLst/>
              <a:rect l="l" t="t" r="r" b="b"/>
              <a:pathLst>
                <a:path w="5953" h="7837" extrusionOk="0">
                  <a:moveTo>
                    <a:pt x="856" y="0"/>
                  </a:moveTo>
                  <a:cubicBezTo>
                    <a:pt x="429" y="0"/>
                    <a:pt x="0" y="473"/>
                    <a:pt x="301" y="946"/>
                  </a:cubicBezTo>
                  <a:lnTo>
                    <a:pt x="4798" y="7631"/>
                  </a:lnTo>
                  <a:cubicBezTo>
                    <a:pt x="4889" y="7768"/>
                    <a:pt x="5049" y="7836"/>
                    <a:pt x="5226" y="7836"/>
                  </a:cubicBezTo>
                  <a:cubicBezTo>
                    <a:pt x="5284" y="7836"/>
                    <a:pt x="5345" y="7829"/>
                    <a:pt x="5406" y="7813"/>
                  </a:cubicBezTo>
                  <a:cubicBezTo>
                    <a:pt x="5528" y="7813"/>
                    <a:pt x="5588" y="7753"/>
                    <a:pt x="5649" y="7692"/>
                  </a:cubicBezTo>
                  <a:cubicBezTo>
                    <a:pt x="5892" y="7510"/>
                    <a:pt x="5953" y="7206"/>
                    <a:pt x="5771" y="6963"/>
                  </a:cubicBezTo>
                  <a:lnTo>
                    <a:pt x="1334" y="277"/>
                  </a:lnTo>
                  <a:cubicBezTo>
                    <a:pt x="1210" y="82"/>
                    <a:pt x="1033" y="0"/>
                    <a:pt x="85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"/>
            <p:cNvSpPr/>
            <p:nvPr/>
          </p:nvSpPr>
          <p:spPr>
            <a:xfrm rot="-884633">
              <a:off x="6759565" y="821894"/>
              <a:ext cx="166354" cy="209588"/>
            </a:xfrm>
            <a:custGeom>
              <a:avLst/>
              <a:gdLst/>
              <a:ahLst/>
              <a:cxnLst/>
              <a:rect l="l" t="t" r="r" b="b"/>
              <a:pathLst>
                <a:path w="7480" h="9424" extrusionOk="0">
                  <a:moveTo>
                    <a:pt x="6692" y="0"/>
                  </a:moveTo>
                  <a:cubicBezTo>
                    <a:pt x="6517" y="0"/>
                    <a:pt x="6343" y="85"/>
                    <a:pt x="6231" y="290"/>
                  </a:cubicBezTo>
                  <a:lnTo>
                    <a:pt x="275" y="8555"/>
                  </a:lnTo>
                  <a:cubicBezTo>
                    <a:pt x="0" y="8940"/>
                    <a:pt x="272" y="9424"/>
                    <a:pt x="730" y="9424"/>
                  </a:cubicBezTo>
                  <a:cubicBezTo>
                    <a:pt x="779" y="9424"/>
                    <a:pt x="830" y="9418"/>
                    <a:pt x="883" y="9406"/>
                  </a:cubicBezTo>
                  <a:cubicBezTo>
                    <a:pt x="1004" y="9406"/>
                    <a:pt x="1187" y="9285"/>
                    <a:pt x="1247" y="9163"/>
                  </a:cubicBezTo>
                  <a:lnTo>
                    <a:pt x="7142" y="959"/>
                  </a:lnTo>
                  <a:lnTo>
                    <a:pt x="7142" y="898"/>
                  </a:lnTo>
                  <a:cubicBezTo>
                    <a:pt x="7480" y="434"/>
                    <a:pt x="7086" y="0"/>
                    <a:pt x="669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"/>
            <p:cNvSpPr/>
            <p:nvPr/>
          </p:nvSpPr>
          <p:spPr>
            <a:xfrm rot="-884614">
              <a:off x="6468473" y="869298"/>
              <a:ext cx="60828" cy="130641"/>
            </a:xfrm>
            <a:custGeom>
              <a:avLst/>
              <a:gdLst/>
              <a:ahLst/>
              <a:cxnLst/>
              <a:rect l="l" t="t" r="r" b="b"/>
              <a:pathLst>
                <a:path w="2735" h="5874" extrusionOk="0">
                  <a:moveTo>
                    <a:pt x="2117" y="1"/>
                  </a:moveTo>
                  <a:cubicBezTo>
                    <a:pt x="1884" y="1"/>
                    <a:pt x="1676" y="165"/>
                    <a:pt x="1580" y="404"/>
                  </a:cubicBezTo>
                  <a:lnTo>
                    <a:pt x="61" y="5144"/>
                  </a:lnTo>
                  <a:cubicBezTo>
                    <a:pt x="0" y="5448"/>
                    <a:pt x="182" y="5752"/>
                    <a:pt x="426" y="5873"/>
                  </a:cubicBezTo>
                  <a:lnTo>
                    <a:pt x="790" y="5873"/>
                  </a:lnTo>
                  <a:cubicBezTo>
                    <a:pt x="973" y="5812"/>
                    <a:pt x="1094" y="5691"/>
                    <a:pt x="1155" y="5509"/>
                  </a:cubicBezTo>
                  <a:lnTo>
                    <a:pt x="2674" y="707"/>
                  </a:lnTo>
                  <a:cubicBezTo>
                    <a:pt x="2735" y="404"/>
                    <a:pt x="2613" y="100"/>
                    <a:pt x="2310" y="39"/>
                  </a:cubicBezTo>
                  <a:cubicBezTo>
                    <a:pt x="2245" y="13"/>
                    <a:pt x="2180" y="1"/>
                    <a:pt x="211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1"/>
            <p:cNvSpPr/>
            <p:nvPr/>
          </p:nvSpPr>
          <p:spPr>
            <a:xfrm rot="-884614">
              <a:off x="6120389" y="834345"/>
              <a:ext cx="29758" cy="204124"/>
            </a:xfrm>
            <a:custGeom>
              <a:avLst/>
              <a:gdLst/>
              <a:ahLst/>
              <a:cxnLst/>
              <a:rect l="l" t="t" r="r" b="b"/>
              <a:pathLst>
                <a:path w="1338" h="9178" extrusionOk="0">
                  <a:moveTo>
                    <a:pt x="790" y="0"/>
                  </a:moveTo>
                  <a:cubicBezTo>
                    <a:pt x="487" y="0"/>
                    <a:pt x="243" y="243"/>
                    <a:pt x="243" y="547"/>
                  </a:cubicBezTo>
                  <a:lnTo>
                    <a:pt x="0" y="8569"/>
                  </a:lnTo>
                  <a:cubicBezTo>
                    <a:pt x="0" y="8873"/>
                    <a:pt x="243" y="9177"/>
                    <a:pt x="547" y="9177"/>
                  </a:cubicBezTo>
                  <a:cubicBezTo>
                    <a:pt x="608" y="9177"/>
                    <a:pt x="669" y="9116"/>
                    <a:pt x="730" y="9116"/>
                  </a:cubicBezTo>
                  <a:cubicBezTo>
                    <a:pt x="973" y="9056"/>
                    <a:pt x="1094" y="8813"/>
                    <a:pt x="1155" y="8630"/>
                  </a:cubicBezTo>
                  <a:lnTo>
                    <a:pt x="1337" y="608"/>
                  </a:lnTo>
                  <a:cubicBezTo>
                    <a:pt x="1337" y="243"/>
                    <a:pt x="1094" y="0"/>
                    <a:pt x="79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1"/>
            <p:cNvSpPr/>
            <p:nvPr/>
          </p:nvSpPr>
          <p:spPr>
            <a:xfrm rot="-884633">
              <a:off x="5460199" y="1078755"/>
              <a:ext cx="2182146" cy="2566249"/>
            </a:xfrm>
            <a:custGeom>
              <a:avLst/>
              <a:gdLst/>
              <a:ahLst/>
              <a:cxnLst/>
              <a:rect l="l" t="t" r="r" b="b"/>
              <a:pathLst>
                <a:path w="98119" h="115390" extrusionOk="0">
                  <a:moveTo>
                    <a:pt x="49374" y="0"/>
                  </a:moveTo>
                  <a:cubicBezTo>
                    <a:pt x="45613" y="0"/>
                    <a:pt x="41755" y="490"/>
                    <a:pt x="37863" y="1528"/>
                  </a:cubicBezTo>
                  <a:lnTo>
                    <a:pt x="37437" y="1650"/>
                  </a:lnTo>
                  <a:cubicBezTo>
                    <a:pt x="13067" y="9186"/>
                    <a:pt x="0" y="33192"/>
                    <a:pt x="6625" y="56225"/>
                  </a:cubicBezTo>
                  <a:cubicBezTo>
                    <a:pt x="8630" y="63153"/>
                    <a:pt x="12216" y="69413"/>
                    <a:pt x="17199" y="74579"/>
                  </a:cubicBezTo>
                  <a:cubicBezTo>
                    <a:pt x="19509" y="77375"/>
                    <a:pt x="24979" y="84303"/>
                    <a:pt x="31177" y="93540"/>
                  </a:cubicBezTo>
                  <a:cubicBezTo>
                    <a:pt x="35249" y="99496"/>
                    <a:pt x="38713" y="105817"/>
                    <a:pt x="41570" y="112441"/>
                  </a:cubicBezTo>
                  <a:lnTo>
                    <a:pt x="41691" y="112867"/>
                  </a:lnTo>
                  <a:cubicBezTo>
                    <a:pt x="42055" y="114372"/>
                    <a:pt x="43438" y="115390"/>
                    <a:pt x="44931" y="115390"/>
                  </a:cubicBezTo>
                  <a:cubicBezTo>
                    <a:pt x="45187" y="115390"/>
                    <a:pt x="45445" y="115360"/>
                    <a:pt x="45703" y="115298"/>
                  </a:cubicBezTo>
                  <a:lnTo>
                    <a:pt x="45824" y="115298"/>
                  </a:lnTo>
                  <a:lnTo>
                    <a:pt x="89642" y="102657"/>
                  </a:lnTo>
                  <a:cubicBezTo>
                    <a:pt x="91405" y="102170"/>
                    <a:pt x="92438" y="100347"/>
                    <a:pt x="91952" y="98585"/>
                  </a:cubicBezTo>
                  <a:cubicBezTo>
                    <a:pt x="91891" y="98524"/>
                    <a:pt x="91891" y="98524"/>
                    <a:pt x="91891" y="98463"/>
                  </a:cubicBezTo>
                  <a:lnTo>
                    <a:pt x="91769" y="98038"/>
                  </a:lnTo>
                  <a:cubicBezTo>
                    <a:pt x="90675" y="90927"/>
                    <a:pt x="90250" y="83695"/>
                    <a:pt x="90493" y="76463"/>
                  </a:cubicBezTo>
                  <a:cubicBezTo>
                    <a:pt x="90858" y="65402"/>
                    <a:pt x="91769" y="56590"/>
                    <a:pt x="92256" y="53004"/>
                  </a:cubicBezTo>
                  <a:cubicBezTo>
                    <a:pt x="98119" y="24913"/>
                    <a:pt x="76212" y="0"/>
                    <a:pt x="49374" y="0"/>
                  </a:cubicBezTo>
                  <a:close/>
                </a:path>
              </a:pathLst>
            </a:custGeom>
            <a:solidFill>
              <a:srgbClr val="FFC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1"/>
            <p:cNvSpPr/>
            <p:nvPr/>
          </p:nvSpPr>
          <p:spPr>
            <a:xfrm rot="-884633">
              <a:off x="5446586" y="1066106"/>
              <a:ext cx="2209367" cy="2591269"/>
            </a:xfrm>
            <a:custGeom>
              <a:avLst/>
              <a:gdLst/>
              <a:ahLst/>
              <a:cxnLst/>
              <a:rect l="l" t="t" r="r" b="b"/>
              <a:pathLst>
                <a:path w="99343" h="116515" extrusionOk="0">
                  <a:moveTo>
                    <a:pt x="49991" y="1125"/>
                  </a:moveTo>
                  <a:cubicBezTo>
                    <a:pt x="76498" y="1125"/>
                    <a:pt x="98133" y="25732"/>
                    <a:pt x="92317" y="53477"/>
                  </a:cubicBezTo>
                  <a:cubicBezTo>
                    <a:pt x="91344" y="61317"/>
                    <a:pt x="90797" y="69157"/>
                    <a:pt x="90615" y="77058"/>
                  </a:cubicBezTo>
                  <a:cubicBezTo>
                    <a:pt x="90311" y="87329"/>
                    <a:pt x="91405" y="97235"/>
                    <a:pt x="91891" y="98754"/>
                  </a:cubicBezTo>
                  <a:lnTo>
                    <a:pt x="92013" y="99180"/>
                  </a:lnTo>
                  <a:cubicBezTo>
                    <a:pt x="92013" y="99240"/>
                    <a:pt x="92013" y="99240"/>
                    <a:pt x="92013" y="99301"/>
                  </a:cubicBezTo>
                  <a:cubicBezTo>
                    <a:pt x="92438" y="100760"/>
                    <a:pt x="91587" y="102218"/>
                    <a:pt x="90129" y="102644"/>
                  </a:cubicBezTo>
                  <a:lnTo>
                    <a:pt x="46311" y="115285"/>
                  </a:lnTo>
                  <a:lnTo>
                    <a:pt x="46189" y="115285"/>
                  </a:lnTo>
                  <a:cubicBezTo>
                    <a:pt x="45991" y="115326"/>
                    <a:pt x="45793" y="115346"/>
                    <a:pt x="45597" y="115346"/>
                  </a:cubicBezTo>
                  <a:cubicBezTo>
                    <a:pt x="44354" y="115346"/>
                    <a:pt x="43222" y="114539"/>
                    <a:pt x="42907" y="113279"/>
                  </a:cubicBezTo>
                  <a:lnTo>
                    <a:pt x="42786" y="112793"/>
                  </a:lnTo>
                  <a:cubicBezTo>
                    <a:pt x="42360" y="111213"/>
                    <a:pt x="38045" y="102340"/>
                    <a:pt x="32333" y="93771"/>
                  </a:cubicBezTo>
                  <a:cubicBezTo>
                    <a:pt x="26073" y="84411"/>
                    <a:pt x="20482" y="77362"/>
                    <a:pt x="18294" y="74748"/>
                  </a:cubicBezTo>
                  <a:cubicBezTo>
                    <a:pt x="13432" y="69643"/>
                    <a:pt x="9846" y="63383"/>
                    <a:pt x="7841" y="56637"/>
                  </a:cubicBezTo>
                  <a:cubicBezTo>
                    <a:pt x="1277" y="33665"/>
                    <a:pt x="14587" y="10024"/>
                    <a:pt x="38228" y="2731"/>
                  </a:cubicBezTo>
                  <a:lnTo>
                    <a:pt x="38349" y="2731"/>
                  </a:lnTo>
                  <a:lnTo>
                    <a:pt x="38714" y="2609"/>
                  </a:lnTo>
                  <a:cubicBezTo>
                    <a:pt x="42527" y="1600"/>
                    <a:pt x="46306" y="1125"/>
                    <a:pt x="49991" y="1125"/>
                  </a:cubicBezTo>
                  <a:close/>
                  <a:moveTo>
                    <a:pt x="50051" y="1"/>
                  </a:moveTo>
                  <a:cubicBezTo>
                    <a:pt x="46286" y="1"/>
                    <a:pt x="42426" y="486"/>
                    <a:pt x="38532" y="1515"/>
                  </a:cubicBezTo>
                  <a:lnTo>
                    <a:pt x="37863" y="1697"/>
                  </a:lnTo>
                  <a:cubicBezTo>
                    <a:pt x="13614" y="9233"/>
                    <a:pt x="1" y="33482"/>
                    <a:pt x="6747" y="56941"/>
                  </a:cubicBezTo>
                  <a:cubicBezTo>
                    <a:pt x="8752" y="63930"/>
                    <a:pt x="12460" y="70312"/>
                    <a:pt x="17443" y="75538"/>
                  </a:cubicBezTo>
                  <a:cubicBezTo>
                    <a:pt x="19631" y="78091"/>
                    <a:pt x="25161" y="85080"/>
                    <a:pt x="31421" y="94439"/>
                  </a:cubicBezTo>
                  <a:cubicBezTo>
                    <a:pt x="35432" y="100334"/>
                    <a:pt x="38896" y="106594"/>
                    <a:pt x="41753" y="113158"/>
                  </a:cubicBezTo>
                  <a:lnTo>
                    <a:pt x="41874" y="113583"/>
                  </a:lnTo>
                  <a:lnTo>
                    <a:pt x="41874" y="113705"/>
                  </a:lnTo>
                  <a:cubicBezTo>
                    <a:pt x="42330" y="115425"/>
                    <a:pt x="43881" y="116514"/>
                    <a:pt x="45581" y="116514"/>
                  </a:cubicBezTo>
                  <a:cubicBezTo>
                    <a:pt x="45922" y="116514"/>
                    <a:pt x="46269" y="116470"/>
                    <a:pt x="46615" y="116379"/>
                  </a:cubicBezTo>
                  <a:lnTo>
                    <a:pt x="90494" y="103738"/>
                  </a:lnTo>
                  <a:lnTo>
                    <a:pt x="90494" y="103677"/>
                  </a:lnTo>
                  <a:lnTo>
                    <a:pt x="90615" y="103677"/>
                  </a:lnTo>
                  <a:cubicBezTo>
                    <a:pt x="92621" y="103008"/>
                    <a:pt x="93715" y="100820"/>
                    <a:pt x="93107" y="98815"/>
                  </a:cubicBezTo>
                  <a:lnTo>
                    <a:pt x="92985" y="98389"/>
                  </a:lnTo>
                  <a:cubicBezTo>
                    <a:pt x="91891" y="91340"/>
                    <a:pt x="91466" y="84168"/>
                    <a:pt x="91709" y="77058"/>
                  </a:cubicBezTo>
                  <a:cubicBezTo>
                    <a:pt x="92013" y="65875"/>
                    <a:pt x="93046" y="56941"/>
                    <a:pt x="93471" y="53660"/>
                  </a:cubicBezTo>
                  <a:cubicBezTo>
                    <a:pt x="99342" y="25213"/>
                    <a:pt x="77186" y="1"/>
                    <a:pt x="500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1"/>
            <p:cNvSpPr/>
            <p:nvPr/>
          </p:nvSpPr>
          <p:spPr>
            <a:xfrm rot="-884614">
              <a:off x="6134832" y="1218500"/>
              <a:ext cx="842118" cy="736497"/>
            </a:xfrm>
            <a:custGeom>
              <a:avLst/>
              <a:gdLst/>
              <a:ahLst/>
              <a:cxnLst/>
              <a:rect l="l" t="t" r="r" b="b"/>
              <a:pathLst>
                <a:path w="37864" h="33115" extrusionOk="0">
                  <a:moveTo>
                    <a:pt x="19223" y="1"/>
                  </a:moveTo>
                  <a:cubicBezTo>
                    <a:pt x="17614" y="1"/>
                    <a:pt x="15974" y="225"/>
                    <a:pt x="14344" y="695"/>
                  </a:cubicBezTo>
                  <a:cubicBezTo>
                    <a:pt x="5288" y="3309"/>
                    <a:pt x="1" y="12546"/>
                    <a:pt x="2493" y="21298"/>
                  </a:cubicBezTo>
                  <a:cubicBezTo>
                    <a:pt x="4585" y="28472"/>
                    <a:pt x="11253" y="33115"/>
                    <a:pt x="18577" y="33115"/>
                  </a:cubicBezTo>
                  <a:cubicBezTo>
                    <a:pt x="20187" y="33115"/>
                    <a:pt x="21828" y="32890"/>
                    <a:pt x="23460" y="32420"/>
                  </a:cubicBezTo>
                  <a:cubicBezTo>
                    <a:pt x="32515" y="29806"/>
                    <a:pt x="37863" y="20629"/>
                    <a:pt x="35311" y="11878"/>
                  </a:cubicBezTo>
                  <a:cubicBezTo>
                    <a:pt x="33218" y="4652"/>
                    <a:pt x="26548" y="1"/>
                    <a:pt x="19223" y="1"/>
                  </a:cubicBezTo>
                  <a:close/>
                </a:path>
              </a:pathLst>
            </a:custGeom>
            <a:solidFill>
              <a:srgbClr val="FFFFFF">
                <a:alpha val="33725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1"/>
            <p:cNvSpPr/>
            <p:nvPr/>
          </p:nvSpPr>
          <p:spPr>
            <a:xfrm rot="-884614">
              <a:off x="6147893" y="1399349"/>
              <a:ext cx="410917" cy="359786"/>
            </a:xfrm>
            <a:custGeom>
              <a:avLst/>
              <a:gdLst/>
              <a:ahLst/>
              <a:cxnLst/>
              <a:rect l="l" t="t" r="r" b="b"/>
              <a:pathLst>
                <a:path w="18476" h="16177" extrusionOk="0">
                  <a:moveTo>
                    <a:pt x="9417" y="1"/>
                  </a:moveTo>
                  <a:cubicBezTo>
                    <a:pt x="8634" y="1"/>
                    <a:pt x="7838" y="110"/>
                    <a:pt x="7050" y="340"/>
                  </a:cubicBezTo>
                  <a:cubicBezTo>
                    <a:pt x="2614" y="1616"/>
                    <a:pt x="0" y="6114"/>
                    <a:pt x="1216" y="10368"/>
                  </a:cubicBezTo>
                  <a:cubicBezTo>
                    <a:pt x="2262" y="13906"/>
                    <a:pt x="5515" y="16177"/>
                    <a:pt x="9098" y="16177"/>
                  </a:cubicBezTo>
                  <a:cubicBezTo>
                    <a:pt x="9885" y="16177"/>
                    <a:pt x="10688" y="16067"/>
                    <a:pt x="11487" y="15837"/>
                  </a:cubicBezTo>
                  <a:cubicBezTo>
                    <a:pt x="15923" y="14561"/>
                    <a:pt x="18476" y="10064"/>
                    <a:pt x="17260" y="5810"/>
                  </a:cubicBezTo>
                  <a:cubicBezTo>
                    <a:pt x="16264" y="2272"/>
                    <a:pt x="12979" y="1"/>
                    <a:pt x="94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"/>
            <p:cNvSpPr/>
            <p:nvPr/>
          </p:nvSpPr>
          <p:spPr>
            <a:xfrm rot="-884614">
              <a:off x="5714840" y="1450420"/>
              <a:ext cx="138336" cy="106910"/>
            </a:xfrm>
            <a:custGeom>
              <a:avLst/>
              <a:gdLst/>
              <a:ahLst/>
              <a:cxnLst/>
              <a:rect l="l" t="t" r="r" b="b"/>
              <a:pathLst>
                <a:path w="6220" h="4807" extrusionOk="0">
                  <a:moveTo>
                    <a:pt x="4912" y="0"/>
                  </a:moveTo>
                  <a:cubicBezTo>
                    <a:pt x="4695" y="0"/>
                    <a:pt x="4473" y="61"/>
                    <a:pt x="4274" y="193"/>
                  </a:cubicBezTo>
                  <a:cubicBezTo>
                    <a:pt x="3120" y="983"/>
                    <a:pt x="1965" y="1894"/>
                    <a:pt x="871" y="2806"/>
                  </a:cubicBezTo>
                  <a:cubicBezTo>
                    <a:pt x="0" y="3514"/>
                    <a:pt x="592" y="4806"/>
                    <a:pt x="1554" y="4806"/>
                  </a:cubicBezTo>
                  <a:cubicBezTo>
                    <a:pt x="1667" y="4806"/>
                    <a:pt x="1784" y="4789"/>
                    <a:pt x="1904" y="4751"/>
                  </a:cubicBezTo>
                  <a:cubicBezTo>
                    <a:pt x="2026" y="4690"/>
                    <a:pt x="2208" y="4629"/>
                    <a:pt x="2330" y="4508"/>
                  </a:cubicBezTo>
                  <a:cubicBezTo>
                    <a:pt x="3363" y="3657"/>
                    <a:pt x="4396" y="2806"/>
                    <a:pt x="5551" y="2077"/>
                  </a:cubicBezTo>
                  <a:cubicBezTo>
                    <a:pt x="6098" y="1712"/>
                    <a:pt x="6219" y="1044"/>
                    <a:pt x="5855" y="497"/>
                  </a:cubicBezTo>
                  <a:cubicBezTo>
                    <a:pt x="5661" y="187"/>
                    <a:pt x="5294" y="0"/>
                    <a:pt x="49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1"/>
            <p:cNvSpPr/>
            <p:nvPr/>
          </p:nvSpPr>
          <p:spPr>
            <a:xfrm rot="-884614">
              <a:off x="5539249" y="1600419"/>
              <a:ext cx="248249" cy="324357"/>
            </a:xfrm>
            <a:custGeom>
              <a:avLst/>
              <a:gdLst/>
              <a:ahLst/>
              <a:cxnLst/>
              <a:rect l="l" t="t" r="r" b="b"/>
              <a:pathLst>
                <a:path w="11162" h="14584" extrusionOk="0">
                  <a:moveTo>
                    <a:pt x="9604" y="0"/>
                  </a:moveTo>
                  <a:cubicBezTo>
                    <a:pt x="9368" y="0"/>
                    <a:pt x="9117" y="77"/>
                    <a:pt x="8874" y="256"/>
                  </a:cubicBezTo>
                  <a:cubicBezTo>
                    <a:pt x="4924" y="3720"/>
                    <a:pt x="1946" y="8157"/>
                    <a:pt x="183" y="13140"/>
                  </a:cubicBezTo>
                  <a:cubicBezTo>
                    <a:pt x="1" y="13748"/>
                    <a:pt x="366" y="14356"/>
                    <a:pt x="973" y="14538"/>
                  </a:cubicBezTo>
                  <a:cubicBezTo>
                    <a:pt x="1065" y="14568"/>
                    <a:pt x="1171" y="14584"/>
                    <a:pt x="1277" y="14584"/>
                  </a:cubicBezTo>
                  <a:cubicBezTo>
                    <a:pt x="1384" y="14584"/>
                    <a:pt x="1490" y="14568"/>
                    <a:pt x="1581" y="14538"/>
                  </a:cubicBezTo>
                  <a:cubicBezTo>
                    <a:pt x="1946" y="14416"/>
                    <a:pt x="2250" y="14173"/>
                    <a:pt x="2371" y="13809"/>
                  </a:cubicBezTo>
                  <a:cubicBezTo>
                    <a:pt x="4012" y="9190"/>
                    <a:pt x="6808" y="5118"/>
                    <a:pt x="10393" y="1897"/>
                  </a:cubicBezTo>
                  <a:cubicBezTo>
                    <a:pt x="11161" y="1081"/>
                    <a:pt x="10489" y="0"/>
                    <a:pt x="96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"/>
            <p:cNvSpPr/>
            <p:nvPr/>
          </p:nvSpPr>
          <p:spPr>
            <a:xfrm rot="-884614">
              <a:off x="6375453" y="3040149"/>
              <a:ext cx="409338" cy="604099"/>
            </a:xfrm>
            <a:custGeom>
              <a:avLst/>
              <a:gdLst/>
              <a:ahLst/>
              <a:cxnLst/>
              <a:rect l="l" t="t" r="r" b="b"/>
              <a:pathLst>
                <a:path w="18405" h="27162" extrusionOk="0">
                  <a:moveTo>
                    <a:pt x="1554" y="1"/>
                  </a:moveTo>
                  <a:cubicBezTo>
                    <a:pt x="758" y="1"/>
                    <a:pt x="0" y="864"/>
                    <a:pt x="553" y="1758"/>
                  </a:cubicBezTo>
                  <a:cubicBezTo>
                    <a:pt x="3653" y="6437"/>
                    <a:pt x="7725" y="12880"/>
                    <a:pt x="9548" y="16587"/>
                  </a:cubicBezTo>
                  <a:cubicBezTo>
                    <a:pt x="10520" y="18471"/>
                    <a:pt x="11189" y="20233"/>
                    <a:pt x="11736" y="21570"/>
                  </a:cubicBezTo>
                  <a:cubicBezTo>
                    <a:pt x="13025" y="24734"/>
                    <a:pt x="13975" y="27050"/>
                    <a:pt x="16490" y="27050"/>
                  </a:cubicBezTo>
                  <a:cubicBezTo>
                    <a:pt x="16585" y="27050"/>
                    <a:pt x="16681" y="27047"/>
                    <a:pt x="16780" y="27040"/>
                  </a:cubicBezTo>
                  <a:lnTo>
                    <a:pt x="17023" y="26979"/>
                  </a:lnTo>
                  <a:lnTo>
                    <a:pt x="16962" y="27162"/>
                  </a:lnTo>
                  <a:cubicBezTo>
                    <a:pt x="18404" y="26873"/>
                    <a:pt x="18150" y="24834"/>
                    <a:pt x="16822" y="24834"/>
                  </a:cubicBezTo>
                  <a:cubicBezTo>
                    <a:pt x="16750" y="24834"/>
                    <a:pt x="16675" y="24840"/>
                    <a:pt x="16598" y="24852"/>
                  </a:cubicBezTo>
                  <a:cubicBezTo>
                    <a:pt x="16564" y="24854"/>
                    <a:pt x="16531" y="24855"/>
                    <a:pt x="16499" y="24855"/>
                  </a:cubicBezTo>
                  <a:cubicBezTo>
                    <a:pt x="15536" y="24855"/>
                    <a:pt x="15096" y="23957"/>
                    <a:pt x="13802" y="20841"/>
                  </a:cubicBezTo>
                  <a:cubicBezTo>
                    <a:pt x="13255" y="19382"/>
                    <a:pt x="12526" y="17620"/>
                    <a:pt x="11554" y="15554"/>
                  </a:cubicBezTo>
                  <a:cubicBezTo>
                    <a:pt x="9670" y="11786"/>
                    <a:pt x="5598" y="5283"/>
                    <a:pt x="2498" y="542"/>
                  </a:cubicBezTo>
                  <a:cubicBezTo>
                    <a:pt x="2243" y="160"/>
                    <a:pt x="1895" y="1"/>
                    <a:pt x="15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"/>
            <p:cNvSpPr/>
            <p:nvPr/>
          </p:nvSpPr>
          <p:spPr>
            <a:xfrm rot="-884614">
              <a:off x="6206676" y="2987103"/>
              <a:ext cx="110602" cy="121745"/>
            </a:xfrm>
            <a:custGeom>
              <a:avLst/>
              <a:gdLst/>
              <a:ahLst/>
              <a:cxnLst/>
              <a:rect l="l" t="t" r="r" b="b"/>
              <a:pathLst>
                <a:path w="4973" h="5474" extrusionOk="0">
                  <a:moveTo>
                    <a:pt x="1585" y="1"/>
                  </a:moveTo>
                  <a:cubicBezTo>
                    <a:pt x="765" y="1"/>
                    <a:pt x="1" y="941"/>
                    <a:pt x="658" y="1817"/>
                  </a:cubicBezTo>
                  <a:cubicBezTo>
                    <a:pt x="658" y="1817"/>
                    <a:pt x="1448" y="3033"/>
                    <a:pt x="2724" y="4978"/>
                  </a:cubicBezTo>
                  <a:cubicBezTo>
                    <a:pt x="2949" y="5292"/>
                    <a:pt x="3273" y="5473"/>
                    <a:pt x="3647" y="5473"/>
                  </a:cubicBezTo>
                  <a:cubicBezTo>
                    <a:pt x="3780" y="5473"/>
                    <a:pt x="3918" y="5451"/>
                    <a:pt x="4061" y="5403"/>
                  </a:cubicBezTo>
                  <a:cubicBezTo>
                    <a:pt x="4122" y="5342"/>
                    <a:pt x="4183" y="5342"/>
                    <a:pt x="4304" y="5282"/>
                  </a:cubicBezTo>
                  <a:cubicBezTo>
                    <a:pt x="4791" y="4917"/>
                    <a:pt x="4973" y="4248"/>
                    <a:pt x="4608" y="3701"/>
                  </a:cubicBezTo>
                  <a:cubicBezTo>
                    <a:pt x="3332" y="1757"/>
                    <a:pt x="2542" y="541"/>
                    <a:pt x="2542" y="541"/>
                  </a:cubicBezTo>
                  <a:lnTo>
                    <a:pt x="2481" y="480"/>
                  </a:lnTo>
                  <a:cubicBezTo>
                    <a:pt x="2227" y="141"/>
                    <a:pt x="1902" y="1"/>
                    <a:pt x="15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"/>
            <p:cNvSpPr/>
            <p:nvPr/>
          </p:nvSpPr>
          <p:spPr>
            <a:xfrm rot="-884614">
              <a:off x="6528714" y="2240368"/>
              <a:ext cx="774528" cy="1216983"/>
            </a:xfrm>
            <a:custGeom>
              <a:avLst/>
              <a:gdLst/>
              <a:ahLst/>
              <a:cxnLst/>
              <a:rect l="l" t="t" r="r" b="b"/>
              <a:pathLst>
                <a:path w="34825" h="54719" extrusionOk="0">
                  <a:moveTo>
                    <a:pt x="22335" y="2226"/>
                  </a:moveTo>
                  <a:cubicBezTo>
                    <a:pt x="22366" y="2226"/>
                    <a:pt x="22396" y="2241"/>
                    <a:pt x="22426" y="2271"/>
                  </a:cubicBezTo>
                  <a:cubicBezTo>
                    <a:pt x="23034" y="2332"/>
                    <a:pt x="23946" y="3426"/>
                    <a:pt x="23946" y="5614"/>
                  </a:cubicBezTo>
                  <a:cubicBezTo>
                    <a:pt x="23824" y="7255"/>
                    <a:pt x="23156" y="8835"/>
                    <a:pt x="22123" y="10111"/>
                  </a:cubicBezTo>
                  <a:cubicBezTo>
                    <a:pt x="21332" y="7012"/>
                    <a:pt x="20968" y="4885"/>
                    <a:pt x="21150" y="4095"/>
                  </a:cubicBezTo>
                  <a:cubicBezTo>
                    <a:pt x="21393" y="2940"/>
                    <a:pt x="21879" y="2393"/>
                    <a:pt x="22244" y="2271"/>
                  </a:cubicBezTo>
                  <a:cubicBezTo>
                    <a:pt x="22274" y="2241"/>
                    <a:pt x="22305" y="2226"/>
                    <a:pt x="22335" y="2226"/>
                  </a:cubicBezTo>
                  <a:close/>
                  <a:moveTo>
                    <a:pt x="5446" y="4758"/>
                  </a:moveTo>
                  <a:cubicBezTo>
                    <a:pt x="5868" y="4758"/>
                    <a:pt x="6272" y="4892"/>
                    <a:pt x="6625" y="5128"/>
                  </a:cubicBezTo>
                  <a:cubicBezTo>
                    <a:pt x="8813" y="6586"/>
                    <a:pt x="9907" y="11570"/>
                    <a:pt x="10150" y="13393"/>
                  </a:cubicBezTo>
                  <a:lnTo>
                    <a:pt x="10211" y="13576"/>
                  </a:lnTo>
                  <a:lnTo>
                    <a:pt x="10393" y="14183"/>
                  </a:lnTo>
                  <a:cubicBezTo>
                    <a:pt x="10089" y="14122"/>
                    <a:pt x="9785" y="13940"/>
                    <a:pt x="9482" y="13819"/>
                  </a:cubicBezTo>
                  <a:cubicBezTo>
                    <a:pt x="4437" y="11266"/>
                    <a:pt x="2310" y="8349"/>
                    <a:pt x="2492" y="6769"/>
                  </a:cubicBezTo>
                  <a:cubicBezTo>
                    <a:pt x="2614" y="5675"/>
                    <a:pt x="3769" y="5128"/>
                    <a:pt x="4741" y="4885"/>
                  </a:cubicBezTo>
                  <a:cubicBezTo>
                    <a:pt x="4978" y="4799"/>
                    <a:pt x="5215" y="4758"/>
                    <a:pt x="5446" y="4758"/>
                  </a:cubicBezTo>
                  <a:close/>
                  <a:moveTo>
                    <a:pt x="22398" y="1"/>
                  </a:moveTo>
                  <a:cubicBezTo>
                    <a:pt x="21106" y="1"/>
                    <a:pt x="19516" y="983"/>
                    <a:pt x="18902" y="3609"/>
                  </a:cubicBezTo>
                  <a:cubicBezTo>
                    <a:pt x="18658" y="4763"/>
                    <a:pt x="19205" y="7863"/>
                    <a:pt x="20299" y="12056"/>
                  </a:cubicBezTo>
                  <a:cubicBezTo>
                    <a:pt x="19813" y="12482"/>
                    <a:pt x="19266" y="12846"/>
                    <a:pt x="18719" y="13211"/>
                  </a:cubicBezTo>
                  <a:cubicBezTo>
                    <a:pt x="17103" y="14250"/>
                    <a:pt x="15157" y="14796"/>
                    <a:pt x="13248" y="14796"/>
                  </a:cubicBezTo>
                  <a:cubicBezTo>
                    <a:pt x="13147" y="14796"/>
                    <a:pt x="13046" y="14794"/>
                    <a:pt x="12946" y="14791"/>
                  </a:cubicBezTo>
                  <a:lnTo>
                    <a:pt x="12399" y="13029"/>
                  </a:lnTo>
                  <a:cubicBezTo>
                    <a:pt x="12277" y="11935"/>
                    <a:pt x="11305" y="5493"/>
                    <a:pt x="7962" y="3244"/>
                  </a:cubicBezTo>
                  <a:cubicBezTo>
                    <a:pt x="7192" y="2758"/>
                    <a:pt x="6315" y="2488"/>
                    <a:pt x="5437" y="2488"/>
                  </a:cubicBezTo>
                  <a:cubicBezTo>
                    <a:pt x="4998" y="2488"/>
                    <a:pt x="4559" y="2555"/>
                    <a:pt x="4133" y="2697"/>
                  </a:cubicBezTo>
                  <a:cubicBezTo>
                    <a:pt x="1034" y="3609"/>
                    <a:pt x="365" y="5493"/>
                    <a:pt x="244" y="6586"/>
                  </a:cubicBezTo>
                  <a:cubicBezTo>
                    <a:pt x="1" y="9625"/>
                    <a:pt x="3039" y="13089"/>
                    <a:pt x="8509" y="15824"/>
                  </a:cubicBezTo>
                  <a:cubicBezTo>
                    <a:pt x="9360" y="16250"/>
                    <a:pt x="10211" y="16614"/>
                    <a:pt x="11122" y="16797"/>
                  </a:cubicBezTo>
                  <a:lnTo>
                    <a:pt x="21819" y="53930"/>
                  </a:lnTo>
                  <a:cubicBezTo>
                    <a:pt x="21986" y="54479"/>
                    <a:pt x="22425" y="54719"/>
                    <a:pt x="22871" y="54719"/>
                  </a:cubicBezTo>
                  <a:cubicBezTo>
                    <a:pt x="23560" y="54719"/>
                    <a:pt x="24265" y="54147"/>
                    <a:pt x="24007" y="53261"/>
                  </a:cubicBezTo>
                  <a:lnTo>
                    <a:pt x="13553" y="17040"/>
                  </a:lnTo>
                  <a:cubicBezTo>
                    <a:pt x="15802" y="16979"/>
                    <a:pt x="17990" y="16310"/>
                    <a:pt x="19874" y="15034"/>
                  </a:cubicBezTo>
                  <a:cubicBezTo>
                    <a:pt x="20239" y="14852"/>
                    <a:pt x="20603" y="14609"/>
                    <a:pt x="20907" y="14426"/>
                  </a:cubicBezTo>
                  <a:cubicBezTo>
                    <a:pt x="24310" y="26946"/>
                    <a:pt x="30752" y="46090"/>
                    <a:pt x="32454" y="51073"/>
                  </a:cubicBezTo>
                  <a:cubicBezTo>
                    <a:pt x="32610" y="51592"/>
                    <a:pt x="33076" y="51890"/>
                    <a:pt x="33587" y="51890"/>
                  </a:cubicBezTo>
                  <a:cubicBezTo>
                    <a:pt x="33675" y="51890"/>
                    <a:pt x="33763" y="51881"/>
                    <a:pt x="33852" y="51863"/>
                  </a:cubicBezTo>
                  <a:lnTo>
                    <a:pt x="33913" y="51863"/>
                  </a:lnTo>
                  <a:cubicBezTo>
                    <a:pt x="34520" y="51620"/>
                    <a:pt x="34824" y="51013"/>
                    <a:pt x="34642" y="50405"/>
                  </a:cubicBezTo>
                  <a:cubicBezTo>
                    <a:pt x="30813" y="39162"/>
                    <a:pt x="25526" y="22813"/>
                    <a:pt x="22852" y="12785"/>
                  </a:cubicBezTo>
                  <a:cubicBezTo>
                    <a:pt x="24979" y="10598"/>
                    <a:pt x="26316" y="7924"/>
                    <a:pt x="26255" y="5614"/>
                  </a:cubicBezTo>
                  <a:cubicBezTo>
                    <a:pt x="26194" y="2028"/>
                    <a:pt x="24371" y="205"/>
                    <a:pt x="22730" y="23"/>
                  </a:cubicBezTo>
                  <a:cubicBezTo>
                    <a:pt x="22622" y="8"/>
                    <a:pt x="22511" y="1"/>
                    <a:pt x="223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1"/>
            <p:cNvSpPr/>
            <p:nvPr/>
          </p:nvSpPr>
          <p:spPr>
            <a:xfrm rot="-884614">
              <a:off x="6762699" y="3193640"/>
              <a:ext cx="1081337" cy="528525"/>
            </a:xfrm>
            <a:custGeom>
              <a:avLst/>
              <a:gdLst/>
              <a:ahLst/>
              <a:cxnLst/>
              <a:rect l="l" t="t" r="r" b="b"/>
              <a:pathLst>
                <a:path w="48620" h="23764" extrusionOk="0">
                  <a:moveTo>
                    <a:pt x="45581" y="1"/>
                  </a:moveTo>
                  <a:lnTo>
                    <a:pt x="1" y="13189"/>
                  </a:lnTo>
                  <a:lnTo>
                    <a:pt x="3039" y="23763"/>
                  </a:lnTo>
                  <a:lnTo>
                    <a:pt x="48620" y="10575"/>
                  </a:lnTo>
                  <a:lnTo>
                    <a:pt x="455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1"/>
            <p:cNvSpPr/>
            <p:nvPr/>
          </p:nvSpPr>
          <p:spPr>
            <a:xfrm rot="-884614">
              <a:off x="6749254" y="3181801"/>
              <a:ext cx="1109738" cy="552612"/>
            </a:xfrm>
            <a:custGeom>
              <a:avLst/>
              <a:gdLst/>
              <a:ahLst/>
              <a:cxnLst/>
              <a:rect l="l" t="t" r="r" b="b"/>
              <a:pathLst>
                <a:path w="49897" h="24847" extrusionOk="0">
                  <a:moveTo>
                    <a:pt x="45825" y="1254"/>
                  </a:moveTo>
                  <a:lnTo>
                    <a:pt x="48559" y="10735"/>
                  </a:lnTo>
                  <a:lnTo>
                    <a:pt x="4012" y="23558"/>
                  </a:lnTo>
                  <a:lnTo>
                    <a:pt x="1277" y="14077"/>
                  </a:lnTo>
                  <a:lnTo>
                    <a:pt x="45825" y="1254"/>
                  </a:lnTo>
                  <a:close/>
                  <a:moveTo>
                    <a:pt x="46260" y="0"/>
                  </a:moveTo>
                  <a:cubicBezTo>
                    <a:pt x="46198" y="0"/>
                    <a:pt x="46133" y="13"/>
                    <a:pt x="46068" y="38"/>
                  </a:cubicBezTo>
                  <a:lnTo>
                    <a:pt x="487" y="13166"/>
                  </a:lnTo>
                  <a:cubicBezTo>
                    <a:pt x="183" y="13227"/>
                    <a:pt x="1" y="13530"/>
                    <a:pt x="62" y="13834"/>
                  </a:cubicBezTo>
                  <a:lnTo>
                    <a:pt x="3100" y="24409"/>
                  </a:lnTo>
                  <a:cubicBezTo>
                    <a:pt x="3206" y="24674"/>
                    <a:pt x="3450" y="24846"/>
                    <a:pt x="3712" y="24846"/>
                  </a:cubicBezTo>
                  <a:cubicBezTo>
                    <a:pt x="3751" y="24846"/>
                    <a:pt x="3790" y="24842"/>
                    <a:pt x="3830" y="24834"/>
                  </a:cubicBezTo>
                  <a:lnTo>
                    <a:pt x="49410" y="11646"/>
                  </a:lnTo>
                  <a:cubicBezTo>
                    <a:pt x="49714" y="11586"/>
                    <a:pt x="49897" y="11282"/>
                    <a:pt x="49775" y="10978"/>
                  </a:cubicBezTo>
                  <a:lnTo>
                    <a:pt x="46736" y="403"/>
                  </a:lnTo>
                  <a:cubicBezTo>
                    <a:pt x="46688" y="164"/>
                    <a:pt x="46490" y="0"/>
                    <a:pt x="4626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1"/>
            <p:cNvSpPr/>
            <p:nvPr/>
          </p:nvSpPr>
          <p:spPr>
            <a:xfrm rot="-884614">
              <a:off x="6917870" y="3454675"/>
              <a:ext cx="1081337" cy="527169"/>
            </a:xfrm>
            <a:custGeom>
              <a:avLst/>
              <a:gdLst/>
              <a:ahLst/>
              <a:cxnLst/>
              <a:rect l="l" t="t" r="r" b="b"/>
              <a:pathLst>
                <a:path w="48620" h="23703" extrusionOk="0">
                  <a:moveTo>
                    <a:pt x="45581" y="1"/>
                  </a:moveTo>
                  <a:lnTo>
                    <a:pt x="1" y="13128"/>
                  </a:lnTo>
                  <a:lnTo>
                    <a:pt x="3039" y="23703"/>
                  </a:lnTo>
                  <a:lnTo>
                    <a:pt x="48620" y="10576"/>
                  </a:lnTo>
                  <a:lnTo>
                    <a:pt x="455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"/>
            <p:cNvSpPr/>
            <p:nvPr/>
          </p:nvSpPr>
          <p:spPr>
            <a:xfrm rot="-884614">
              <a:off x="6904263" y="3441499"/>
              <a:ext cx="1109738" cy="552701"/>
            </a:xfrm>
            <a:custGeom>
              <a:avLst/>
              <a:gdLst/>
              <a:ahLst/>
              <a:cxnLst/>
              <a:rect l="l" t="t" r="r" b="b"/>
              <a:pathLst>
                <a:path w="49897" h="24851" extrusionOk="0">
                  <a:moveTo>
                    <a:pt x="45825" y="1254"/>
                  </a:moveTo>
                  <a:lnTo>
                    <a:pt x="48559" y="10796"/>
                  </a:lnTo>
                  <a:lnTo>
                    <a:pt x="4073" y="23619"/>
                  </a:lnTo>
                  <a:lnTo>
                    <a:pt x="1338" y="14078"/>
                  </a:lnTo>
                  <a:lnTo>
                    <a:pt x="45825" y="1254"/>
                  </a:lnTo>
                  <a:close/>
                  <a:moveTo>
                    <a:pt x="46260" y="1"/>
                  </a:moveTo>
                  <a:cubicBezTo>
                    <a:pt x="46198" y="1"/>
                    <a:pt x="46133" y="13"/>
                    <a:pt x="46068" y="39"/>
                  </a:cubicBezTo>
                  <a:lnTo>
                    <a:pt x="487" y="13166"/>
                  </a:lnTo>
                  <a:cubicBezTo>
                    <a:pt x="183" y="13227"/>
                    <a:pt x="1" y="13592"/>
                    <a:pt x="62" y="13896"/>
                  </a:cubicBezTo>
                  <a:lnTo>
                    <a:pt x="3100" y="24470"/>
                  </a:lnTo>
                  <a:cubicBezTo>
                    <a:pt x="3202" y="24723"/>
                    <a:pt x="3430" y="24850"/>
                    <a:pt x="3679" y="24850"/>
                  </a:cubicBezTo>
                  <a:cubicBezTo>
                    <a:pt x="3728" y="24850"/>
                    <a:pt x="3779" y="24845"/>
                    <a:pt x="3830" y="24835"/>
                  </a:cubicBezTo>
                  <a:lnTo>
                    <a:pt x="49410" y="11708"/>
                  </a:lnTo>
                  <a:cubicBezTo>
                    <a:pt x="49714" y="11586"/>
                    <a:pt x="49897" y="11282"/>
                    <a:pt x="49775" y="10978"/>
                  </a:cubicBezTo>
                  <a:lnTo>
                    <a:pt x="46736" y="404"/>
                  </a:lnTo>
                  <a:cubicBezTo>
                    <a:pt x="46688" y="165"/>
                    <a:pt x="46490" y="1"/>
                    <a:pt x="4626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"/>
            <p:cNvSpPr/>
            <p:nvPr/>
          </p:nvSpPr>
          <p:spPr>
            <a:xfrm rot="-884614">
              <a:off x="6865889" y="3413384"/>
              <a:ext cx="1029984" cy="348755"/>
            </a:xfrm>
            <a:custGeom>
              <a:avLst/>
              <a:gdLst/>
              <a:ahLst/>
              <a:cxnLst/>
              <a:rect l="l" t="t" r="r" b="b"/>
              <a:pathLst>
                <a:path w="46311" h="15681" extrusionOk="0">
                  <a:moveTo>
                    <a:pt x="45581" y="0"/>
                  </a:moveTo>
                  <a:lnTo>
                    <a:pt x="0" y="13188"/>
                  </a:lnTo>
                  <a:lnTo>
                    <a:pt x="730" y="15680"/>
                  </a:lnTo>
                  <a:lnTo>
                    <a:pt x="46310" y="2553"/>
                  </a:lnTo>
                  <a:lnTo>
                    <a:pt x="45581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"/>
            <p:cNvSpPr/>
            <p:nvPr/>
          </p:nvSpPr>
          <p:spPr>
            <a:xfrm rot="-884614">
              <a:off x="6852517" y="3401537"/>
              <a:ext cx="1058363" cy="373419"/>
            </a:xfrm>
            <a:custGeom>
              <a:avLst/>
              <a:gdLst/>
              <a:ahLst/>
              <a:cxnLst/>
              <a:rect l="l" t="t" r="r" b="b"/>
              <a:pathLst>
                <a:path w="47587" h="16790" extrusionOk="0">
                  <a:moveTo>
                    <a:pt x="45824" y="1254"/>
                  </a:moveTo>
                  <a:lnTo>
                    <a:pt x="46250" y="2652"/>
                  </a:lnTo>
                  <a:lnTo>
                    <a:pt x="1763" y="15475"/>
                  </a:lnTo>
                  <a:lnTo>
                    <a:pt x="1338" y="14077"/>
                  </a:lnTo>
                  <a:lnTo>
                    <a:pt x="45824" y="1254"/>
                  </a:lnTo>
                  <a:close/>
                  <a:moveTo>
                    <a:pt x="46200" y="0"/>
                  </a:moveTo>
                  <a:cubicBezTo>
                    <a:pt x="46137" y="0"/>
                    <a:pt x="46072" y="12"/>
                    <a:pt x="46007" y="38"/>
                  </a:cubicBezTo>
                  <a:lnTo>
                    <a:pt x="426" y="13165"/>
                  </a:lnTo>
                  <a:cubicBezTo>
                    <a:pt x="122" y="13226"/>
                    <a:pt x="1" y="13530"/>
                    <a:pt x="61" y="13834"/>
                  </a:cubicBezTo>
                  <a:lnTo>
                    <a:pt x="791" y="16387"/>
                  </a:lnTo>
                  <a:cubicBezTo>
                    <a:pt x="886" y="16625"/>
                    <a:pt x="1095" y="16789"/>
                    <a:pt x="1327" y="16789"/>
                  </a:cubicBezTo>
                  <a:cubicBezTo>
                    <a:pt x="1390" y="16789"/>
                    <a:pt x="1455" y="16777"/>
                    <a:pt x="1520" y="16751"/>
                  </a:cubicBezTo>
                  <a:lnTo>
                    <a:pt x="47101" y="3624"/>
                  </a:lnTo>
                  <a:cubicBezTo>
                    <a:pt x="47404" y="3563"/>
                    <a:pt x="47587" y="3198"/>
                    <a:pt x="47465" y="2955"/>
                  </a:cubicBezTo>
                  <a:lnTo>
                    <a:pt x="46736" y="403"/>
                  </a:lnTo>
                  <a:cubicBezTo>
                    <a:pt x="46640" y="164"/>
                    <a:pt x="46432" y="0"/>
                    <a:pt x="4620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"/>
            <p:cNvSpPr/>
            <p:nvPr/>
          </p:nvSpPr>
          <p:spPr>
            <a:xfrm rot="-884614">
              <a:off x="7066019" y="3719130"/>
              <a:ext cx="1051602" cy="469454"/>
            </a:xfrm>
            <a:custGeom>
              <a:avLst/>
              <a:gdLst/>
              <a:ahLst/>
              <a:cxnLst/>
              <a:rect l="l" t="t" r="r" b="b"/>
              <a:pathLst>
                <a:path w="47283" h="21108" extrusionOk="0">
                  <a:moveTo>
                    <a:pt x="45581" y="0"/>
                  </a:moveTo>
                  <a:lnTo>
                    <a:pt x="1" y="13188"/>
                  </a:lnTo>
                  <a:cubicBezTo>
                    <a:pt x="1402" y="17993"/>
                    <a:pt x="5770" y="21107"/>
                    <a:pt x="10560" y="21107"/>
                  </a:cubicBezTo>
                  <a:cubicBezTo>
                    <a:pt x="11587" y="21107"/>
                    <a:pt x="12634" y="20964"/>
                    <a:pt x="13675" y="20664"/>
                  </a:cubicBezTo>
                  <a:lnTo>
                    <a:pt x="38045" y="13675"/>
                  </a:lnTo>
                  <a:cubicBezTo>
                    <a:pt x="43880" y="11973"/>
                    <a:pt x="47283" y="5896"/>
                    <a:pt x="455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"/>
            <p:cNvSpPr/>
            <p:nvPr/>
          </p:nvSpPr>
          <p:spPr>
            <a:xfrm rot="-884614">
              <a:off x="7052491" y="3706699"/>
              <a:ext cx="1078646" cy="494275"/>
            </a:xfrm>
            <a:custGeom>
              <a:avLst/>
              <a:gdLst/>
              <a:ahLst/>
              <a:cxnLst/>
              <a:rect l="l" t="t" r="r" b="b"/>
              <a:pathLst>
                <a:path w="48499" h="22224" extrusionOk="0">
                  <a:moveTo>
                    <a:pt x="45825" y="1289"/>
                  </a:moveTo>
                  <a:cubicBezTo>
                    <a:pt x="47101" y="6698"/>
                    <a:pt x="43880" y="12107"/>
                    <a:pt x="38593" y="13687"/>
                  </a:cubicBezTo>
                  <a:lnTo>
                    <a:pt x="14101" y="20737"/>
                  </a:lnTo>
                  <a:cubicBezTo>
                    <a:pt x="13144" y="21008"/>
                    <a:pt x="12179" y="21138"/>
                    <a:pt x="11230" y="21138"/>
                  </a:cubicBezTo>
                  <a:cubicBezTo>
                    <a:pt x="6872" y="21138"/>
                    <a:pt x="2835" y="18404"/>
                    <a:pt x="1338" y="14112"/>
                  </a:cubicBezTo>
                  <a:lnTo>
                    <a:pt x="45825" y="1289"/>
                  </a:lnTo>
                  <a:close/>
                  <a:moveTo>
                    <a:pt x="46185" y="1"/>
                  </a:moveTo>
                  <a:cubicBezTo>
                    <a:pt x="46146" y="1"/>
                    <a:pt x="46107" y="5"/>
                    <a:pt x="46068" y="12"/>
                  </a:cubicBezTo>
                  <a:lnTo>
                    <a:pt x="487" y="13200"/>
                  </a:lnTo>
                  <a:cubicBezTo>
                    <a:pt x="183" y="13261"/>
                    <a:pt x="1" y="13565"/>
                    <a:pt x="62" y="13869"/>
                  </a:cubicBezTo>
                  <a:cubicBezTo>
                    <a:pt x="1517" y="18937"/>
                    <a:pt x="6162" y="22224"/>
                    <a:pt x="11192" y="22224"/>
                  </a:cubicBezTo>
                  <a:cubicBezTo>
                    <a:pt x="12255" y="22224"/>
                    <a:pt x="13334" y="22077"/>
                    <a:pt x="14404" y="21770"/>
                  </a:cubicBezTo>
                  <a:lnTo>
                    <a:pt x="38836" y="14781"/>
                  </a:lnTo>
                  <a:cubicBezTo>
                    <a:pt x="44974" y="12957"/>
                    <a:pt x="48499" y="6576"/>
                    <a:pt x="46736" y="438"/>
                  </a:cubicBezTo>
                  <a:cubicBezTo>
                    <a:pt x="46683" y="173"/>
                    <a:pt x="46446" y="1"/>
                    <a:pt x="4618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"/>
            <p:cNvSpPr/>
            <p:nvPr/>
          </p:nvSpPr>
          <p:spPr>
            <a:xfrm rot="-884614">
              <a:off x="7021232" y="3674396"/>
              <a:ext cx="1029984" cy="348755"/>
            </a:xfrm>
            <a:custGeom>
              <a:avLst/>
              <a:gdLst/>
              <a:ahLst/>
              <a:cxnLst/>
              <a:rect l="l" t="t" r="r" b="b"/>
              <a:pathLst>
                <a:path w="46311" h="15681" extrusionOk="0">
                  <a:moveTo>
                    <a:pt x="45581" y="1"/>
                  </a:moveTo>
                  <a:lnTo>
                    <a:pt x="0" y="13128"/>
                  </a:lnTo>
                  <a:lnTo>
                    <a:pt x="730" y="15680"/>
                  </a:lnTo>
                  <a:lnTo>
                    <a:pt x="46310" y="2492"/>
                  </a:lnTo>
                  <a:lnTo>
                    <a:pt x="45581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"/>
            <p:cNvSpPr/>
            <p:nvPr/>
          </p:nvSpPr>
          <p:spPr>
            <a:xfrm rot="-884614">
              <a:off x="7006367" y="3662070"/>
              <a:ext cx="1058385" cy="373686"/>
            </a:xfrm>
            <a:custGeom>
              <a:avLst/>
              <a:gdLst/>
              <a:ahLst/>
              <a:cxnLst/>
              <a:rect l="l" t="t" r="r" b="b"/>
              <a:pathLst>
                <a:path w="47588" h="16802" extrusionOk="0">
                  <a:moveTo>
                    <a:pt x="45885" y="1231"/>
                  </a:moveTo>
                  <a:lnTo>
                    <a:pt x="46311" y="2690"/>
                  </a:lnTo>
                  <a:lnTo>
                    <a:pt x="1824" y="15513"/>
                  </a:lnTo>
                  <a:lnTo>
                    <a:pt x="1399" y="14115"/>
                  </a:lnTo>
                  <a:lnTo>
                    <a:pt x="45885" y="1231"/>
                  </a:lnTo>
                  <a:close/>
                  <a:moveTo>
                    <a:pt x="46219" y="1"/>
                  </a:moveTo>
                  <a:cubicBezTo>
                    <a:pt x="46169" y="1"/>
                    <a:pt x="46118" y="6"/>
                    <a:pt x="46068" y="16"/>
                  </a:cubicBezTo>
                  <a:lnTo>
                    <a:pt x="487" y="13143"/>
                  </a:lnTo>
                  <a:cubicBezTo>
                    <a:pt x="183" y="13265"/>
                    <a:pt x="1" y="13568"/>
                    <a:pt x="122" y="13872"/>
                  </a:cubicBezTo>
                  <a:lnTo>
                    <a:pt x="852" y="16364"/>
                  </a:lnTo>
                  <a:cubicBezTo>
                    <a:pt x="958" y="16629"/>
                    <a:pt x="1202" y="16801"/>
                    <a:pt x="1464" y="16801"/>
                  </a:cubicBezTo>
                  <a:cubicBezTo>
                    <a:pt x="1502" y="16801"/>
                    <a:pt x="1542" y="16797"/>
                    <a:pt x="1581" y="16789"/>
                  </a:cubicBezTo>
                  <a:lnTo>
                    <a:pt x="47162" y="3601"/>
                  </a:lnTo>
                  <a:lnTo>
                    <a:pt x="47101" y="3601"/>
                  </a:lnTo>
                  <a:cubicBezTo>
                    <a:pt x="47405" y="3541"/>
                    <a:pt x="47587" y="3237"/>
                    <a:pt x="47526" y="2933"/>
                  </a:cubicBezTo>
                  <a:lnTo>
                    <a:pt x="46797" y="380"/>
                  </a:lnTo>
                  <a:cubicBezTo>
                    <a:pt x="46696" y="127"/>
                    <a:pt x="46468" y="1"/>
                    <a:pt x="4621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1"/>
            <p:cNvSpPr/>
            <p:nvPr/>
          </p:nvSpPr>
          <p:spPr>
            <a:xfrm rot="3455344">
              <a:off x="5236442" y="1684293"/>
              <a:ext cx="166350" cy="209583"/>
            </a:xfrm>
            <a:custGeom>
              <a:avLst/>
              <a:gdLst/>
              <a:ahLst/>
              <a:cxnLst/>
              <a:rect l="l" t="t" r="r" b="b"/>
              <a:pathLst>
                <a:path w="7480" h="9424" extrusionOk="0">
                  <a:moveTo>
                    <a:pt x="6692" y="0"/>
                  </a:moveTo>
                  <a:cubicBezTo>
                    <a:pt x="6517" y="0"/>
                    <a:pt x="6343" y="85"/>
                    <a:pt x="6231" y="290"/>
                  </a:cubicBezTo>
                  <a:lnTo>
                    <a:pt x="275" y="8555"/>
                  </a:lnTo>
                  <a:cubicBezTo>
                    <a:pt x="0" y="8940"/>
                    <a:pt x="272" y="9424"/>
                    <a:pt x="730" y="9424"/>
                  </a:cubicBezTo>
                  <a:cubicBezTo>
                    <a:pt x="779" y="9424"/>
                    <a:pt x="830" y="9418"/>
                    <a:pt x="883" y="9406"/>
                  </a:cubicBezTo>
                  <a:cubicBezTo>
                    <a:pt x="1004" y="9406"/>
                    <a:pt x="1187" y="9285"/>
                    <a:pt x="1247" y="9163"/>
                  </a:cubicBezTo>
                  <a:lnTo>
                    <a:pt x="7142" y="959"/>
                  </a:lnTo>
                  <a:lnTo>
                    <a:pt x="7142" y="898"/>
                  </a:lnTo>
                  <a:cubicBezTo>
                    <a:pt x="7480" y="434"/>
                    <a:pt x="7086" y="0"/>
                    <a:pt x="669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"/>
          <p:cNvSpPr txBox="1">
            <a:spLocks noGrp="1"/>
          </p:cNvSpPr>
          <p:nvPr>
            <p:ph type="ctrTitle"/>
          </p:nvPr>
        </p:nvSpPr>
        <p:spPr>
          <a:xfrm>
            <a:off x="474757" y="453453"/>
            <a:ext cx="6788488" cy="2049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s-ES" sz="5800">
                <a:solidFill>
                  <a:schemeClr val="lt1"/>
                </a:solidFill>
              </a:rPr>
              <a:t>BERSE</a:t>
            </a:r>
            <a:r>
              <a:rPr lang="es-ES">
                <a:solidFill>
                  <a:schemeClr val="lt1"/>
                </a:solidFill>
              </a:rPr>
              <a:t/>
            </a:r>
            <a:br>
              <a:rPr lang="es-ES">
                <a:solidFill>
                  <a:schemeClr val="lt1"/>
                </a:solidFill>
              </a:rPr>
            </a:br>
            <a:r>
              <a:rPr lang="es-ES">
                <a:solidFill>
                  <a:schemeClr val="lt1"/>
                </a:solidFill>
              </a:rPr>
              <a:t>BANK OF ECONOMIES AT RISK OF BEING EXCLUDED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27" name="Google Shape;42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2590" y="2367765"/>
            <a:ext cx="2372874" cy="2372874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D7912947-1B3E-038B-1099-E9538ABACC2A}"/>
              </a:ext>
            </a:extLst>
          </p:cNvPr>
          <p:cNvGrpSpPr/>
          <p:nvPr/>
        </p:nvGrpSpPr>
        <p:grpSpPr>
          <a:xfrm>
            <a:off x="156148" y="2502848"/>
            <a:ext cx="4382022" cy="2237791"/>
            <a:chOff x="156148" y="2502848"/>
            <a:chExt cx="4382022" cy="2237791"/>
          </a:xfrm>
        </p:grpSpPr>
        <p:pic>
          <p:nvPicPr>
            <p:cNvPr id="428" name="Google Shape;428;p2"/>
            <p:cNvPicPr preferRelativeResize="0"/>
            <p:nvPr/>
          </p:nvPicPr>
          <p:blipFill rotWithShape="1">
            <a:blip r:embed="rId4">
              <a:alphaModFix/>
            </a:blip>
            <a:srcRect b="4851"/>
            <a:stretch/>
          </p:blipFill>
          <p:spPr>
            <a:xfrm>
              <a:off x="616240" y="2502848"/>
              <a:ext cx="1285297" cy="1499011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429" name="Google Shape;429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625451" y="2502848"/>
              <a:ext cx="1486446" cy="1486446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430" name="Google Shape;430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6148" y="4063924"/>
              <a:ext cx="2231329" cy="6767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1" name="Google Shape;431;p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489736" y="4063923"/>
              <a:ext cx="2048434" cy="6767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"/>
          <p:cNvSpPr txBox="1">
            <a:spLocks noGrp="1"/>
          </p:cNvSpPr>
          <p:nvPr>
            <p:ph type="title" idx="4"/>
          </p:nvPr>
        </p:nvSpPr>
        <p:spPr>
          <a:xfrm>
            <a:off x="2262600" y="433625"/>
            <a:ext cx="461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None/>
            </a:pPr>
            <a:r>
              <a:rPr lang="es-ES"/>
              <a:t>ORANGE ECONOMY </a:t>
            </a:r>
            <a:endParaRPr/>
          </a:p>
        </p:txBody>
      </p:sp>
      <p:pic>
        <p:nvPicPr>
          <p:cNvPr id="437" name="Google Shape;43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1438" y="1846938"/>
            <a:ext cx="4785925" cy="1449625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38" name="Google Shape;438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4300" y="693499"/>
            <a:ext cx="1233350" cy="1227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3600" y="2081200"/>
            <a:ext cx="1233350" cy="101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52925" y="3332151"/>
            <a:ext cx="1124950" cy="1118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17650" y="3738500"/>
            <a:ext cx="1550368" cy="8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22950" y="3821705"/>
            <a:ext cx="1124950" cy="863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99850" y="3434325"/>
            <a:ext cx="1016775" cy="10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21950" y="2025188"/>
            <a:ext cx="1124950" cy="1131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771951" y="693501"/>
            <a:ext cx="1351730" cy="144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"/>
          <p:cNvSpPr txBox="1">
            <a:spLocks noGrp="1"/>
          </p:cNvSpPr>
          <p:nvPr>
            <p:ph type="subTitle" idx="1"/>
          </p:nvPr>
        </p:nvSpPr>
        <p:spPr>
          <a:xfrm>
            <a:off x="4736458" y="1234099"/>
            <a:ext cx="4091725" cy="2675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buSzPts val="1800"/>
              <a:buFont typeface="Arial"/>
              <a:buChar char="•"/>
            </a:pPr>
            <a:r>
              <a:rPr lang="es-ES" sz="1600"/>
              <a:t>Bolivia </a:t>
            </a:r>
            <a:r>
              <a:rPr lang="es-ES" sz="1600" err="1"/>
              <a:t>is</a:t>
            </a:r>
            <a:r>
              <a:rPr lang="es-ES" sz="1600"/>
              <a:t> a country </a:t>
            </a:r>
            <a:r>
              <a:rPr lang="es-ES" sz="1600" b="1" err="1"/>
              <a:t>located</a:t>
            </a:r>
            <a:r>
              <a:rPr lang="es-ES" sz="1600"/>
              <a:t> in </a:t>
            </a:r>
            <a:r>
              <a:rPr lang="es-ES" sz="1600" err="1"/>
              <a:t>the</a:t>
            </a:r>
            <a:r>
              <a:rPr lang="es-ES" sz="1600"/>
              <a:t> center </a:t>
            </a:r>
            <a:r>
              <a:rPr lang="es-ES" sz="1600" err="1"/>
              <a:t>of</a:t>
            </a:r>
            <a:r>
              <a:rPr lang="es-ES" sz="1600"/>
              <a:t> </a:t>
            </a:r>
            <a:r>
              <a:rPr lang="es-ES" sz="1600" b="1" err="1"/>
              <a:t>Latin</a:t>
            </a:r>
            <a:r>
              <a:rPr lang="es-ES" sz="1600" b="1"/>
              <a:t> </a:t>
            </a:r>
            <a:r>
              <a:rPr lang="es-ES" sz="1600" b="1" err="1"/>
              <a:t>America</a:t>
            </a:r>
            <a:r>
              <a:rPr lang="es-ES" sz="1600"/>
              <a:t>.</a:t>
            </a:r>
          </a:p>
          <a:p>
            <a:pPr algn="l">
              <a:lnSpc>
                <a:spcPct val="114999"/>
              </a:lnSpc>
              <a:buFont typeface="Arial"/>
              <a:buChar char="•"/>
            </a:pPr>
            <a:endParaRPr lang="es-ES" sz="1600"/>
          </a:p>
          <a:p>
            <a:pPr algn="l">
              <a:lnSpc>
                <a:spcPct val="114999"/>
              </a:lnSpc>
              <a:buFont typeface="Arial"/>
              <a:buChar char="•"/>
            </a:pPr>
            <a:r>
              <a:rPr lang="es-ES" sz="1600" err="1"/>
              <a:t>It</a:t>
            </a:r>
            <a:r>
              <a:rPr lang="es-ES" sz="1600"/>
              <a:t> has a </a:t>
            </a:r>
            <a:r>
              <a:rPr lang="es-ES" sz="1600" b="1" err="1"/>
              <a:t>huge</a:t>
            </a:r>
            <a:r>
              <a:rPr lang="es-ES" sz="1600"/>
              <a:t>  natural</a:t>
            </a:r>
            <a:r>
              <a:rPr lang="es-ES" sz="1600" b="1"/>
              <a:t> </a:t>
            </a:r>
            <a:r>
              <a:rPr lang="es-ES" sz="1600"/>
              <a:t>and pluricultural </a:t>
            </a:r>
            <a:r>
              <a:rPr lang="es-ES" sz="1600" b="1" err="1"/>
              <a:t>diversity</a:t>
            </a:r>
            <a:endParaRPr lang="es-ES" sz="1600" b="1"/>
          </a:p>
          <a:p>
            <a:pPr algn="l">
              <a:lnSpc>
                <a:spcPct val="114999"/>
              </a:lnSpc>
              <a:buFont typeface="Arial"/>
              <a:buChar char="•"/>
            </a:pPr>
            <a:endParaRPr lang="es-ES" sz="1600" b="1"/>
          </a:p>
          <a:p>
            <a:pPr algn="l">
              <a:lnSpc>
                <a:spcPct val="114999"/>
              </a:lnSpc>
              <a:buFont typeface="Arial"/>
              <a:buChar char="•"/>
            </a:pPr>
            <a:r>
              <a:rPr lang="es-ES" sz="1600" err="1"/>
              <a:t>It</a:t>
            </a:r>
            <a:r>
              <a:rPr lang="es-ES" sz="1600"/>
              <a:t> </a:t>
            </a:r>
            <a:r>
              <a:rPr lang="es-ES" sz="1600" err="1"/>
              <a:t>is</a:t>
            </a:r>
            <a:r>
              <a:rPr lang="es-ES" sz="1600"/>
              <a:t> </a:t>
            </a:r>
            <a:r>
              <a:rPr lang="es-ES" sz="1600" err="1"/>
              <a:t>made</a:t>
            </a:r>
            <a:r>
              <a:rPr lang="es-ES" sz="1600"/>
              <a:t> up </a:t>
            </a:r>
            <a:r>
              <a:rPr lang="es-ES" sz="1600" err="1"/>
              <a:t>of</a:t>
            </a:r>
            <a:r>
              <a:rPr lang="es-ES" sz="1600"/>
              <a:t> </a:t>
            </a:r>
            <a:r>
              <a:rPr lang="es-ES" sz="1600" b="1"/>
              <a:t>9 </a:t>
            </a:r>
            <a:r>
              <a:rPr lang="es-ES" sz="1600" b="1" err="1"/>
              <a:t>departments</a:t>
            </a:r>
            <a:r>
              <a:rPr lang="es-ES" sz="1600" b="1"/>
              <a:t>.</a:t>
            </a:r>
            <a:endParaRPr lang="es-ES" sz="1600"/>
          </a:p>
          <a:p>
            <a:pPr algn="l">
              <a:lnSpc>
                <a:spcPct val="114999"/>
              </a:lnSpc>
              <a:buFont typeface="Arial"/>
              <a:buChar char="•"/>
            </a:pPr>
            <a:endParaRPr lang="es-ES"/>
          </a:p>
        </p:txBody>
      </p:sp>
      <p:pic>
        <p:nvPicPr>
          <p:cNvPr id="451" name="Google Shape;451;p6" descr="Mapa de sudamérica, bolivia. Bolivia en el mapa de sudamérica con grunge  suave y estilo vintage, como el viejo papel con | CanStock"/>
          <p:cNvPicPr preferRelativeResize="0"/>
          <p:nvPr/>
        </p:nvPicPr>
        <p:blipFill rotWithShape="1">
          <a:blip r:embed="rId3">
            <a:alphaModFix/>
          </a:blip>
          <a:srcRect b="7200"/>
          <a:stretch/>
        </p:blipFill>
        <p:spPr>
          <a:xfrm>
            <a:off x="953650" y="1135739"/>
            <a:ext cx="3312518" cy="32661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52" name="Google Shape;452;p6"/>
          <p:cNvSpPr txBox="1"/>
          <p:nvPr/>
        </p:nvSpPr>
        <p:spPr>
          <a:xfrm>
            <a:off x="2262600" y="361350"/>
            <a:ext cx="461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Poppins ExtraBold"/>
              <a:buNone/>
            </a:pPr>
            <a:r>
              <a:rPr lang="es-ES" sz="2400" b="0" i="0" u="none" strike="noStrike" cap="none">
                <a:solidFill>
                  <a:schemeClr val="accent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BOLIVIA</a:t>
            </a:r>
            <a:endParaRPr sz="2400" b="0" i="0" u="none" strike="noStrike" cap="none">
              <a:solidFill>
                <a:schemeClr val="accent2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pic>
        <p:nvPicPr>
          <p:cNvPr id="2" name="Google Shape;475;p8">
            <a:extLst>
              <a:ext uri="{FF2B5EF4-FFF2-40B4-BE49-F238E27FC236}">
                <a16:creationId xmlns:a16="http://schemas.microsoft.com/office/drawing/2014/main" id="{1DE76E36-C36B-F726-D72B-6249D357970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57012" y="65714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"/>
          <p:cNvSpPr txBox="1">
            <a:spLocks noGrp="1"/>
          </p:cNvSpPr>
          <p:nvPr>
            <p:ph type="subTitle" idx="2"/>
          </p:nvPr>
        </p:nvSpPr>
        <p:spPr>
          <a:xfrm>
            <a:off x="4572000" y="1097508"/>
            <a:ext cx="4189228" cy="248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s-ES" err="1"/>
              <a:t>It</a:t>
            </a:r>
            <a:r>
              <a:rPr lang="es-ES"/>
              <a:t> </a:t>
            </a:r>
            <a:r>
              <a:rPr lang="es-ES" err="1"/>
              <a:t>is</a:t>
            </a:r>
            <a:r>
              <a:rPr lang="es-ES" b="1"/>
              <a:t> </a:t>
            </a:r>
            <a:r>
              <a:rPr lang="es-ES" b="1" err="1"/>
              <a:t>located</a:t>
            </a:r>
            <a:r>
              <a:rPr lang="es-ES"/>
              <a:t> in </a:t>
            </a:r>
            <a:r>
              <a:rPr lang="es-ES" err="1"/>
              <a:t>the</a:t>
            </a:r>
            <a:r>
              <a:rPr lang="es-ES"/>
              <a:t> </a:t>
            </a:r>
            <a:r>
              <a:rPr lang="es-ES" b="1"/>
              <a:t>center</a:t>
            </a:r>
            <a:r>
              <a:rPr lang="es-ES"/>
              <a:t> of </a:t>
            </a:r>
            <a:r>
              <a:rPr lang="es-ES" b="1"/>
              <a:t>Bolivia</a:t>
            </a:r>
            <a:endParaRPr b="1"/>
          </a:p>
          <a:p>
            <a:pPr algn="just">
              <a:lnSpc>
                <a:spcPct val="114999"/>
              </a:lnSpc>
              <a:buFont typeface="Arial"/>
              <a:buChar char="•"/>
            </a:pPr>
            <a:r>
              <a:rPr lang="es-ES" err="1"/>
              <a:t>It</a:t>
            </a:r>
            <a:r>
              <a:rPr lang="es-ES"/>
              <a:t> </a:t>
            </a:r>
            <a:r>
              <a:rPr lang="es-ES" err="1"/>
              <a:t>is</a:t>
            </a:r>
            <a:r>
              <a:rPr lang="es-ES"/>
              <a:t> </a:t>
            </a:r>
            <a:r>
              <a:rPr lang="es-ES" err="1"/>
              <a:t>the</a:t>
            </a:r>
            <a:r>
              <a:rPr lang="es-ES"/>
              <a:t> </a:t>
            </a:r>
            <a:r>
              <a:rPr lang="es-ES" b="1" err="1"/>
              <a:t>third</a:t>
            </a:r>
            <a:r>
              <a:rPr lang="es-ES"/>
              <a:t> </a:t>
            </a:r>
            <a:r>
              <a:rPr lang="es-ES" err="1"/>
              <a:t>department</a:t>
            </a:r>
            <a:r>
              <a:rPr lang="es-ES"/>
              <a:t> </a:t>
            </a:r>
            <a:r>
              <a:rPr lang="es-ES" err="1"/>
              <a:t>with</a:t>
            </a:r>
            <a:r>
              <a:rPr lang="es-ES"/>
              <a:t> </a:t>
            </a:r>
            <a:r>
              <a:rPr lang="es-ES" err="1"/>
              <a:t>the</a:t>
            </a:r>
            <a:r>
              <a:rPr lang="es-ES"/>
              <a:t> </a:t>
            </a:r>
            <a:r>
              <a:rPr lang="es-ES" b="1" err="1"/>
              <a:t>largest</a:t>
            </a:r>
            <a:r>
              <a:rPr lang="es-ES" b="1"/>
              <a:t> </a:t>
            </a:r>
            <a:r>
              <a:rPr lang="es-ES" b="1" err="1"/>
              <a:t>population</a:t>
            </a:r>
            <a:r>
              <a:rPr lang="es-ES" b="1"/>
              <a:t> </a:t>
            </a:r>
            <a:endParaRPr/>
          </a:p>
          <a:p>
            <a:pPr marL="457200" lvl="0" indent="-342900" algn="just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s-ES" err="1"/>
              <a:t>It</a:t>
            </a:r>
            <a:r>
              <a:rPr lang="es-ES"/>
              <a:t> stands </a:t>
            </a:r>
            <a:r>
              <a:rPr lang="es-ES" err="1"/>
              <a:t>out</a:t>
            </a:r>
            <a:r>
              <a:rPr lang="es-ES"/>
              <a:t> </a:t>
            </a:r>
            <a:r>
              <a:rPr lang="es-ES" err="1"/>
              <a:t>for</a:t>
            </a:r>
            <a:r>
              <a:rPr lang="es-ES"/>
              <a:t> </a:t>
            </a:r>
            <a:r>
              <a:rPr lang="es-ES" err="1"/>
              <a:t>its</a:t>
            </a:r>
            <a:r>
              <a:rPr lang="es-ES"/>
              <a:t> </a:t>
            </a:r>
            <a:r>
              <a:rPr lang="es-ES" b="1" err="1"/>
              <a:t>gastronomy</a:t>
            </a:r>
            <a:endParaRPr/>
          </a:p>
          <a:p>
            <a:pPr algn="just">
              <a:lnSpc>
                <a:spcPct val="114999"/>
              </a:lnSpc>
              <a:buFont typeface="Arial"/>
              <a:buChar char="•"/>
            </a:pPr>
            <a:r>
              <a:rPr lang="es-ES" err="1"/>
              <a:t>It</a:t>
            </a:r>
            <a:r>
              <a:rPr lang="es-ES"/>
              <a:t> has </a:t>
            </a:r>
            <a:r>
              <a:rPr lang="es-ES" err="1"/>
              <a:t>been</a:t>
            </a:r>
            <a:r>
              <a:rPr lang="es-ES"/>
              <a:t> </a:t>
            </a:r>
            <a:r>
              <a:rPr lang="es-ES" err="1"/>
              <a:t>nominated</a:t>
            </a:r>
            <a:r>
              <a:rPr lang="es-ES"/>
              <a:t> </a:t>
            </a:r>
            <a:r>
              <a:rPr lang="es-ES" b="1" err="1"/>
              <a:t>Gastronomic</a:t>
            </a:r>
            <a:r>
              <a:rPr lang="es-ES" b="1"/>
              <a:t> Capital </a:t>
            </a:r>
            <a:r>
              <a:rPr lang="es-ES" err="1"/>
              <a:t>by</a:t>
            </a:r>
            <a:r>
              <a:rPr lang="es-ES" b="1"/>
              <a:t> UNESCO</a:t>
            </a:r>
            <a:endParaRPr lang="es-ES"/>
          </a:p>
          <a:p>
            <a:pPr marL="457200" lvl="0" indent="-342900" algn="just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s-ES" err="1"/>
              <a:t>It</a:t>
            </a:r>
            <a:r>
              <a:rPr lang="es-ES"/>
              <a:t> has </a:t>
            </a:r>
            <a:r>
              <a:rPr lang="es-ES" err="1"/>
              <a:t>been</a:t>
            </a:r>
            <a:r>
              <a:rPr lang="es-ES"/>
              <a:t> </a:t>
            </a:r>
            <a:r>
              <a:rPr lang="es-ES" err="1"/>
              <a:t>nominated</a:t>
            </a:r>
            <a:r>
              <a:rPr lang="es-ES"/>
              <a:t> </a:t>
            </a:r>
            <a:r>
              <a:rPr lang="es-ES" b="1" err="1"/>
              <a:t>Literary</a:t>
            </a:r>
            <a:r>
              <a:rPr lang="es-ES" b="1"/>
              <a:t> City</a:t>
            </a:r>
            <a:endParaRPr/>
          </a:p>
          <a:p>
            <a:pPr algn="just">
              <a:lnSpc>
                <a:spcPct val="114999"/>
              </a:lnSpc>
              <a:buFont typeface="Arial"/>
              <a:buChar char="•"/>
            </a:pPr>
            <a:r>
              <a:rPr lang="es-ES" err="1"/>
              <a:t>According</a:t>
            </a:r>
            <a:r>
              <a:rPr lang="es-ES"/>
              <a:t> </a:t>
            </a:r>
            <a:r>
              <a:rPr lang="es-ES" err="1"/>
              <a:t>to</a:t>
            </a:r>
            <a:r>
              <a:rPr lang="es-ES"/>
              <a:t> </a:t>
            </a:r>
            <a:r>
              <a:rPr lang="es-ES" err="1"/>
              <a:t>governmental</a:t>
            </a:r>
            <a:r>
              <a:rPr lang="es-ES"/>
              <a:t> agencies, Cochabamba </a:t>
            </a:r>
            <a:r>
              <a:rPr lang="es-ES" err="1"/>
              <a:t>will</a:t>
            </a:r>
            <a:r>
              <a:rPr lang="es-ES"/>
              <a:t> </a:t>
            </a:r>
            <a:r>
              <a:rPr lang="es-ES" b="1"/>
              <a:t>host </a:t>
            </a:r>
            <a:r>
              <a:rPr lang="es-ES" b="1" err="1"/>
              <a:t>National</a:t>
            </a:r>
            <a:r>
              <a:rPr lang="es-ES" b="1"/>
              <a:t> and International </a:t>
            </a:r>
            <a:r>
              <a:rPr lang="es-ES" b="1" err="1"/>
              <a:t>Events</a:t>
            </a:r>
            <a:endParaRPr lang="es-ES"/>
          </a:p>
          <a:p>
            <a:pPr marL="457200" lvl="0" indent="-342900" algn="just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endParaRPr lang="es-ES" b="1"/>
          </a:p>
        </p:txBody>
      </p:sp>
      <p:pic>
        <p:nvPicPr>
          <p:cNvPr id="459" name="Google Shape;45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034" y="1133350"/>
            <a:ext cx="3312518" cy="32661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91FF686B-6BD9-EF10-FC89-97DD7C302905}"/>
              </a:ext>
            </a:extLst>
          </p:cNvPr>
          <p:cNvSpPr>
            <a:spLocks noGrp="1"/>
          </p:cNvSpPr>
          <p:nvPr>
            <p:ph type="title" idx="4"/>
          </p:nvPr>
        </p:nvSpPr>
        <p:spPr>
          <a:xfrm>
            <a:off x="2262600" y="361350"/>
            <a:ext cx="4618800" cy="572700"/>
          </a:xfrm>
        </p:spPr>
        <p:txBody>
          <a:bodyPr/>
          <a:lstStyle/>
          <a:p>
            <a:r>
              <a:rPr lang="es-BO"/>
              <a:t>COCHABAMBA</a:t>
            </a:r>
          </a:p>
        </p:txBody>
      </p:sp>
      <p:pic>
        <p:nvPicPr>
          <p:cNvPr id="6" name="Google Shape;475;p8">
            <a:extLst>
              <a:ext uri="{FF2B5EF4-FFF2-40B4-BE49-F238E27FC236}">
                <a16:creationId xmlns:a16="http://schemas.microsoft.com/office/drawing/2014/main" id="{62247CB0-43BD-989F-7286-79EA047899D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57012" y="65714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con&#10;&#10;Description automatically generated">
            <a:extLst>
              <a:ext uri="{FF2B5EF4-FFF2-40B4-BE49-F238E27FC236}">
                <a16:creationId xmlns:a16="http://schemas.microsoft.com/office/drawing/2014/main" id="{30D97F67-C9EB-E303-1129-81D260CD4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272" y="1473051"/>
            <a:ext cx="1248494" cy="1259277"/>
          </a:xfrm>
          <a:prstGeom prst="rect">
            <a:avLst/>
          </a:prstGeom>
          <a:ln w="19050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Picture 3" descr="Icon&#10;&#10;Description automatically generated">
            <a:extLst>
              <a:ext uri="{FF2B5EF4-FFF2-40B4-BE49-F238E27FC236}">
                <a16:creationId xmlns:a16="http://schemas.microsoft.com/office/drawing/2014/main" id="{6A311C8C-3462-C8D9-390E-BD94D5A76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168" y="1473051"/>
            <a:ext cx="1248494" cy="1259277"/>
          </a:xfrm>
          <a:prstGeom prst="rect">
            <a:avLst/>
          </a:prstGeom>
          <a:ln w="19050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0AC0DF0-5256-4720-D606-FE9E6EA2D4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3780" y="2861813"/>
            <a:ext cx="1242204" cy="1242204"/>
          </a:xfrm>
          <a:prstGeom prst="rect">
            <a:avLst/>
          </a:prstGeom>
          <a:ln w="19050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5" descr="Icon&#10;&#10;Description automatically generated">
            <a:extLst>
              <a:ext uri="{FF2B5EF4-FFF2-40B4-BE49-F238E27FC236}">
                <a16:creationId xmlns:a16="http://schemas.microsoft.com/office/drawing/2014/main" id="{C4C79ACA-95B9-99D5-446D-A3D2BC0045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0591" y="2864060"/>
            <a:ext cx="1260535" cy="1259277"/>
          </a:xfrm>
          <a:prstGeom prst="rect">
            <a:avLst/>
          </a:prstGeom>
          <a:ln w="19050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6" descr="Text&#10;&#10;Description automatically generated">
            <a:extLst>
              <a:ext uri="{FF2B5EF4-FFF2-40B4-BE49-F238E27FC236}">
                <a16:creationId xmlns:a16="http://schemas.microsoft.com/office/drawing/2014/main" id="{00C4890F-33B3-5B7A-95D7-3D71492424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2780" y="2861813"/>
            <a:ext cx="1252987" cy="1242204"/>
          </a:xfrm>
          <a:prstGeom prst="rect">
            <a:avLst/>
          </a:prstGeom>
          <a:ln w="19050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Google Shape;475;p8">
            <a:extLst>
              <a:ext uri="{FF2B5EF4-FFF2-40B4-BE49-F238E27FC236}">
                <a16:creationId xmlns:a16="http://schemas.microsoft.com/office/drawing/2014/main" id="{2975E707-80C8-ED03-5F55-257E6019259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57012" y="65714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9" name="Título 8">
            <a:extLst>
              <a:ext uri="{FF2B5EF4-FFF2-40B4-BE49-F238E27FC236}">
                <a16:creationId xmlns:a16="http://schemas.microsoft.com/office/drawing/2014/main" id="{1336613D-CDD2-C7F4-237A-567BDA97FE85}"/>
              </a:ext>
            </a:extLst>
          </p:cNvPr>
          <p:cNvSpPr>
            <a:spLocks noGrp="1"/>
          </p:cNvSpPr>
          <p:nvPr>
            <p:ph type="title" idx="4"/>
          </p:nvPr>
        </p:nvSpPr>
        <p:spPr>
          <a:xfrm>
            <a:off x="2262600" y="358686"/>
            <a:ext cx="4618800" cy="572700"/>
          </a:xfrm>
        </p:spPr>
        <p:txBody>
          <a:bodyPr/>
          <a:lstStyle/>
          <a:p>
            <a:r>
              <a:rPr lang="es-BO"/>
              <a:t>UN </a:t>
            </a:r>
            <a:r>
              <a:rPr lang="es-BO" err="1"/>
              <a:t>Goals</a:t>
            </a:r>
            <a:endParaRPr lang="es-BO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8"/>
          <p:cNvSpPr txBox="1">
            <a:spLocks noGrp="1"/>
          </p:cNvSpPr>
          <p:nvPr>
            <p:ph type="title" idx="4294967295"/>
          </p:nvPr>
        </p:nvSpPr>
        <p:spPr>
          <a:xfrm>
            <a:off x="454429" y="944241"/>
            <a:ext cx="8016900" cy="4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000" b="1">
                <a:solidFill>
                  <a:schemeClr val="dk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The scale and scope of our target social problems:</a:t>
            </a:r>
            <a:endParaRPr/>
          </a:p>
        </p:txBody>
      </p:sp>
      <p:pic>
        <p:nvPicPr>
          <p:cNvPr id="475" name="Google Shape;47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7012" y="65714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476" name="Google Shape;476;p8"/>
          <p:cNvSpPr/>
          <p:nvPr/>
        </p:nvSpPr>
        <p:spPr>
          <a:xfrm>
            <a:off x="358672" y="497400"/>
            <a:ext cx="407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accent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TARGET SOCIAL ISSUE </a:t>
            </a:r>
            <a:endParaRPr sz="2400">
              <a:solidFill>
                <a:schemeClr val="accent2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90FAB-D81A-7D7E-A0D7-2BDDF1136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454550"/>
              </p:ext>
            </p:extLst>
          </p:nvPr>
        </p:nvGraphicFramePr>
        <p:xfrm>
          <a:off x="1577915" y="2001038"/>
          <a:ext cx="6096000" cy="1619249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54505217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149723158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810236735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618222867"/>
                    </a:ext>
                  </a:extLst>
                </a:gridCol>
              </a:tblGrid>
              <a:tr h="662999">
                <a:tc>
                  <a:txBody>
                    <a:bodyPr/>
                    <a:lstStyle/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chemeClr val="tx1"/>
                          </a:solidFill>
                          <a:effectLst/>
                        </a:rPr>
                        <a:t>Geographic Area</a:t>
                      </a:r>
                      <a:endParaRPr lang="es-BO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People Affected (directly)</a:t>
                      </a:r>
                      <a:endParaRPr lang="es-B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chemeClr val="tx1"/>
                          </a:solidFill>
                          <a:effectLst/>
                        </a:rPr>
                        <a:t>People Affected (indirectly)</a:t>
                      </a:r>
                      <a:endParaRPr lang="es-BO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Severity</a:t>
                      </a:r>
                      <a:endParaRPr lang="es-BO" err="1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15101023"/>
                  </a:ext>
                </a:extLst>
              </a:tr>
              <a:tr h="956250">
                <a:tc>
                  <a:txBody>
                    <a:bodyPr/>
                    <a:lstStyle/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BO">
                        <a:effectLst/>
                      </a:endParaRPr>
                    </a:p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Cochabamba</a:t>
                      </a:r>
                      <a:endParaRPr lang="es-B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BO">
                        <a:effectLst/>
                      </a:endParaRPr>
                    </a:p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1.111.343</a:t>
                      </a:r>
                      <a:endParaRPr lang="es-BO">
                        <a:effectLst/>
                      </a:endParaRPr>
                    </a:p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525.388 women</a:t>
                      </a:r>
                      <a:endParaRPr lang="es-BO" err="1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BO">
                        <a:effectLst/>
                      </a:endParaRPr>
                    </a:p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2.117.112</a:t>
                      </a:r>
                      <a:endParaRPr lang="es-BO">
                        <a:effectLst/>
                      </a:endParaRPr>
                    </a:p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1.065.739 women </a:t>
                      </a:r>
                      <a:endParaRPr lang="es-B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BO">
                        <a:effectLst/>
                      </a:endParaRPr>
                    </a:p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High average</a:t>
                      </a:r>
                      <a:endParaRPr lang="es-BO">
                        <a:effectLst/>
                      </a:endParaRPr>
                    </a:p>
                    <a:p>
                      <a:pPr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High</a:t>
                      </a:r>
                      <a:endParaRPr lang="es-BO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2176628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9"/>
          <p:cNvSpPr txBox="1">
            <a:spLocks noGrp="1"/>
          </p:cNvSpPr>
          <p:nvPr>
            <p:ph type="subTitle" idx="1"/>
          </p:nvPr>
        </p:nvSpPr>
        <p:spPr>
          <a:xfrm>
            <a:off x="733909" y="404885"/>
            <a:ext cx="2838630" cy="433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2000" b="1">
                <a:solidFill>
                  <a:schemeClr val="dk1"/>
                </a:solidFill>
              </a:rPr>
              <a:t/>
            </a:r>
            <a:br>
              <a:rPr lang="es-ES" sz="2000" b="1">
                <a:solidFill>
                  <a:schemeClr val="dk1"/>
                </a:solidFill>
              </a:rPr>
            </a:br>
            <a:r>
              <a:rPr lang="es-ES" sz="2000" b="1">
                <a:solidFill>
                  <a:schemeClr val="dk1"/>
                </a:solidFill>
              </a:rPr>
              <a:t>ORANGE ECOSYSTEM IN COCHABAMBA</a:t>
            </a:r>
            <a:endParaRPr/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0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0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s-ES" sz="1400" b="1">
                <a:solidFill>
                  <a:schemeClr val="dk1"/>
                </a:solidFill>
              </a:rPr>
              <a:t>IPEE - INSTITUTE OF BUSINESS ECONOMIC PROGRESS</a:t>
            </a:r>
            <a:endParaRPr sz="1400" b="1">
              <a:solidFill>
                <a:schemeClr val="dk1"/>
              </a:solidFill>
            </a:endParaRPr>
          </a:p>
        </p:txBody>
      </p:sp>
      <p:sp>
        <p:nvSpPr>
          <p:cNvPr id="483" name="Google Shape;483;p9"/>
          <p:cNvSpPr txBox="1"/>
          <p:nvPr/>
        </p:nvSpPr>
        <p:spPr>
          <a:xfrm>
            <a:off x="5162109" y="802035"/>
            <a:ext cx="2838600" cy="3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b="1" i="1" u="sng" err="1"/>
              <a:t>From</a:t>
            </a:r>
            <a:r>
              <a:rPr lang="es-ES" b="1" i="1" u="sng"/>
              <a:t> 1060</a:t>
            </a:r>
            <a:r>
              <a:rPr lang="es-ES" sz="1400" b="1" i="1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b="1" i="1" u="sng" err="1">
                <a:solidFill>
                  <a:srgbClr val="263238"/>
                </a:solidFill>
              </a:rPr>
              <a:t>enterprises</a:t>
            </a:r>
            <a:r>
              <a:rPr lang="es-ES" sz="1400" b="1" i="1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s-ES" b="1" i="1" u="sng"/>
              <a:t> </a:t>
            </a:r>
            <a:endParaRPr u="sng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err="1">
                <a:solidFill>
                  <a:srgbClr val="F97305"/>
                </a:solidFill>
              </a:rPr>
              <a:t>Gastronomy</a:t>
            </a:r>
            <a:r>
              <a:rPr lang="es-ES" sz="1400" b="1" i="0" u="none" strike="noStrike" cap="none">
                <a:solidFill>
                  <a:srgbClr val="F97305"/>
                </a:solidFill>
              </a:rPr>
              <a:t>:</a:t>
            </a:r>
            <a:endParaRPr b="1">
              <a:solidFill>
                <a:srgbClr val="F9730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Industrial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Products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Handicrafts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Antiques: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Support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media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digital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content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Creative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education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Books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newspapers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magazines: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Fashion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Haute Couture: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es-ES" b="1" i="1" u="sng"/>
              <a:t>From</a:t>
            </a:r>
            <a:r>
              <a:rPr lang="es-ES" sz="1400" b="1" i="1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285 </a:t>
            </a:r>
            <a:r>
              <a:rPr lang="es-ES" b="1" i="1" u="sng">
                <a:solidFill>
                  <a:srgbClr val="263238"/>
                </a:solidFill>
              </a:rPr>
              <a:t>virtual </a:t>
            </a:r>
            <a:r>
              <a:rPr lang="es-ES" b="1" i="1" u="sng" err="1"/>
              <a:t>entreprises</a:t>
            </a:r>
            <a:r>
              <a:rPr lang="es-ES" sz="1400" b="1" i="1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u="sng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 and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Heritage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A.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Visuals</a:t>
            </a:r>
            <a:endParaRPr lang="es-ES" err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err="1">
                <a:solidFill>
                  <a:srgbClr val="F97305"/>
                </a:solidFill>
              </a:rPr>
              <a:t>Tourism</a:t>
            </a:r>
            <a:r>
              <a:rPr lang="es-ES" sz="1400" b="1" i="0" u="none" strike="noStrike" cap="none">
                <a:solidFill>
                  <a:srgbClr val="F97305"/>
                </a:solidFill>
              </a:rPr>
              <a:t> and </a:t>
            </a:r>
            <a:r>
              <a:rPr lang="es-ES" sz="1400" b="1" i="0" u="none" strike="noStrike" cap="none" err="1">
                <a:solidFill>
                  <a:srgbClr val="F97305"/>
                </a:solidFill>
              </a:rPr>
              <a:t>Heritage</a:t>
            </a:r>
            <a:r>
              <a:rPr lang="es-ES" sz="1400" b="1" i="0" u="none" strike="noStrike" cap="none">
                <a:solidFill>
                  <a:srgbClr val="F97305"/>
                </a:solidFill>
              </a:rPr>
              <a:t>:</a:t>
            </a:r>
            <a:endParaRPr b="1">
              <a:solidFill>
                <a:srgbClr val="F9730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Performing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Show: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err="1">
                <a:solidFill>
                  <a:srgbClr val="F97305"/>
                </a:solidFill>
              </a:rPr>
              <a:t>Ind</a:t>
            </a:r>
            <a:r>
              <a:rPr lang="es-ES" sz="1400" b="1" i="0" u="none" strike="noStrike" cap="none">
                <a:solidFill>
                  <a:srgbClr val="F97305"/>
                </a:solidFill>
              </a:rPr>
              <a:t>. </a:t>
            </a:r>
            <a:r>
              <a:rPr lang="es-ES" sz="1400" b="1" i="0" u="none" strike="noStrike" cap="none" err="1">
                <a:solidFill>
                  <a:srgbClr val="F97305"/>
                </a:solidFill>
              </a:rPr>
              <a:t>Food</a:t>
            </a:r>
            <a:r>
              <a:rPr lang="es-ES" sz="1400" b="1" i="0" u="none" strike="noStrike" cap="none">
                <a:solidFill>
                  <a:srgbClr val="F97305"/>
                </a:solidFill>
              </a:rPr>
              <a:t> and </a:t>
            </a:r>
            <a:r>
              <a:rPr lang="es-ES" sz="1400" b="1" i="0" u="none" strike="noStrike" cap="none" err="1">
                <a:solidFill>
                  <a:srgbClr val="F97305"/>
                </a:solidFill>
              </a:rPr>
              <a:t>beverages</a:t>
            </a:r>
            <a:r>
              <a:rPr lang="es-ES" sz="1400" b="1" i="0" u="none" strike="noStrike" cap="none">
                <a:solidFill>
                  <a:srgbClr val="F97305"/>
                </a:solidFill>
              </a:rPr>
              <a:t>:</a:t>
            </a:r>
            <a:endParaRPr b="1">
              <a:solidFill>
                <a:srgbClr val="F9730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Editorial, Audiovisual,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9"/>
          <p:cNvSpPr txBox="1"/>
          <p:nvPr/>
        </p:nvSpPr>
        <p:spPr>
          <a:xfrm>
            <a:off x="7773173" y="1017478"/>
            <a:ext cx="32481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rgbClr val="F97305"/>
                </a:solidFill>
              </a:rPr>
              <a:t>37,1 %</a:t>
            </a:r>
            <a:endParaRPr b="1">
              <a:solidFill>
                <a:srgbClr val="F9730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11, 2%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10,3 %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3,7 %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5,7 %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7,6%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12,3%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rgbClr val="F97305"/>
                </a:solidFill>
              </a:rPr>
              <a:t>54%</a:t>
            </a:r>
            <a:endParaRPr b="1">
              <a:solidFill>
                <a:srgbClr val="F9730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1,8%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rgbClr val="F97305"/>
                </a:solidFill>
              </a:rPr>
              <a:t>13,3 %</a:t>
            </a:r>
            <a:endParaRPr b="1">
              <a:solidFill>
                <a:srgbClr val="F9730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9,1%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5" name="Google Shape;48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13976" y="76657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g2438336fe24_1_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575" y="226600"/>
            <a:ext cx="3870013" cy="4765851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g2438336fe24_1_42"/>
          <p:cNvSpPr/>
          <p:nvPr/>
        </p:nvSpPr>
        <p:spPr>
          <a:xfrm>
            <a:off x="5053800" y="0"/>
            <a:ext cx="4090200" cy="51435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g2438336fe24_1_42"/>
          <p:cNvSpPr txBox="1"/>
          <p:nvPr/>
        </p:nvSpPr>
        <p:spPr>
          <a:xfrm>
            <a:off x="5923225" y="1617450"/>
            <a:ext cx="22023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Quantity of Potencial Traditional Companies Beneficiares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1"/>
          <p:cNvSpPr txBox="1">
            <a:spLocks noGrp="1"/>
          </p:cNvSpPr>
          <p:nvPr>
            <p:ph type="title"/>
          </p:nvPr>
        </p:nvSpPr>
        <p:spPr>
          <a:xfrm>
            <a:off x="100229" y="172948"/>
            <a:ext cx="7895727" cy="711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300">
                <a:solidFill>
                  <a:schemeClr val="dk1"/>
                </a:solidFill>
              </a:rPr>
              <a:t>Our target social issues are:</a:t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498" name="Google Shape;498;p11"/>
          <p:cNvSpPr txBox="1">
            <a:spLocks noGrp="1"/>
          </p:cNvSpPr>
          <p:nvPr>
            <p:ph type="title"/>
          </p:nvPr>
        </p:nvSpPr>
        <p:spPr>
          <a:xfrm>
            <a:off x="3320727" y="1225879"/>
            <a:ext cx="727366" cy="7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s-ES" sz="5000">
                <a:solidFill>
                  <a:schemeClr val="accent2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</a:t>
            </a:r>
            <a:endParaRPr sz="5000">
              <a:solidFill>
                <a:schemeClr val="accent2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99" name="Google Shape;499;p11"/>
          <p:cNvSpPr txBox="1">
            <a:spLocks noGrp="1"/>
          </p:cNvSpPr>
          <p:nvPr>
            <p:ph type="title"/>
          </p:nvPr>
        </p:nvSpPr>
        <p:spPr>
          <a:xfrm>
            <a:off x="4224197" y="2762978"/>
            <a:ext cx="695700" cy="8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s-ES" sz="5000">
                <a:solidFill>
                  <a:schemeClr val="accent2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</a:t>
            </a:r>
            <a:endParaRPr sz="5000">
              <a:solidFill>
                <a:schemeClr val="accent2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00" name="Google Shape;500;p11"/>
          <p:cNvSpPr txBox="1">
            <a:spLocks noGrp="1"/>
          </p:cNvSpPr>
          <p:nvPr>
            <p:ph type="subTitle" idx="4"/>
          </p:nvPr>
        </p:nvSpPr>
        <p:spPr>
          <a:xfrm>
            <a:off x="3892229" y="1020937"/>
            <a:ext cx="4264037" cy="945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700"/>
              <a:t>Limited Acceptance and Adaptation to the Orange Approach in Traditional Companies.</a:t>
            </a:r>
            <a:endParaRPr/>
          </a:p>
        </p:txBody>
      </p:sp>
      <p:sp>
        <p:nvSpPr>
          <p:cNvPr id="501" name="Google Shape;501;p11"/>
          <p:cNvSpPr txBox="1">
            <a:spLocks noGrp="1"/>
          </p:cNvSpPr>
          <p:nvPr>
            <p:ph type="subTitle" idx="5"/>
          </p:nvPr>
        </p:nvSpPr>
        <p:spPr>
          <a:xfrm>
            <a:off x="4898511" y="2592422"/>
            <a:ext cx="3823800" cy="13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700"/>
              <a:t>Few Effective Education about "Acceptance of Differences", different ways of think, be, live and do.</a:t>
            </a:r>
            <a:endParaRPr/>
          </a:p>
        </p:txBody>
      </p:sp>
      <p:pic>
        <p:nvPicPr>
          <p:cNvPr id="502" name="Google Shape;50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03" name="Google Shape;503;p11" descr="La mujer está preocupada clipart. Dibujos animados descargar gratis. |  Creazill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522" y="1355474"/>
            <a:ext cx="2741642" cy="378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2"/>
          <p:cNvSpPr txBox="1">
            <a:spLocks noGrp="1"/>
          </p:cNvSpPr>
          <p:nvPr>
            <p:ph type="title"/>
          </p:nvPr>
        </p:nvSpPr>
        <p:spPr>
          <a:xfrm>
            <a:off x="331182" y="2210400"/>
            <a:ext cx="2804029" cy="283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ES" sz="2200"/>
              <a:t>Orange companies</a:t>
            </a:r>
            <a:endParaRPr sz="2200"/>
          </a:p>
        </p:txBody>
      </p:sp>
      <p:sp>
        <p:nvSpPr>
          <p:cNvPr id="509" name="Google Shape;509;p12"/>
          <p:cNvSpPr txBox="1">
            <a:spLocks noGrp="1"/>
          </p:cNvSpPr>
          <p:nvPr>
            <p:ph type="title" idx="2"/>
          </p:nvPr>
        </p:nvSpPr>
        <p:spPr>
          <a:xfrm>
            <a:off x="3651314" y="3991735"/>
            <a:ext cx="2084468" cy="663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2200">
                <a:solidFill>
                  <a:srgbClr val="0000CC"/>
                </a:solidFill>
              </a:rPr>
              <a:t>Traditional companies</a:t>
            </a:r>
            <a:endParaRPr sz="2200">
              <a:solidFill>
                <a:srgbClr val="0000CC"/>
              </a:solidFill>
            </a:endParaRPr>
          </a:p>
        </p:txBody>
      </p:sp>
      <p:sp>
        <p:nvSpPr>
          <p:cNvPr id="510" name="Google Shape;510;p12"/>
          <p:cNvSpPr txBox="1">
            <a:spLocks noGrp="1"/>
          </p:cNvSpPr>
          <p:nvPr>
            <p:ph type="title" idx="4"/>
          </p:nvPr>
        </p:nvSpPr>
        <p:spPr>
          <a:xfrm>
            <a:off x="5735782" y="2108865"/>
            <a:ext cx="3127663" cy="356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2200">
                <a:solidFill>
                  <a:srgbClr val="0000CC"/>
                </a:solidFill>
              </a:rPr>
              <a:t>General </a:t>
            </a:r>
            <a:r>
              <a:rPr lang="es-ES" sz="2200" err="1">
                <a:solidFill>
                  <a:srgbClr val="0000CC"/>
                </a:solidFill>
              </a:rPr>
              <a:t>population</a:t>
            </a:r>
            <a:endParaRPr sz="2200">
              <a:solidFill>
                <a:srgbClr val="0000CC"/>
              </a:solidFill>
            </a:endParaRPr>
          </a:p>
        </p:txBody>
      </p:sp>
      <p:sp>
        <p:nvSpPr>
          <p:cNvPr id="511" name="Google Shape;511;p12"/>
          <p:cNvSpPr txBox="1">
            <a:spLocks noGrp="1"/>
          </p:cNvSpPr>
          <p:nvPr>
            <p:ph type="title" idx="6"/>
          </p:nvPr>
        </p:nvSpPr>
        <p:spPr>
          <a:xfrm>
            <a:off x="488372" y="259507"/>
            <a:ext cx="8125691" cy="864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300">
                <a:solidFill>
                  <a:schemeClr val="dk2"/>
                </a:solidFill>
              </a:rPr>
              <a:t>Stakeholders concerned by the social issues:</a:t>
            </a:r>
            <a:endParaRPr/>
          </a:p>
        </p:txBody>
      </p:sp>
      <p:grpSp>
        <p:nvGrpSpPr>
          <p:cNvPr id="512" name="Google Shape;512;p12"/>
          <p:cNvGrpSpPr/>
          <p:nvPr/>
        </p:nvGrpSpPr>
        <p:grpSpPr>
          <a:xfrm>
            <a:off x="6425667" y="2493902"/>
            <a:ext cx="1747891" cy="1694054"/>
            <a:chOff x="1781317" y="3391400"/>
            <a:chExt cx="367255" cy="282364"/>
          </a:xfrm>
        </p:grpSpPr>
        <p:sp>
          <p:nvSpPr>
            <p:cNvPr id="513" name="Google Shape;513;p12"/>
            <p:cNvSpPr/>
            <p:nvPr/>
          </p:nvSpPr>
          <p:spPr>
            <a:xfrm>
              <a:off x="1901061" y="3639610"/>
              <a:ext cx="11013" cy="33772"/>
            </a:xfrm>
            <a:custGeom>
              <a:avLst/>
              <a:gdLst/>
              <a:ahLst/>
              <a:cxnLst/>
              <a:rect l="l" t="t" r="r" b="b"/>
              <a:pathLst>
                <a:path w="346" h="1061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894"/>
                  </a:lnTo>
                  <a:cubicBezTo>
                    <a:pt x="1" y="977"/>
                    <a:pt x="72" y="1060"/>
                    <a:pt x="167" y="1060"/>
                  </a:cubicBezTo>
                  <a:cubicBezTo>
                    <a:pt x="251" y="1060"/>
                    <a:pt x="334" y="977"/>
                    <a:pt x="334" y="894"/>
                  </a:cubicBezTo>
                  <a:lnTo>
                    <a:pt x="334" y="167"/>
                  </a:lnTo>
                  <a:cubicBezTo>
                    <a:pt x="346" y="72"/>
                    <a:pt x="274" y="1"/>
                    <a:pt x="1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12"/>
            <p:cNvSpPr/>
            <p:nvPr/>
          </p:nvSpPr>
          <p:spPr>
            <a:xfrm>
              <a:off x="2016668" y="3639610"/>
              <a:ext cx="10631" cy="33772"/>
            </a:xfrm>
            <a:custGeom>
              <a:avLst/>
              <a:gdLst/>
              <a:ahLst/>
              <a:cxnLst/>
              <a:rect l="l" t="t" r="r" b="b"/>
              <a:pathLst>
                <a:path w="334" h="1061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lnTo>
                    <a:pt x="0" y="894"/>
                  </a:lnTo>
                  <a:cubicBezTo>
                    <a:pt x="0" y="977"/>
                    <a:pt x="71" y="1060"/>
                    <a:pt x="167" y="1060"/>
                  </a:cubicBezTo>
                  <a:cubicBezTo>
                    <a:pt x="250" y="1060"/>
                    <a:pt x="333" y="977"/>
                    <a:pt x="333" y="894"/>
                  </a:cubicBezTo>
                  <a:lnTo>
                    <a:pt x="333" y="167"/>
                  </a:lnTo>
                  <a:cubicBezTo>
                    <a:pt x="333" y="72"/>
                    <a:pt x="250" y="1"/>
                    <a:pt x="1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12"/>
            <p:cNvSpPr/>
            <p:nvPr/>
          </p:nvSpPr>
          <p:spPr>
            <a:xfrm>
              <a:off x="1820340" y="3518720"/>
              <a:ext cx="46281" cy="16329"/>
            </a:xfrm>
            <a:custGeom>
              <a:avLst/>
              <a:gdLst/>
              <a:ahLst/>
              <a:cxnLst/>
              <a:rect l="l" t="t" r="r" b="b"/>
              <a:pathLst>
                <a:path w="1454" h="513" extrusionOk="0"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cubicBezTo>
                    <a:pt x="1" y="251"/>
                    <a:pt x="84" y="334"/>
                    <a:pt x="167" y="334"/>
                  </a:cubicBezTo>
                  <a:cubicBezTo>
                    <a:pt x="370" y="334"/>
                    <a:pt x="917" y="358"/>
                    <a:pt x="1179" y="489"/>
                  </a:cubicBezTo>
                  <a:cubicBezTo>
                    <a:pt x="1215" y="513"/>
                    <a:pt x="1227" y="513"/>
                    <a:pt x="1263" y="513"/>
                  </a:cubicBezTo>
                  <a:cubicBezTo>
                    <a:pt x="1310" y="513"/>
                    <a:pt x="1382" y="477"/>
                    <a:pt x="1406" y="417"/>
                  </a:cubicBezTo>
                  <a:cubicBezTo>
                    <a:pt x="1453" y="346"/>
                    <a:pt x="1417" y="239"/>
                    <a:pt x="1334" y="191"/>
                  </a:cubicBezTo>
                  <a:cubicBezTo>
                    <a:pt x="941" y="1"/>
                    <a:pt x="203" y="1"/>
                    <a:pt x="1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12"/>
            <p:cNvSpPr/>
            <p:nvPr/>
          </p:nvSpPr>
          <p:spPr>
            <a:xfrm>
              <a:off x="1802898" y="3628247"/>
              <a:ext cx="11045" cy="45135"/>
            </a:xfrm>
            <a:custGeom>
              <a:avLst/>
              <a:gdLst/>
              <a:ahLst/>
              <a:cxnLst/>
              <a:rect l="l" t="t" r="r" b="b"/>
              <a:pathLst>
                <a:path w="347" h="1418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1251"/>
                  </a:lnTo>
                  <a:cubicBezTo>
                    <a:pt x="1" y="1334"/>
                    <a:pt x="72" y="1417"/>
                    <a:pt x="168" y="1417"/>
                  </a:cubicBezTo>
                  <a:cubicBezTo>
                    <a:pt x="263" y="1417"/>
                    <a:pt x="334" y="1334"/>
                    <a:pt x="334" y="1251"/>
                  </a:cubicBezTo>
                  <a:lnTo>
                    <a:pt x="334" y="167"/>
                  </a:lnTo>
                  <a:cubicBezTo>
                    <a:pt x="346" y="72"/>
                    <a:pt x="275" y="1"/>
                    <a:pt x="1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12"/>
            <p:cNvSpPr/>
            <p:nvPr/>
          </p:nvSpPr>
          <p:spPr>
            <a:xfrm>
              <a:off x="1781317" y="3391400"/>
              <a:ext cx="367255" cy="282364"/>
            </a:xfrm>
            <a:custGeom>
              <a:avLst/>
              <a:gdLst/>
              <a:ahLst/>
              <a:cxnLst/>
              <a:rect l="l" t="t" r="r" b="b"/>
              <a:pathLst>
                <a:path w="11538" h="8871" extrusionOk="0">
                  <a:moveTo>
                    <a:pt x="9728" y="2703"/>
                  </a:moveTo>
                  <a:cubicBezTo>
                    <a:pt x="10049" y="2703"/>
                    <a:pt x="10287" y="2917"/>
                    <a:pt x="10287" y="3167"/>
                  </a:cubicBezTo>
                  <a:lnTo>
                    <a:pt x="10287" y="3203"/>
                  </a:lnTo>
                  <a:cubicBezTo>
                    <a:pt x="10121" y="3120"/>
                    <a:pt x="9930" y="3096"/>
                    <a:pt x="9728" y="3096"/>
                  </a:cubicBezTo>
                  <a:cubicBezTo>
                    <a:pt x="9537" y="3096"/>
                    <a:pt x="9347" y="3143"/>
                    <a:pt x="9180" y="3203"/>
                  </a:cubicBezTo>
                  <a:lnTo>
                    <a:pt x="9180" y="3167"/>
                  </a:lnTo>
                  <a:cubicBezTo>
                    <a:pt x="9180" y="2917"/>
                    <a:pt x="9430" y="2703"/>
                    <a:pt x="9728" y="2703"/>
                  </a:cubicBezTo>
                  <a:close/>
                  <a:moveTo>
                    <a:pt x="9728" y="3405"/>
                  </a:moveTo>
                  <a:cubicBezTo>
                    <a:pt x="10347" y="3405"/>
                    <a:pt x="10835" y="3893"/>
                    <a:pt x="10835" y="4513"/>
                  </a:cubicBezTo>
                  <a:cubicBezTo>
                    <a:pt x="10835" y="4632"/>
                    <a:pt x="10811" y="4751"/>
                    <a:pt x="10775" y="4846"/>
                  </a:cubicBezTo>
                  <a:cubicBezTo>
                    <a:pt x="10299" y="4358"/>
                    <a:pt x="9454" y="4167"/>
                    <a:pt x="9406" y="4167"/>
                  </a:cubicBezTo>
                  <a:cubicBezTo>
                    <a:pt x="9392" y="4160"/>
                    <a:pt x="9377" y="4157"/>
                    <a:pt x="9362" y="4157"/>
                  </a:cubicBezTo>
                  <a:cubicBezTo>
                    <a:pt x="9325" y="4157"/>
                    <a:pt x="9285" y="4174"/>
                    <a:pt x="9251" y="4191"/>
                  </a:cubicBezTo>
                  <a:cubicBezTo>
                    <a:pt x="9216" y="4227"/>
                    <a:pt x="9192" y="4274"/>
                    <a:pt x="9192" y="4334"/>
                  </a:cubicBezTo>
                  <a:cubicBezTo>
                    <a:pt x="9192" y="4334"/>
                    <a:pt x="9180" y="4441"/>
                    <a:pt x="9061" y="4572"/>
                  </a:cubicBezTo>
                  <a:cubicBezTo>
                    <a:pt x="9001" y="4632"/>
                    <a:pt x="9001" y="4751"/>
                    <a:pt x="9061" y="4810"/>
                  </a:cubicBezTo>
                  <a:cubicBezTo>
                    <a:pt x="9091" y="4840"/>
                    <a:pt x="9135" y="4855"/>
                    <a:pt x="9180" y="4855"/>
                  </a:cubicBezTo>
                  <a:cubicBezTo>
                    <a:pt x="9225" y="4855"/>
                    <a:pt x="9269" y="4840"/>
                    <a:pt x="9299" y="4810"/>
                  </a:cubicBezTo>
                  <a:cubicBezTo>
                    <a:pt x="9394" y="4715"/>
                    <a:pt x="9454" y="4608"/>
                    <a:pt x="9478" y="4536"/>
                  </a:cubicBezTo>
                  <a:cubicBezTo>
                    <a:pt x="9763" y="4632"/>
                    <a:pt x="10359" y="4834"/>
                    <a:pt x="10621" y="5203"/>
                  </a:cubicBezTo>
                  <a:cubicBezTo>
                    <a:pt x="10561" y="5668"/>
                    <a:pt x="10192" y="5977"/>
                    <a:pt x="9728" y="5977"/>
                  </a:cubicBezTo>
                  <a:cubicBezTo>
                    <a:pt x="9251" y="5977"/>
                    <a:pt x="8870" y="5620"/>
                    <a:pt x="8823" y="5167"/>
                  </a:cubicBezTo>
                  <a:cubicBezTo>
                    <a:pt x="8823" y="5132"/>
                    <a:pt x="8811" y="5120"/>
                    <a:pt x="8799" y="5084"/>
                  </a:cubicBezTo>
                  <a:cubicBezTo>
                    <a:pt x="8692" y="4906"/>
                    <a:pt x="8632" y="4715"/>
                    <a:pt x="8632" y="4513"/>
                  </a:cubicBezTo>
                  <a:cubicBezTo>
                    <a:pt x="8632" y="3893"/>
                    <a:pt x="9120" y="3405"/>
                    <a:pt x="9728" y="3405"/>
                  </a:cubicBezTo>
                  <a:close/>
                  <a:moveTo>
                    <a:pt x="3048" y="3405"/>
                  </a:moveTo>
                  <a:lnTo>
                    <a:pt x="3048" y="4108"/>
                  </a:lnTo>
                  <a:cubicBezTo>
                    <a:pt x="3048" y="4227"/>
                    <a:pt x="3024" y="4334"/>
                    <a:pt x="2977" y="4429"/>
                  </a:cubicBezTo>
                  <a:lnTo>
                    <a:pt x="2882" y="4608"/>
                  </a:lnTo>
                  <a:cubicBezTo>
                    <a:pt x="2870" y="4644"/>
                    <a:pt x="2870" y="4655"/>
                    <a:pt x="2870" y="4691"/>
                  </a:cubicBezTo>
                  <a:lnTo>
                    <a:pt x="2870" y="5048"/>
                  </a:lnTo>
                  <a:cubicBezTo>
                    <a:pt x="2870" y="5298"/>
                    <a:pt x="2763" y="5537"/>
                    <a:pt x="2584" y="5703"/>
                  </a:cubicBezTo>
                  <a:cubicBezTo>
                    <a:pt x="2413" y="5885"/>
                    <a:pt x="2203" y="5981"/>
                    <a:pt x="1989" y="5981"/>
                  </a:cubicBezTo>
                  <a:cubicBezTo>
                    <a:pt x="1965" y="5981"/>
                    <a:pt x="1941" y="5979"/>
                    <a:pt x="1917" y="5977"/>
                  </a:cubicBezTo>
                  <a:cubicBezTo>
                    <a:pt x="1429" y="5965"/>
                    <a:pt x="1024" y="5537"/>
                    <a:pt x="1024" y="5013"/>
                  </a:cubicBezTo>
                  <a:lnTo>
                    <a:pt x="1024" y="4703"/>
                  </a:lnTo>
                  <a:cubicBezTo>
                    <a:pt x="1024" y="4667"/>
                    <a:pt x="1024" y="4644"/>
                    <a:pt x="1012" y="4632"/>
                  </a:cubicBezTo>
                  <a:lnTo>
                    <a:pt x="905" y="4417"/>
                  </a:lnTo>
                  <a:cubicBezTo>
                    <a:pt x="858" y="4346"/>
                    <a:pt x="846" y="4251"/>
                    <a:pt x="846" y="4167"/>
                  </a:cubicBezTo>
                  <a:lnTo>
                    <a:pt x="846" y="4144"/>
                  </a:lnTo>
                  <a:cubicBezTo>
                    <a:pt x="846" y="3751"/>
                    <a:pt x="1179" y="3405"/>
                    <a:pt x="1596" y="3405"/>
                  </a:cubicBezTo>
                  <a:close/>
                  <a:moveTo>
                    <a:pt x="5763" y="322"/>
                  </a:moveTo>
                  <a:cubicBezTo>
                    <a:pt x="6358" y="322"/>
                    <a:pt x="6870" y="536"/>
                    <a:pt x="7263" y="905"/>
                  </a:cubicBezTo>
                  <a:cubicBezTo>
                    <a:pt x="7668" y="1298"/>
                    <a:pt x="7882" y="1858"/>
                    <a:pt x="7942" y="2524"/>
                  </a:cubicBezTo>
                  <a:cubicBezTo>
                    <a:pt x="8085" y="4346"/>
                    <a:pt x="8227" y="5346"/>
                    <a:pt x="8287" y="5703"/>
                  </a:cubicBezTo>
                  <a:lnTo>
                    <a:pt x="8287" y="5715"/>
                  </a:lnTo>
                  <a:cubicBezTo>
                    <a:pt x="8108" y="5834"/>
                    <a:pt x="7763" y="6025"/>
                    <a:pt x="7215" y="6179"/>
                  </a:cubicBezTo>
                  <a:lnTo>
                    <a:pt x="6930" y="6060"/>
                  </a:lnTo>
                  <a:cubicBezTo>
                    <a:pt x="6858" y="6025"/>
                    <a:pt x="6811" y="5953"/>
                    <a:pt x="6811" y="5882"/>
                  </a:cubicBezTo>
                  <a:lnTo>
                    <a:pt x="6811" y="5298"/>
                  </a:lnTo>
                  <a:cubicBezTo>
                    <a:pt x="7370" y="4941"/>
                    <a:pt x="7727" y="4334"/>
                    <a:pt x="7727" y="3632"/>
                  </a:cubicBezTo>
                  <a:lnTo>
                    <a:pt x="7727" y="3322"/>
                  </a:lnTo>
                  <a:cubicBezTo>
                    <a:pt x="7727" y="3108"/>
                    <a:pt x="7632" y="2917"/>
                    <a:pt x="7489" y="2786"/>
                  </a:cubicBezTo>
                  <a:cubicBezTo>
                    <a:pt x="7144" y="2489"/>
                    <a:pt x="6370" y="1965"/>
                    <a:pt x="5025" y="1834"/>
                  </a:cubicBezTo>
                  <a:cubicBezTo>
                    <a:pt x="5015" y="1831"/>
                    <a:pt x="5005" y="1830"/>
                    <a:pt x="4995" y="1830"/>
                  </a:cubicBezTo>
                  <a:cubicBezTo>
                    <a:pt x="4920" y="1830"/>
                    <a:pt x="4846" y="1903"/>
                    <a:pt x="4846" y="1977"/>
                  </a:cubicBezTo>
                  <a:cubicBezTo>
                    <a:pt x="4834" y="2072"/>
                    <a:pt x="4906" y="2155"/>
                    <a:pt x="5001" y="2155"/>
                  </a:cubicBezTo>
                  <a:cubicBezTo>
                    <a:pt x="6251" y="2274"/>
                    <a:pt x="6954" y="2750"/>
                    <a:pt x="7263" y="3024"/>
                  </a:cubicBezTo>
                  <a:cubicBezTo>
                    <a:pt x="7335" y="3096"/>
                    <a:pt x="7382" y="3179"/>
                    <a:pt x="7382" y="3298"/>
                  </a:cubicBezTo>
                  <a:lnTo>
                    <a:pt x="7382" y="3620"/>
                  </a:lnTo>
                  <a:cubicBezTo>
                    <a:pt x="7382" y="4525"/>
                    <a:pt x="6632" y="5251"/>
                    <a:pt x="5739" y="5251"/>
                  </a:cubicBezTo>
                  <a:cubicBezTo>
                    <a:pt x="4846" y="5251"/>
                    <a:pt x="4108" y="4513"/>
                    <a:pt x="4108" y="3620"/>
                  </a:cubicBezTo>
                  <a:lnTo>
                    <a:pt x="4108" y="3465"/>
                  </a:lnTo>
                  <a:cubicBezTo>
                    <a:pt x="4108" y="3405"/>
                    <a:pt x="4132" y="3346"/>
                    <a:pt x="4191" y="3298"/>
                  </a:cubicBezTo>
                  <a:cubicBezTo>
                    <a:pt x="4406" y="3179"/>
                    <a:pt x="4691" y="2965"/>
                    <a:pt x="4822" y="2572"/>
                  </a:cubicBezTo>
                  <a:cubicBezTo>
                    <a:pt x="4846" y="2489"/>
                    <a:pt x="4810" y="2393"/>
                    <a:pt x="4715" y="2369"/>
                  </a:cubicBezTo>
                  <a:cubicBezTo>
                    <a:pt x="4696" y="2361"/>
                    <a:pt x="4676" y="2357"/>
                    <a:pt x="4657" y="2357"/>
                  </a:cubicBezTo>
                  <a:cubicBezTo>
                    <a:pt x="4592" y="2357"/>
                    <a:pt x="4531" y="2401"/>
                    <a:pt x="4513" y="2465"/>
                  </a:cubicBezTo>
                  <a:cubicBezTo>
                    <a:pt x="4417" y="2750"/>
                    <a:pt x="4191" y="2917"/>
                    <a:pt x="4048" y="3024"/>
                  </a:cubicBezTo>
                  <a:cubicBezTo>
                    <a:pt x="3882" y="3108"/>
                    <a:pt x="3775" y="3286"/>
                    <a:pt x="3775" y="3465"/>
                  </a:cubicBezTo>
                  <a:lnTo>
                    <a:pt x="3775" y="3620"/>
                  </a:lnTo>
                  <a:cubicBezTo>
                    <a:pt x="3775" y="4310"/>
                    <a:pt x="4132" y="4929"/>
                    <a:pt x="4691" y="5287"/>
                  </a:cubicBezTo>
                  <a:lnTo>
                    <a:pt x="4691" y="5858"/>
                  </a:lnTo>
                  <a:cubicBezTo>
                    <a:pt x="4691" y="5941"/>
                    <a:pt x="4644" y="6013"/>
                    <a:pt x="4572" y="6037"/>
                  </a:cubicBezTo>
                  <a:lnTo>
                    <a:pt x="4287" y="6156"/>
                  </a:lnTo>
                  <a:cubicBezTo>
                    <a:pt x="3739" y="6013"/>
                    <a:pt x="3394" y="5822"/>
                    <a:pt x="3227" y="5715"/>
                  </a:cubicBezTo>
                  <a:lnTo>
                    <a:pt x="3227" y="5703"/>
                  </a:lnTo>
                  <a:cubicBezTo>
                    <a:pt x="3286" y="5346"/>
                    <a:pt x="3441" y="4346"/>
                    <a:pt x="3572" y="2524"/>
                  </a:cubicBezTo>
                  <a:cubicBezTo>
                    <a:pt x="3620" y="1858"/>
                    <a:pt x="3858" y="1310"/>
                    <a:pt x="4251" y="905"/>
                  </a:cubicBezTo>
                  <a:cubicBezTo>
                    <a:pt x="4644" y="524"/>
                    <a:pt x="5168" y="322"/>
                    <a:pt x="5763" y="322"/>
                  </a:cubicBezTo>
                  <a:close/>
                  <a:moveTo>
                    <a:pt x="2917" y="5870"/>
                  </a:moveTo>
                  <a:cubicBezTo>
                    <a:pt x="2941" y="5929"/>
                    <a:pt x="2989" y="5977"/>
                    <a:pt x="3036" y="6013"/>
                  </a:cubicBezTo>
                  <a:cubicBezTo>
                    <a:pt x="3167" y="6096"/>
                    <a:pt x="3417" y="6251"/>
                    <a:pt x="3810" y="6382"/>
                  </a:cubicBezTo>
                  <a:lnTo>
                    <a:pt x="3334" y="6596"/>
                  </a:lnTo>
                  <a:lnTo>
                    <a:pt x="2798" y="6441"/>
                  </a:lnTo>
                  <a:cubicBezTo>
                    <a:pt x="2667" y="6394"/>
                    <a:pt x="2667" y="6382"/>
                    <a:pt x="2667" y="6358"/>
                  </a:cubicBezTo>
                  <a:lnTo>
                    <a:pt x="2667" y="6120"/>
                  </a:lnTo>
                  <a:cubicBezTo>
                    <a:pt x="2727" y="6072"/>
                    <a:pt x="2763" y="6025"/>
                    <a:pt x="2822" y="5977"/>
                  </a:cubicBezTo>
                  <a:cubicBezTo>
                    <a:pt x="2858" y="5953"/>
                    <a:pt x="2882" y="5906"/>
                    <a:pt x="2917" y="5870"/>
                  </a:cubicBezTo>
                  <a:close/>
                  <a:moveTo>
                    <a:pt x="8620" y="5620"/>
                  </a:moveTo>
                  <a:cubicBezTo>
                    <a:pt x="8704" y="5822"/>
                    <a:pt x="8859" y="5977"/>
                    <a:pt x="9037" y="6096"/>
                  </a:cubicBezTo>
                  <a:lnTo>
                    <a:pt x="9037" y="6453"/>
                  </a:lnTo>
                  <a:lnTo>
                    <a:pt x="9013" y="6453"/>
                  </a:lnTo>
                  <a:lnTo>
                    <a:pt x="8478" y="6739"/>
                  </a:lnTo>
                  <a:cubicBezTo>
                    <a:pt x="8478" y="6739"/>
                    <a:pt x="8466" y="6739"/>
                    <a:pt x="8466" y="6727"/>
                  </a:cubicBezTo>
                  <a:lnTo>
                    <a:pt x="7692" y="6382"/>
                  </a:lnTo>
                  <a:cubicBezTo>
                    <a:pt x="8061" y="6251"/>
                    <a:pt x="8335" y="6096"/>
                    <a:pt x="8466" y="6013"/>
                  </a:cubicBezTo>
                  <a:cubicBezTo>
                    <a:pt x="8585" y="5941"/>
                    <a:pt x="8644" y="5798"/>
                    <a:pt x="8620" y="5656"/>
                  </a:cubicBezTo>
                  <a:lnTo>
                    <a:pt x="8620" y="5620"/>
                  </a:lnTo>
                  <a:close/>
                  <a:moveTo>
                    <a:pt x="2322" y="6263"/>
                  </a:moveTo>
                  <a:lnTo>
                    <a:pt x="2322" y="6334"/>
                  </a:lnTo>
                  <a:cubicBezTo>
                    <a:pt x="2322" y="6370"/>
                    <a:pt x="2322" y="6418"/>
                    <a:pt x="2334" y="6441"/>
                  </a:cubicBezTo>
                  <a:lnTo>
                    <a:pt x="1929" y="6834"/>
                  </a:lnTo>
                  <a:lnTo>
                    <a:pt x="1548" y="6441"/>
                  </a:lnTo>
                  <a:cubicBezTo>
                    <a:pt x="1560" y="6418"/>
                    <a:pt x="1560" y="6382"/>
                    <a:pt x="1560" y="6334"/>
                  </a:cubicBezTo>
                  <a:lnTo>
                    <a:pt x="1560" y="6263"/>
                  </a:lnTo>
                  <a:cubicBezTo>
                    <a:pt x="1667" y="6299"/>
                    <a:pt x="1786" y="6322"/>
                    <a:pt x="1905" y="6322"/>
                  </a:cubicBezTo>
                  <a:lnTo>
                    <a:pt x="1953" y="6322"/>
                  </a:lnTo>
                  <a:cubicBezTo>
                    <a:pt x="2084" y="6322"/>
                    <a:pt x="2203" y="6310"/>
                    <a:pt x="2322" y="6263"/>
                  </a:cubicBezTo>
                  <a:close/>
                  <a:moveTo>
                    <a:pt x="10109" y="6275"/>
                  </a:moveTo>
                  <a:lnTo>
                    <a:pt x="10109" y="6453"/>
                  </a:lnTo>
                  <a:cubicBezTo>
                    <a:pt x="10109" y="6513"/>
                    <a:pt x="10121" y="6572"/>
                    <a:pt x="10144" y="6620"/>
                  </a:cubicBezTo>
                  <a:lnTo>
                    <a:pt x="10002" y="6775"/>
                  </a:lnTo>
                  <a:cubicBezTo>
                    <a:pt x="9924" y="6840"/>
                    <a:pt x="9832" y="6873"/>
                    <a:pt x="9740" y="6873"/>
                  </a:cubicBezTo>
                  <a:cubicBezTo>
                    <a:pt x="9647" y="6873"/>
                    <a:pt x="9555" y="6840"/>
                    <a:pt x="9478" y="6775"/>
                  </a:cubicBezTo>
                  <a:lnTo>
                    <a:pt x="9311" y="6620"/>
                  </a:lnTo>
                  <a:cubicBezTo>
                    <a:pt x="9347" y="6572"/>
                    <a:pt x="9359" y="6513"/>
                    <a:pt x="9359" y="6453"/>
                  </a:cubicBezTo>
                  <a:lnTo>
                    <a:pt x="9359" y="6275"/>
                  </a:lnTo>
                  <a:cubicBezTo>
                    <a:pt x="9478" y="6310"/>
                    <a:pt x="9597" y="6334"/>
                    <a:pt x="9728" y="6334"/>
                  </a:cubicBezTo>
                  <a:cubicBezTo>
                    <a:pt x="9859" y="6334"/>
                    <a:pt x="9978" y="6322"/>
                    <a:pt x="10109" y="6275"/>
                  </a:cubicBezTo>
                  <a:close/>
                  <a:moveTo>
                    <a:pt x="6501" y="5477"/>
                  </a:moveTo>
                  <a:lnTo>
                    <a:pt x="6501" y="5882"/>
                  </a:lnTo>
                  <a:cubicBezTo>
                    <a:pt x="6501" y="6084"/>
                    <a:pt x="6620" y="6275"/>
                    <a:pt x="6811" y="6370"/>
                  </a:cubicBezTo>
                  <a:lnTo>
                    <a:pt x="7073" y="6477"/>
                  </a:lnTo>
                  <a:cubicBezTo>
                    <a:pt x="6799" y="6953"/>
                    <a:pt x="6299" y="7263"/>
                    <a:pt x="5739" y="7263"/>
                  </a:cubicBezTo>
                  <a:cubicBezTo>
                    <a:pt x="5191" y="7263"/>
                    <a:pt x="4691" y="6953"/>
                    <a:pt x="4453" y="6477"/>
                  </a:cubicBezTo>
                  <a:lnTo>
                    <a:pt x="4703" y="6370"/>
                  </a:lnTo>
                  <a:cubicBezTo>
                    <a:pt x="4894" y="6275"/>
                    <a:pt x="5013" y="6084"/>
                    <a:pt x="5013" y="5882"/>
                  </a:cubicBezTo>
                  <a:lnTo>
                    <a:pt x="5013" y="5477"/>
                  </a:lnTo>
                  <a:cubicBezTo>
                    <a:pt x="5239" y="5560"/>
                    <a:pt x="5489" y="5620"/>
                    <a:pt x="5763" y="5620"/>
                  </a:cubicBezTo>
                  <a:cubicBezTo>
                    <a:pt x="6025" y="5620"/>
                    <a:pt x="6263" y="5584"/>
                    <a:pt x="6501" y="5477"/>
                  </a:cubicBezTo>
                  <a:close/>
                  <a:moveTo>
                    <a:pt x="5763" y="0"/>
                  </a:moveTo>
                  <a:cubicBezTo>
                    <a:pt x="5072" y="0"/>
                    <a:pt x="4465" y="238"/>
                    <a:pt x="4013" y="679"/>
                  </a:cubicBezTo>
                  <a:cubicBezTo>
                    <a:pt x="3560" y="1131"/>
                    <a:pt x="3286" y="1774"/>
                    <a:pt x="3239" y="2512"/>
                  </a:cubicBezTo>
                  <a:cubicBezTo>
                    <a:pt x="3227" y="2703"/>
                    <a:pt x="3215" y="2905"/>
                    <a:pt x="3203" y="3084"/>
                  </a:cubicBezTo>
                  <a:lnTo>
                    <a:pt x="1608" y="3084"/>
                  </a:lnTo>
                  <a:cubicBezTo>
                    <a:pt x="1012" y="3084"/>
                    <a:pt x="536" y="3560"/>
                    <a:pt x="536" y="4155"/>
                  </a:cubicBezTo>
                  <a:lnTo>
                    <a:pt x="536" y="4167"/>
                  </a:lnTo>
                  <a:cubicBezTo>
                    <a:pt x="536" y="4298"/>
                    <a:pt x="560" y="4453"/>
                    <a:pt x="619" y="4572"/>
                  </a:cubicBezTo>
                  <a:lnTo>
                    <a:pt x="715" y="4751"/>
                  </a:lnTo>
                  <a:lnTo>
                    <a:pt x="715" y="5025"/>
                  </a:lnTo>
                  <a:cubicBezTo>
                    <a:pt x="715" y="5465"/>
                    <a:pt x="941" y="5858"/>
                    <a:pt x="1262" y="6096"/>
                  </a:cubicBezTo>
                  <a:lnTo>
                    <a:pt x="1262" y="6334"/>
                  </a:lnTo>
                  <a:cubicBezTo>
                    <a:pt x="1262" y="6370"/>
                    <a:pt x="1250" y="6394"/>
                    <a:pt x="1215" y="6418"/>
                  </a:cubicBezTo>
                  <a:lnTo>
                    <a:pt x="524" y="6608"/>
                  </a:lnTo>
                  <a:cubicBezTo>
                    <a:pt x="226" y="6691"/>
                    <a:pt x="0" y="6977"/>
                    <a:pt x="0" y="7287"/>
                  </a:cubicBezTo>
                  <a:lnTo>
                    <a:pt x="0" y="8692"/>
                  </a:lnTo>
                  <a:cubicBezTo>
                    <a:pt x="0" y="8775"/>
                    <a:pt x="72" y="8858"/>
                    <a:pt x="167" y="8858"/>
                  </a:cubicBezTo>
                  <a:cubicBezTo>
                    <a:pt x="250" y="8858"/>
                    <a:pt x="322" y="8775"/>
                    <a:pt x="322" y="8692"/>
                  </a:cubicBezTo>
                  <a:lnTo>
                    <a:pt x="322" y="7287"/>
                  </a:lnTo>
                  <a:cubicBezTo>
                    <a:pt x="322" y="7132"/>
                    <a:pt x="441" y="6977"/>
                    <a:pt x="596" y="6930"/>
                  </a:cubicBezTo>
                  <a:lnTo>
                    <a:pt x="1298" y="6739"/>
                  </a:lnTo>
                  <a:cubicBezTo>
                    <a:pt x="1322" y="6739"/>
                    <a:pt x="1334" y="6727"/>
                    <a:pt x="1369" y="6715"/>
                  </a:cubicBezTo>
                  <a:lnTo>
                    <a:pt x="1798" y="7144"/>
                  </a:lnTo>
                  <a:lnTo>
                    <a:pt x="1798" y="8704"/>
                  </a:lnTo>
                  <a:cubicBezTo>
                    <a:pt x="1798" y="8799"/>
                    <a:pt x="1870" y="8870"/>
                    <a:pt x="1965" y="8870"/>
                  </a:cubicBezTo>
                  <a:cubicBezTo>
                    <a:pt x="2048" y="8870"/>
                    <a:pt x="2131" y="8799"/>
                    <a:pt x="2131" y="8704"/>
                  </a:cubicBezTo>
                  <a:lnTo>
                    <a:pt x="2131" y="7144"/>
                  </a:lnTo>
                  <a:lnTo>
                    <a:pt x="2560" y="6715"/>
                  </a:lnTo>
                  <a:cubicBezTo>
                    <a:pt x="2620" y="6739"/>
                    <a:pt x="2679" y="6751"/>
                    <a:pt x="2727" y="6775"/>
                  </a:cubicBezTo>
                  <a:lnTo>
                    <a:pt x="2905" y="6811"/>
                  </a:lnTo>
                  <a:cubicBezTo>
                    <a:pt x="2667" y="6977"/>
                    <a:pt x="2524" y="7251"/>
                    <a:pt x="2524" y="7549"/>
                  </a:cubicBezTo>
                  <a:lnTo>
                    <a:pt x="2524" y="8704"/>
                  </a:lnTo>
                  <a:cubicBezTo>
                    <a:pt x="2524" y="8799"/>
                    <a:pt x="2608" y="8870"/>
                    <a:pt x="2691" y="8870"/>
                  </a:cubicBezTo>
                  <a:cubicBezTo>
                    <a:pt x="2786" y="8870"/>
                    <a:pt x="2858" y="8799"/>
                    <a:pt x="2858" y="8704"/>
                  </a:cubicBezTo>
                  <a:lnTo>
                    <a:pt x="2858" y="7549"/>
                  </a:lnTo>
                  <a:cubicBezTo>
                    <a:pt x="2858" y="7322"/>
                    <a:pt x="2989" y="7132"/>
                    <a:pt x="3179" y="7037"/>
                  </a:cubicBezTo>
                  <a:lnTo>
                    <a:pt x="4156" y="6608"/>
                  </a:lnTo>
                  <a:cubicBezTo>
                    <a:pt x="4453" y="7215"/>
                    <a:pt x="5072" y="7608"/>
                    <a:pt x="5763" y="7608"/>
                  </a:cubicBezTo>
                  <a:cubicBezTo>
                    <a:pt x="6442" y="7608"/>
                    <a:pt x="7073" y="7215"/>
                    <a:pt x="7370" y="6608"/>
                  </a:cubicBezTo>
                  <a:lnTo>
                    <a:pt x="8335" y="7037"/>
                  </a:lnTo>
                  <a:cubicBezTo>
                    <a:pt x="8537" y="7132"/>
                    <a:pt x="8656" y="7322"/>
                    <a:pt x="8656" y="7549"/>
                  </a:cubicBezTo>
                  <a:lnTo>
                    <a:pt x="8656" y="8704"/>
                  </a:lnTo>
                  <a:cubicBezTo>
                    <a:pt x="8656" y="8799"/>
                    <a:pt x="8739" y="8870"/>
                    <a:pt x="8823" y="8870"/>
                  </a:cubicBezTo>
                  <a:cubicBezTo>
                    <a:pt x="8918" y="8870"/>
                    <a:pt x="8989" y="8799"/>
                    <a:pt x="8989" y="8704"/>
                  </a:cubicBezTo>
                  <a:lnTo>
                    <a:pt x="8989" y="7549"/>
                  </a:lnTo>
                  <a:cubicBezTo>
                    <a:pt x="8989" y="7322"/>
                    <a:pt x="8918" y="7132"/>
                    <a:pt x="8775" y="6965"/>
                  </a:cubicBezTo>
                  <a:lnTo>
                    <a:pt x="9049" y="6834"/>
                  </a:lnTo>
                  <a:lnTo>
                    <a:pt x="9240" y="7025"/>
                  </a:lnTo>
                  <a:cubicBezTo>
                    <a:pt x="9370" y="7156"/>
                    <a:pt x="9549" y="7215"/>
                    <a:pt x="9728" y="7215"/>
                  </a:cubicBezTo>
                  <a:cubicBezTo>
                    <a:pt x="9906" y="7215"/>
                    <a:pt x="10085" y="7156"/>
                    <a:pt x="10228" y="7025"/>
                  </a:cubicBezTo>
                  <a:lnTo>
                    <a:pt x="10418" y="6834"/>
                  </a:lnTo>
                  <a:lnTo>
                    <a:pt x="10978" y="7108"/>
                  </a:lnTo>
                  <a:cubicBezTo>
                    <a:pt x="11121" y="7168"/>
                    <a:pt x="11192" y="7311"/>
                    <a:pt x="11192" y="7442"/>
                  </a:cubicBezTo>
                  <a:lnTo>
                    <a:pt x="11192" y="8692"/>
                  </a:lnTo>
                  <a:cubicBezTo>
                    <a:pt x="11192" y="8775"/>
                    <a:pt x="11264" y="8858"/>
                    <a:pt x="11359" y="8858"/>
                  </a:cubicBezTo>
                  <a:cubicBezTo>
                    <a:pt x="11442" y="8858"/>
                    <a:pt x="11514" y="8775"/>
                    <a:pt x="11514" y="8692"/>
                  </a:cubicBezTo>
                  <a:lnTo>
                    <a:pt x="11514" y="7442"/>
                  </a:lnTo>
                  <a:cubicBezTo>
                    <a:pt x="11537" y="7168"/>
                    <a:pt x="11383" y="6930"/>
                    <a:pt x="11145" y="6799"/>
                  </a:cubicBezTo>
                  <a:lnTo>
                    <a:pt x="10466" y="6453"/>
                  </a:lnTo>
                  <a:lnTo>
                    <a:pt x="10466" y="6441"/>
                  </a:lnTo>
                  <a:lnTo>
                    <a:pt x="10466" y="6096"/>
                  </a:lnTo>
                  <a:cubicBezTo>
                    <a:pt x="10740" y="5906"/>
                    <a:pt x="10942" y="5596"/>
                    <a:pt x="11002" y="5239"/>
                  </a:cubicBezTo>
                  <a:cubicBezTo>
                    <a:pt x="11133" y="5013"/>
                    <a:pt x="11192" y="4775"/>
                    <a:pt x="11192" y="4525"/>
                  </a:cubicBezTo>
                  <a:cubicBezTo>
                    <a:pt x="11192" y="4048"/>
                    <a:pt x="10966" y="3632"/>
                    <a:pt x="10609" y="3382"/>
                  </a:cubicBezTo>
                  <a:cubicBezTo>
                    <a:pt x="10621" y="3298"/>
                    <a:pt x="10644" y="3239"/>
                    <a:pt x="10644" y="3167"/>
                  </a:cubicBezTo>
                  <a:cubicBezTo>
                    <a:pt x="10644" y="2727"/>
                    <a:pt x="10240" y="2369"/>
                    <a:pt x="9751" y="2369"/>
                  </a:cubicBezTo>
                  <a:cubicBezTo>
                    <a:pt x="9251" y="2369"/>
                    <a:pt x="8859" y="2727"/>
                    <a:pt x="8859" y="3167"/>
                  </a:cubicBezTo>
                  <a:cubicBezTo>
                    <a:pt x="8859" y="3239"/>
                    <a:pt x="8870" y="3322"/>
                    <a:pt x="8882" y="3382"/>
                  </a:cubicBezTo>
                  <a:cubicBezTo>
                    <a:pt x="8680" y="3536"/>
                    <a:pt x="8513" y="3751"/>
                    <a:pt x="8406" y="3989"/>
                  </a:cubicBezTo>
                  <a:cubicBezTo>
                    <a:pt x="8358" y="3572"/>
                    <a:pt x="8323" y="3084"/>
                    <a:pt x="8275" y="2512"/>
                  </a:cubicBezTo>
                  <a:cubicBezTo>
                    <a:pt x="8216" y="1774"/>
                    <a:pt x="7942" y="1131"/>
                    <a:pt x="7501" y="679"/>
                  </a:cubicBezTo>
                  <a:cubicBezTo>
                    <a:pt x="7049" y="238"/>
                    <a:pt x="6442" y="0"/>
                    <a:pt x="57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12"/>
            <p:cNvSpPr/>
            <p:nvPr/>
          </p:nvSpPr>
          <p:spPr>
            <a:xfrm>
              <a:off x="2114800" y="3635440"/>
              <a:ext cx="11045" cy="37941"/>
            </a:xfrm>
            <a:custGeom>
              <a:avLst/>
              <a:gdLst/>
              <a:ahLst/>
              <a:cxnLst/>
              <a:rect l="l" t="t" r="r" b="b"/>
              <a:pathLst>
                <a:path w="347" h="1192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1025"/>
                  </a:lnTo>
                  <a:cubicBezTo>
                    <a:pt x="1" y="1108"/>
                    <a:pt x="72" y="1191"/>
                    <a:pt x="167" y="1191"/>
                  </a:cubicBezTo>
                  <a:cubicBezTo>
                    <a:pt x="251" y="1191"/>
                    <a:pt x="322" y="1108"/>
                    <a:pt x="322" y="1025"/>
                  </a:cubicBezTo>
                  <a:lnTo>
                    <a:pt x="322" y="156"/>
                  </a:lnTo>
                  <a:cubicBezTo>
                    <a:pt x="346" y="72"/>
                    <a:pt x="251" y="1"/>
                    <a:pt x="1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9" name="Google Shape;519;p12"/>
          <p:cNvSpPr/>
          <p:nvPr/>
        </p:nvSpPr>
        <p:spPr>
          <a:xfrm>
            <a:off x="3651314" y="2317172"/>
            <a:ext cx="1911609" cy="1646305"/>
          </a:xfrm>
          <a:custGeom>
            <a:avLst/>
            <a:gdLst/>
            <a:ahLst/>
            <a:cxnLst/>
            <a:rect l="l" t="t" r="r" b="b"/>
            <a:pathLst>
              <a:path w="11479" h="8407" extrusionOk="0">
                <a:moveTo>
                  <a:pt x="5168" y="2311"/>
                </a:moveTo>
                <a:lnTo>
                  <a:pt x="5335" y="4859"/>
                </a:lnTo>
                <a:lnTo>
                  <a:pt x="4620" y="4859"/>
                </a:lnTo>
                <a:lnTo>
                  <a:pt x="4763" y="2311"/>
                </a:lnTo>
                <a:close/>
                <a:moveTo>
                  <a:pt x="6966" y="2311"/>
                </a:moveTo>
                <a:lnTo>
                  <a:pt x="7133" y="4859"/>
                </a:lnTo>
                <a:lnTo>
                  <a:pt x="6418" y="4859"/>
                </a:lnTo>
                <a:lnTo>
                  <a:pt x="6561" y="2311"/>
                </a:lnTo>
                <a:close/>
                <a:moveTo>
                  <a:pt x="8764" y="2311"/>
                </a:moveTo>
                <a:lnTo>
                  <a:pt x="8931" y="4859"/>
                </a:lnTo>
                <a:lnTo>
                  <a:pt x="8216" y="4859"/>
                </a:lnTo>
                <a:lnTo>
                  <a:pt x="8371" y="2311"/>
                </a:lnTo>
                <a:close/>
                <a:moveTo>
                  <a:pt x="2156" y="5894"/>
                </a:moveTo>
                <a:lnTo>
                  <a:pt x="2144" y="6287"/>
                </a:lnTo>
                <a:lnTo>
                  <a:pt x="1549" y="6287"/>
                </a:lnTo>
                <a:cubicBezTo>
                  <a:pt x="1453" y="6287"/>
                  <a:pt x="1382" y="6359"/>
                  <a:pt x="1382" y="6442"/>
                </a:cubicBezTo>
                <a:cubicBezTo>
                  <a:pt x="1382" y="6537"/>
                  <a:pt x="1453" y="6609"/>
                  <a:pt x="1549" y="6609"/>
                </a:cubicBezTo>
                <a:lnTo>
                  <a:pt x="2132" y="6609"/>
                </a:lnTo>
                <a:lnTo>
                  <a:pt x="2096" y="8073"/>
                </a:lnTo>
                <a:lnTo>
                  <a:pt x="822" y="8073"/>
                </a:lnTo>
                <a:lnTo>
                  <a:pt x="822" y="6609"/>
                </a:lnTo>
                <a:lnTo>
                  <a:pt x="834" y="6609"/>
                </a:lnTo>
                <a:cubicBezTo>
                  <a:pt x="918" y="6609"/>
                  <a:pt x="1001" y="6537"/>
                  <a:pt x="1001" y="6442"/>
                </a:cubicBezTo>
                <a:cubicBezTo>
                  <a:pt x="1001" y="6359"/>
                  <a:pt x="918" y="6287"/>
                  <a:pt x="834" y="6287"/>
                </a:cubicBezTo>
                <a:cubicBezTo>
                  <a:pt x="727" y="6287"/>
                  <a:pt x="644" y="6192"/>
                  <a:pt x="644" y="6085"/>
                </a:cubicBezTo>
                <a:cubicBezTo>
                  <a:pt x="644" y="5990"/>
                  <a:pt x="727" y="5894"/>
                  <a:pt x="834" y="5894"/>
                </a:cubicBezTo>
                <a:close/>
                <a:moveTo>
                  <a:pt x="3382" y="334"/>
                </a:moveTo>
                <a:lnTo>
                  <a:pt x="3489" y="4859"/>
                </a:lnTo>
                <a:lnTo>
                  <a:pt x="3192" y="4859"/>
                </a:lnTo>
                <a:cubicBezTo>
                  <a:pt x="2894" y="4859"/>
                  <a:pt x="2668" y="5097"/>
                  <a:pt x="2668" y="5371"/>
                </a:cubicBezTo>
                <a:cubicBezTo>
                  <a:pt x="2668" y="5537"/>
                  <a:pt x="2739" y="5668"/>
                  <a:pt x="2846" y="5775"/>
                </a:cubicBezTo>
                <a:lnTo>
                  <a:pt x="2846" y="8085"/>
                </a:lnTo>
                <a:lnTo>
                  <a:pt x="2454" y="8085"/>
                </a:lnTo>
                <a:lnTo>
                  <a:pt x="2632" y="334"/>
                </a:lnTo>
                <a:close/>
                <a:moveTo>
                  <a:pt x="10359" y="5180"/>
                </a:moveTo>
                <a:cubicBezTo>
                  <a:pt x="10466" y="5180"/>
                  <a:pt x="10550" y="5275"/>
                  <a:pt x="10550" y="5371"/>
                </a:cubicBezTo>
                <a:cubicBezTo>
                  <a:pt x="10550" y="5478"/>
                  <a:pt x="10466" y="5573"/>
                  <a:pt x="10359" y="5573"/>
                </a:cubicBezTo>
                <a:lnTo>
                  <a:pt x="10002" y="5573"/>
                </a:lnTo>
                <a:cubicBezTo>
                  <a:pt x="9919" y="5573"/>
                  <a:pt x="9835" y="5644"/>
                  <a:pt x="9835" y="5728"/>
                </a:cubicBezTo>
                <a:cubicBezTo>
                  <a:pt x="9835" y="5823"/>
                  <a:pt x="9919" y="5894"/>
                  <a:pt x="10002" y="5894"/>
                </a:cubicBezTo>
                <a:lnTo>
                  <a:pt x="10371" y="5894"/>
                </a:lnTo>
                <a:lnTo>
                  <a:pt x="10371" y="8085"/>
                </a:lnTo>
                <a:lnTo>
                  <a:pt x="3156" y="8085"/>
                </a:lnTo>
                <a:lnTo>
                  <a:pt x="3156" y="5894"/>
                </a:lnTo>
                <a:lnTo>
                  <a:pt x="9288" y="5894"/>
                </a:lnTo>
                <a:cubicBezTo>
                  <a:pt x="9383" y="5894"/>
                  <a:pt x="9454" y="5823"/>
                  <a:pt x="9454" y="5728"/>
                </a:cubicBezTo>
                <a:cubicBezTo>
                  <a:pt x="9454" y="5644"/>
                  <a:pt x="9383" y="5573"/>
                  <a:pt x="9288" y="5573"/>
                </a:cubicBezTo>
                <a:lnTo>
                  <a:pt x="3168" y="5573"/>
                </a:lnTo>
                <a:cubicBezTo>
                  <a:pt x="3073" y="5573"/>
                  <a:pt x="2977" y="5478"/>
                  <a:pt x="2977" y="5371"/>
                </a:cubicBezTo>
                <a:cubicBezTo>
                  <a:pt x="2977" y="5275"/>
                  <a:pt x="3073" y="5180"/>
                  <a:pt x="3168" y="5180"/>
                </a:cubicBezTo>
                <a:close/>
                <a:moveTo>
                  <a:pt x="2489" y="1"/>
                </a:moveTo>
                <a:cubicBezTo>
                  <a:pt x="2394" y="1"/>
                  <a:pt x="2323" y="72"/>
                  <a:pt x="2323" y="168"/>
                </a:cubicBezTo>
                <a:lnTo>
                  <a:pt x="2203" y="5561"/>
                </a:lnTo>
                <a:lnTo>
                  <a:pt x="882" y="5561"/>
                </a:lnTo>
                <a:cubicBezTo>
                  <a:pt x="584" y="5561"/>
                  <a:pt x="358" y="5799"/>
                  <a:pt x="358" y="6085"/>
                </a:cubicBezTo>
                <a:cubicBezTo>
                  <a:pt x="358" y="6252"/>
                  <a:pt x="429" y="6383"/>
                  <a:pt x="537" y="6490"/>
                </a:cubicBezTo>
                <a:lnTo>
                  <a:pt x="537" y="8085"/>
                </a:lnTo>
                <a:lnTo>
                  <a:pt x="168" y="8085"/>
                </a:lnTo>
                <a:cubicBezTo>
                  <a:pt x="72" y="8085"/>
                  <a:pt x="1" y="8157"/>
                  <a:pt x="1" y="8252"/>
                </a:cubicBezTo>
                <a:cubicBezTo>
                  <a:pt x="1" y="8335"/>
                  <a:pt x="72" y="8407"/>
                  <a:pt x="168" y="8407"/>
                </a:cubicBezTo>
                <a:lnTo>
                  <a:pt x="11312" y="8407"/>
                </a:lnTo>
                <a:cubicBezTo>
                  <a:pt x="11395" y="8407"/>
                  <a:pt x="11478" y="8335"/>
                  <a:pt x="11478" y="8252"/>
                </a:cubicBezTo>
                <a:cubicBezTo>
                  <a:pt x="11431" y="8157"/>
                  <a:pt x="11359" y="8085"/>
                  <a:pt x="11264" y="8085"/>
                </a:cubicBezTo>
                <a:lnTo>
                  <a:pt x="10716" y="8085"/>
                </a:lnTo>
                <a:lnTo>
                  <a:pt x="10716" y="5775"/>
                </a:lnTo>
                <a:cubicBezTo>
                  <a:pt x="10824" y="5668"/>
                  <a:pt x="10895" y="5537"/>
                  <a:pt x="10895" y="5371"/>
                </a:cubicBezTo>
                <a:cubicBezTo>
                  <a:pt x="10895" y="5073"/>
                  <a:pt x="10657" y="4859"/>
                  <a:pt x="10371" y="4859"/>
                </a:cubicBezTo>
                <a:lnTo>
                  <a:pt x="9276" y="4859"/>
                </a:lnTo>
                <a:lnTo>
                  <a:pt x="9109" y="2132"/>
                </a:lnTo>
                <a:cubicBezTo>
                  <a:pt x="9109" y="2037"/>
                  <a:pt x="9038" y="1965"/>
                  <a:pt x="8942" y="1965"/>
                </a:cubicBezTo>
                <a:lnTo>
                  <a:pt x="8228" y="1965"/>
                </a:lnTo>
                <a:cubicBezTo>
                  <a:pt x="8145" y="1965"/>
                  <a:pt x="8073" y="2037"/>
                  <a:pt x="8073" y="2132"/>
                </a:cubicBezTo>
                <a:lnTo>
                  <a:pt x="7907" y="4859"/>
                </a:lnTo>
                <a:lnTo>
                  <a:pt x="7502" y="4859"/>
                </a:lnTo>
                <a:lnTo>
                  <a:pt x="7335" y="2132"/>
                </a:lnTo>
                <a:cubicBezTo>
                  <a:pt x="7335" y="2037"/>
                  <a:pt x="7264" y="1965"/>
                  <a:pt x="7168" y="1965"/>
                </a:cubicBezTo>
                <a:lnTo>
                  <a:pt x="6466" y="1965"/>
                </a:lnTo>
                <a:cubicBezTo>
                  <a:pt x="6371" y="1965"/>
                  <a:pt x="6299" y="2037"/>
                  <a:pt x="6299" y="2132"/>
                </a:cubicBezTo>
                <a:lnTo>
                  <a:pt x="6133" y="4859"/>
                </a:lnTo>
                <a:lnTo>
                  <a:pt x="5728" y="4859"/>
                </a:lnTo>
                <a:lnTo>
                  <a:pt x="5561" y="2132"/>
                </a:lnTo>
                <a:cubicBezTo>
                  <a:pt x="5561" y="2037"/>
                  <a:pt x="5490" y="1965"/>
                  <a:pt x="5406" y="1965"/>
                </a:cubicBezTo>
                <a:lnTo>
                  <a:pt x="4620" y="1965"/>
                </a:lnTo>
                <a:cubicBezTo>
                  <a:pt x="4525" y="1965"/>
                  <a:pt x="4454" y="2037"/>
                  <a:pt x="4454" y="2132"/>
                </a:cubicBezTo>
                <a:lnTo>
                  <a:pt x="4287" y="4859"/>
                </a:lnTo>
                <a:lnTo>
                  <a:pt x="3823" y="4859"/>
                </a:lnTo>
                <a:lnTo>
                  <a:pt x="3716" y="168"/>
                </a:lnTo>
                <a:cubicBezTo>
                  <a:pt x="3716" y="72"/>
                  <a:pt x="3644" y="1"/>
                  <a:pt x="3561" y="1"/>
                </a:cubicBezTo>
                <a:close/>
              </a:path>
            </a:pathLst>
          </a:custGeom>
          <a:solidFill>
            <a:srgbClr val="0000CC"/>
          </a:solidFill>
          <a:ln w="9525" cap="flat" cmpd="sng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0" name="Google Shape;520;p12" descr="La Economía Naranja – Cristian Molina"/>
          <p:cNvPicPr preferRelativeResize="0"/>
          <p:nvPr/>
        </p:nvPicPr>
        <p:blipFill rotWithShape="1">
          <a:blip r:embed="rId3">
            <a:alphaModFix/>
          </a:blip>
          <a:srcRect l="13492" t="6715" r="4120" b="6572"/>
          <a:stretch/>
        </p:blipFill>
        <p:spPr>
          <a:xfrm>
            <a:off x="399691" y="2571750"/>
            <a:ext cx="2674444" cy="219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775" y="1999150"/>
            <a:ext cx="2542500" cy="17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13"/>
          <p:cNvSpPr txBox="1"/>
          <p:nvPr/>
        </p:nvSpPr>
        <p:spPr>
          <a:xfrm>
            <a:off x="571655" y="268852"/>
            <a:ext cx="8000700" cy="9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rgbClr val="FF8D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The root cause of our target social issues</a:t>
            </a:r>
            <a:endParaRPr sz="2000">
              <a:solidFill>
                <a:srgbClr val="FF8D00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pic>
        <p:nvPicPr>
          <p:cNvPr id="528" name="Google Shape;52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30117" y="351661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529" name="Google Shape;529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28450" y="2054050"/>
            <a:ext cx="2577650" cy="159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76125" y="2054050"/>
            <a:ext cx="2577650" cy="17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3"/>
          <p:cNvSpPr/>
          <p:nvPr/>
        </p:nvSpPr>
        <p:spPr>
          <a:xfrm>
            <a:off x="406225" y="1641550"/>
            <a:ext cx="2462400" cy="2655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"</a:t>
            </a:r>
            <a:r>
              <a:rPr lang="es-ES" b="1"/>
              <a:t>5 why</a:t>
            </a:r>
            <a:r>
              <a:rPr lang="es-ES"/>
              <a:t>" Method</a:t>
            </a:r>
            <a:endParaRPr/>
          </a:p>
        </p:txBody>
      </p:sp>
      <p:sp>
        <p:nvSpPr>
          <p:cNvPr id="532" name="Google Shape;532;p13"/>
          <p:cNvSpPr/>
          <p:nvPr/>
        </p:nvSpPr>
        <p:spPr>
          <a:xfrm>
            <a:off x="3186075" y="1671675"/>
            <a:ext cx="2462400" cy="2655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Cause diagram</a:t>
            </a:r>
            <a:endParaRPr b="1"/>
          </a:p>
        </p:txBody>
      </p:sp>
      <p:sp>
        <p:nvSpPr>
          <p:cNvPr id="533" name="Google Shape;533;p13"/>
          <p:cNvSpPr/>
          <p:nvPr/>
        </p:nvSpPr>
        <p:spPr>
          <a:xfrm>
            <a:off x="5933750" y="1671688"/>
            <a:ext cx="2462400" cy="265500"/>
          </a:xfrm>
          <a:prstGeom prst="rect">
            <a:avLst/>
          </a:prstGeom>
          <a:solidFill>
            <a:srgbClr val="00B0F0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Iceberg model</a:t>
            </a:r>
            <a:endParaRPr b="1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bujo animado de un personaje animado&#10;&#10;Descripción generada automáticamente con confianza baja">
            <a:extLst>
              <a:ext uri="{FF2B5EF4-FFF2-40B4-BE49-F238E27FC236}">
                <a16:creationId xmlns:a16="http://schemas.microsoft.com/office/drawing/2014/main" id="{E29D474D-CD2B-F5A9-4559-FE80B6800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599" y="1025863"/>
            <a:ext cx="2750049" cy="3199315"/>
          </a:xfrm>
          <a:prstGeom prst="rect">
            <a:avLst/>
          </a:prstGeom>
        </p:spPr>
      </p:pic>
      <p:sp>
        <p:nvSpPr>
          <p:cNvPr id="538" name="Google Shape;538;p23"/>
          <p:cNvSpPr txBox="1">
            <a:spLocks noGrp="1"/>
          </p:cNvSpPr>
          <p:nvPr>
            <p:ph type="subTitle" idx="4294967295"/>
          </p:nvPr>
        </p:nvSpPr>
        <p:spPr>
          <a:xfrm>
            <a:off x="727800" y="1537200"/>
            <a:ext cx="5747700" cy="24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s-ES" sz="1600" b="1" i="0" u="none" strike="noStrike" cap="none">
                <a:solidFill>
                  <a:schemeClr val="dk2"/>
                </a:solidFill>
              </a:rPr>
              <a:t>Lack of education</a:t>
            </a:r>
            <a:r>
              <a:rPr lang="es-ES" sz="1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about the </a:t>
            </a:r>
            <a:r>
              <a:rPr lang="es-ES" sz="1600" b="1" i="0" u="none" strike="noStrike" cap="none">
                <a:solidFill>
                  <a:schemeClr val="dk2"/>
                </a:solidFill>
              </a:rPr>
              <a:t>importance</a:t>
            </a:r>
            <a:r>
              <a:rPr lang="es-ES" sz="1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of the </a:t>
            </a:r>
            <a:r>
              <a:rPr lang="es-ES" sz="1600" b="1" i="0" u="none" strike="noStrike" cap="none">
                <a:solidFill>
                  <a:schemeClr val="dk2"/>
                </a:solidFill>
              </a:rPr>
              <a:t>orange economy</a:t>
            </a:r>
            <a:r>
              <a:rPr lang="es-ES" sz="1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in the generation of wealth, jobs and, of course, social impact.</a:t>
            </a:r>
            <a:endParaRPr sz="1600"/>
          </a:p>
          <a:p>
            <a:pPr marL="45720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600"/>
          </a:p>
          <a:p>
            <a:pPr marL="457200" marR="0" lvl="0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s-ES" sz="1600" b="1" i="0" u="none" strike="noStrike" cap="none">
                <a:solidFill>
                  <a:schemeClr val="dk2"/>
                </a:solidFill>
              </a:rPr>
              <a:t>Educational models</a:t>
            </a:r>
            <a:r>
              <a:rPr lang="es-ES" sz="1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still </a:t>
            </a:r>
            <a:r>
              <a:rPr lang="es-ES" sz="1600" b="1" i="0" u="none" strike="noStrike" cap="none">
                <a:solidFill>
                  <a:schemeClr val="dk2"/>
                </a:solidFill>
              </a:rPr>
              <a:t>focused</a:t>
            </a:r>
            <a:r>
              <a:rPr lang="es-ES" sz="1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on the </a:t>
            </a:r>
            <a:r>
              <a:rPr lang="es-ES" sz="1600" b="1" i="0" u="none" strike="noStrike" cap="none">
                <a:solidFill>
                  <a:schemeClr val="dk2"/>
                </a:solidFill>
              </a:rPr>
              <a:t>MAJORITY</a:t>
            </a:r>
            <a:r>
              <a:rPr lang="es-ES" sz="1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, but </a:t>
            </a:r>
            <a:r>
              <a:rPr lang="es-ES" sz="1600" i="0" u="none" strike="noStrike" cap="none">
                <a:solidFill>
                  <a:schemeClr val="dk2"/>
                </a:solidFill>
              </a:rPr>
              <a:t>not on ALL</a:t>
            </a:r>
            <a:r>
              <a:rPr lang="es-ES" sz="1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200" b="0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9" name="Google Shape;539;p23"/>
          <p:cNvSpPr txBox="1">
            <a:spLocks noGrp="1"/>
          </p:cNvSpPr>
          <p:nvPr>
            <p:ph type="title"/>
          </p:nvPr>
        </p:nvSpPr>
        <p:spPr>
          <a:xfrm>
            <a:off x="878300" y="447375"/>
            <a:ext cx="79800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s-ES" sz="2000" err="1">
                <a:solidFill>
                  <a:srgbClr val="000000"/>
                </a:solidFill>
              </a:rPr>
              <a:t>The</a:t>
            </a:r>
            <a:r>
              <a:rPr lang="es-ES" sz="2000">
                <a:solidFill>
                  <a:srgbClr val="000000"/>
                </a:solidFill>
              </a:rPr>
              <a:t> </a:t>
            </a:r>
            <a:r>
              <a:rPr lang="es-ES" sz="2000" err="1">
                <a:solidFill>
                  <a:srgbClr val="000000"/>
                </a:solidFill>
              </a:rPr>
              <a:t>root</a:t>
            </a:r>
            <a:r>
              <a:rPr lang="es-ES" sz="2000">
                <a:solidFill>
                  <a:srgbClr val="000000"/>
                </a:solidFill>
              </a:rPr>
              <a:t> causes </a:t>
            </a:r>
            <a:r>
              <a:rPr lang="es-ES" sz="2000" err="1">
                <a:solidFill>
                  <a:srgbClr val="000000"/>
                </a:solidFill>
              </a:rPr>
              <a:t>of</a:t>
            </a:r>
            <a:r>
              <a:rPr lang="es-ES" sz="2000">
                <a:solidFill>
                  <a:srgbClr val="000000"/>
                </a:solidFill>
              </a:rPr>
              <a:t> </a:t>
            </a:r>
            <a:r>
              <a:rPr lang="es-ES" sz="2000" err="1">
                <a:solidFill>
                  <a:srgbClr val="000000"/>
                </a:solidFill>
              </a:rPr>
              <a:t>our</a:t>
            </a:r>
            <a:r>
              <a:rPr lang="es-ES" sz="2000">
                <a:solidFill>
                  <a:srgbClr val="000000"/>
                </a:solidFill>
              </a:rPr>
              <a:t>  target social </a:t>
            </a:r>
            <a:r>
              <a:rPr lang="es-ES" sz="2000" err="1">
                <a:solidFill>
                  <a:srgbClr val="000000"/>
                </a:solidFill>
              </a:rPr>
              <a:t>issues</a:t>
            </a:r>
            <a:r>
              <a:rPr lang="es-ES" sz="2000">
                <a:solidFill>
                  <a:srgbClr val="000000"/>
                </a:solidFill>
              </a:rPr>
              <a:t> are:</a:t>
            </a:r>
            <a:endParaRPr lang="en-US"/>
          </a:p>
        </p:txBody>
      </p:sp>
      <p:pic>
        <p:nvPicPr>
          <p:cNvPr id="541" name="Google Shape;541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4"/>
          <p:cNvSpPr txBox="1"/>
          <p:nvPr/>
        </p:nvSpPr>
        <p:spPr>
          <a:xfrm>
            <a:off x="83218" y="385088"/>
            <a:ext cx="7465898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According to where the Causes and Symptoms of the Problems are located, the </a:t>
            </a:r>
            <a:r>
              <a:rPr lang="es-ES" sz="2000" b="1" i="0" u="none" strike="noStrike" cap="none">
                <a:solidFill>
                  <a:srgbClr val="000000"/>
                </a:solidFill>
              </a:rPr>
              <a:t>FACTORS</a:t>
            </a: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with which we must </a:t>
            </a:r>
            <a:r>
              <a:rPr lang="es-ES" sz="2000" b="1" i="0" u="none" strike="noStrike" cap="none">
                <a:solidFill>
                  <a:srgbClr val="000000"/>
                </a:solidFill>
              </a:rPr>
              <a:t>interact</a:t>
            </a: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generate the most appropriate solutions are: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7" name="Google Shape;547;p24" descr="Vectores e ilustraciones de Comunidad para descargar gratis | Freepi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3725" y="2059700"/>
            <a:ext cx="2656550" cy="20263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48" name="Google Shape;548;p24" descr="Volver a la escuela secundaria vector cartel de dibujos animados con la  academia, universidad, edificio de educación universitaria | Vector Premium"/>
          <p:cNvPicPr preferRelativeResize="0"/>
          <p:nvPr/>
        </p:nvPicPr>
        <p:blipFill rotWithShape="1">
          <a:blip r:embed="rId4">
            <a:alphaModFix/>
          </a:blip>
          <a:srcRect b="13963"/>
          <a:stretch/>
        </p:blipFill>
        <p:spPr>
          <a:xfrm>
            <a:off x="188725" y="1457801"/>
            <a:ext cx="2656550" cy="197575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49" name="Google Shape;549;p24" descr="Personaje de dibujos animados gráfico de vector de ilustración de la empresa  | Vector Premium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57475" y="2907825"/>
            <a:ext cx="2656550" cy="202633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50" name="Google Shape;550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25"/>
          <p:cNvSpPr txBox="1">
            <a:spLocks noGrp="1"/>
          </p:cNvSpPr>
          <p:nvPr>
            <p:ph type="subTitle" idx="4294967295"/>
          </p:nvPr>
        </p:nvSpPr>
        <p:spPr>
          <a:xfrm>
            <a:off x="563550" y="756425"/>
            <a:ext cx="77487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  <a:buNone/>
            </a:pPr>
            <a:r>
              <a:rPr lang="es-ES" sz="1600" b="1" i="0" u="none" strike="noStrike" cap="none" err="1">
                <a:latin typeface="Poppins"/>
                <a:ea typeface="Poppins"/>
                <a:cs typeface="Poppins"/>
                <a:sym typeface="Poppins"/>
              </a:rPr>
              <a:t>Gradually</a:t>
            </a:r>
            <a:r>
              <a:rPr lang="es-ES" sz="1600" b="1" i="0" u="none" strike="noStrike" cap="none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0" u="none" strike="noStrike" cap="none" err="1">
                <a:latin typeface="Poppins"/>
                <a:ea typeface="Poppins"/>
                <a:cs typeface="Poppins"/>
                <a:sym typeface="Poppins"/>
              </a:rPr>
              <a:t>unlink</a:t>
            </a:r>
            <a:r>
              <a:rPr lang="es-ES" sz="1600" b="1" i="0" u="none" strike="noStrike" cap="none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0" u="none" strike="noStrike" cap="none" err="1">
                <a:latin typeface="Poppins"/>
                <a:ea typeface="Poppins"/>
                <a:cs typeface="Poppins"/>
                <a:sym typeface="Poppins"/>
              </a:rPr>
              <a:t>or</a:t>
            </a:r>
            <a:r>
              <a:rPr lang="es-ES" sz="1600" b="1" i="0" u="none" strike="noStrike" cap="none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0" u="none" strike="noStrike" cap="none" err="1">
                <a:latin typeface="Poppins"/>
                <a:ea typeface="Poppins"/>
                <a:cs typeface="Poppins"/>
                <a:sym typeface="Poppins"/>
              </a:rPr>
              <a:t>redirect</a:t>
            </a:r>
            <a:r>
              <a:rPr lang="es-ES" sz="1600" b="1" i="0" u="none" strike="noStrike" cap="none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err="1">
                <a:latin typeface="Poppins"/>
                <a:ea typeface="Poppins"/>
                <a:cs typeface="Poppins"/>
                <a:sym typeface="Poppins"/>
              </a:rPr>
              <a:t>certain</a:t>
            </a:r>
            <a:r>
              <a:rPr lang="es-ES" sz="1600" b="0" i="0" u="none" strike="noStrike" cap="none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err="1">
                <a:latin typeface="Poppins"/>
                <a:ea typeface="Poppins"/>
                <a:cs typeface="Poppins"/>
                <a:sym typeface="Poppins"/>
              </a:rPr>
              <a:t>patterns</a:t>
            </a:r>
            <a:r>
              <a:rPr lang="es-ES" sz="1600" b="0" i="0" u="none" strike="noStrike" cap="none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err="1">
                <a:latin typeface="Poppins"/>
                <a:ea typeface="Poppins"/>
                <a:cs typeface="Poppins"/>
                <a:sym typeface="Poppins"/>
              </a:rPr>
              <a:t>that</a:t>
            </a:r>
            <a:r>
              <a:rPr lang="es-ES" sz="1600" b="0" i="0" u="none" strike="noStrike" cap="none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err="1">
                <a:latin typeface="Poppins"/>
                <a:ea typeface="Poppins"/>
                <a:cs typeface="Poppins"/>
                <a:sym typeface="Poppins"/>
              </a:rPr>
              <a:t>generate</a:t>
            </a:r>
            <a:r>
              <a:rPr lang="es-ES" sz="1600" b="0" i="0" u="none" strike="noStrike" cap="none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err="1">
                <a:latin typeface="Poppins"/>
                <a:ea typeface="Poppins"/>
                <a:cs typeface="Poppins"/>
                <a:sym typeface="Poppins"/>
              </a:rPr>
              <a:t>unhealthy</a:t>
            </a:r>
            <a:r>
              <a:rPr lang="es-ES" sz="1600" b="0" i="0" u="none" strike="noStrike" cap="none">
                <a:latin typeface="Poppins"/>
                <a:ea typeface="Poppins"/>
                <a:cs typeface="Poppins"/>
                <a:sym typeface="Poppins"/>
              </a:rPr>
              <a:t> mental </a:t>
            </a:r>
            <a:r>
              <a:rPr lang="es-ES" sz="1600" b="0" i="0" u="none" strike="noStrike" cap="none" err="1">
                <a:latin typeface="Poppins"/>
                <a:ea typeface="Poppins"/>
                <a:cs typeface="Poppins"/>
                <a:sym typeface="Poppins"/>
              </a:rPr>
              <a:t>models</a:t>
            </a:r>
            <a:r>
              <a:rPr lang="es-ES" sz="1600" b="0" i="0" u="none" strike="noStrike" cap="none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err="1">
                <a:latin typeface="Poppins"/>
                <a:ea typeface="Poppins"/>
                <a:cs typeface="Poppins"/>
                <a:sym typeface="Poppins"/>
              </a:rPr>
              <a:t>such</a:t>
            </a:r>
            <a:r>
              <a:rPr lang="es-ES" sz="1600" b="0" i="0" u="none" strike="noStrike" cap="none">
                <a:latin typeface="Poppins"/>
                <a:ea typeface="Poppins"/>
                <a:cs typeface="Poppins"/>
                <a:sym typeface="Poppins"/>
              </a:rPr>
              <a:t> as:</a:t>
            </a:r>
            <a:endParaRPr lang="en-US"/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</a:pPr>
            <a:endParaRPr lang="es-ES" sz="1600" b="0" i="0" u="none" strike="noStrike" cap="none">
              <a:latin typeface="Poppins"/>
              <a:ea typeface="Poppins"/>
              <a:cs typeface="Poppins"/>
            </a:endParaRPr>
          </a:p>
          <a:p>
            <a:pPr marL="171450" marR="0" lvl="0" indent="-101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Poppins"/>
              <a:buNone/>
            </a:pPr>
            <a:endParaRPr sz="1200" b="0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56" name="Google Shape;55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557" name="Google Shape;55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8700" y="1507447"/>
            <a:ext cx="1388775" cy="1388775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25"/>
          <p:cNvSpPr txBox="1"/>
          <p:nvPr/>
        </p:nvSpPr>
        <p:spPr>
          <a:xfrm>
            <a:off x="2257475" y="1805700"/>
            <a:ext cx="5280300" cy="28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lvl="0" indent="-171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●"/>
            </a:pPr>
            <a:r>
              <a:rPr lang="es-ES" sz="1600" i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“</a:t>
            </a:r>
            <a:r>
              <a:rPr lang="es-ES" sz="1600" b="1" i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 orange economy </a:t>
            </a:r>
            <a:r>
              <a:rPr lang="es-ES" sz="1600" i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is more an expense than an investment.”</a:t>
            </a:r>
            <a:endParaRPr sz="1600" i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i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●"/>
            </a:pPr>
            <a:r>
              <a:rPr lang="es-ES" sz="1600" i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“</a:t>
            </a:r>
            <a:r>
              <a:rPr lang="es-ES" sz="1600" b="1" i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Life is </a:t>
            </a:r>
            <a:r>
              <a:rPr lang="es-ES" sz="1600" i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 competition where the only thing that matters is that you win.”</a:t>
            </a:r>
            <a:endParaRPr sz="1600" i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71450" lvl="0" indent="-101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None/>
            </a:pPr>
            <a:endParaRPr sz="12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59" name="Google Shape;55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223" y="2978300"/>
            <a:ext cx="1926126" cy="104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6"/>
          <p:cNvSpPr txBox="1">
            <a:spLocks noGrp="1"/>
          </p:cNvSpPr>
          <p:nvPr>
            <p:ph type="title"/>
          </p:nvPr>
        </p:nvSpPr>
        <p:spPr>
          <a:xfrm>
            <a:off x="537868" y="2111250"/>
            <a:ext cx="3355631" cy="826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>
                <a:solidFill>
                  <a:schemeClr val="dk1"/>
                </a:solidFill>
              </a:rPr>
              <a:t>1) Limited Acceptance and Adaptation to the Orange Approach in Traditional Companies.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67" name="Google Shape;567;p26"/>
          <p:cNvSpPr txBox="1">
            <a:spLocks noGrp="1"/>
          </p:cNvSpPr>
          <p:nvPr>
            <p:ph type="title" idx="4"/>
          </p:nvPr>
        </p:nvSpPr>
        <p:spPr>
          <a:xfrm>
            <a:off x="439187" y="200782"/>
            <a:ext cx="7135800" cy="5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>
                <a:solidFill>
                  <a:schemeClr val="dk1"/>
                </a:solidFill>
              </a:rPr>
              <a:t> THE CURRENT SOLUTION LANDSCAPE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568" name="Google Shape;568;p26" descr="Imagen referencial de la presentación de una feria gastronómica en Cochabamba.  ARCHIV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6627" y="834187"/>
            <a:ext cx="2786642" cy="156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47076" y="3008651"/>
            <a:ext cx="2619750" cy="1745784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26"/>
          <p:cNvSpPr txBox="1"/>
          <p:nvPr/>
        </p:nvSpPr>
        <p:spPr>
          <a:xfrm>
            <a:off x="3936768" y="2433224"/>
            <a:ext cx="3183801" cy="6325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dk2"/>
              </a:buClr>
              <a:buSzPts val="1800"/>
              <a:buFont typeface="Poppins"/>
              <a:buNone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https://www.opinion.com.bo/articulo/cultura/estudio-gastronomia-mujeres-lideran-economia-creativa-pais/20220331224952861191.html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26"/>
          <p:cNvSpPr txBox="1"/>
          <p:nvPr/>
        </p:nvSpPr>
        <p:spPr>
          <a:xfrm>
            <a:off x="4572000" y="4760157"/>
            <a:ext cx="3079968" cy="850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dk2"/>
              </a:buClr>
              <a:buSzPts val="1800"/>
              <a:buFont typeface="Poppins"/>
              <a:buNone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https://www.la-razon.com/economia/2022/12/01/la-economia-naranja-gana-terreno-en-cochabamba/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2" name="Google Shape;572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45024" y="1128255"/>
            <a:ext cx="2159020" cy="1619267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26"/>
          <p:cNvSpPr txBox="1"/>
          <p:nvPr/>
        </p:nvSpPr>
        <p:spPr>
          <a:xfrm>
            <a:off x="6845026" y="2522078"/>
            <a:ext cx="1979285" cy="48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https://activosbolivia.com/censo-de-la-economia-naranja-se-amplia-hacia-la-region-metropolitana-de-cochabamba/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4" name="Google Shape;574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27"/>
          <p:cNvSpPr txBox="1">
            <a:spLocks noGrp="1"/>
          </p:cNvSpPr>
          <p:nvPr>
            <p:ph type="title"/>
          </p:nvPr>
        </p:nvSpPr>
        <p:spPr>
          <a:xfrm>
            <a:off x="345045" y="2245091"/>
            <a:ext cx="38931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>
                <a:solidFill>
                  <a:schemeClr val="dk1"/>
                </a:solidFill>
              </a:rPr>
              <a:t>2) Few Effective Education about "Acceptance of Differences", different ways of think, be, live and do.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81" name="Google Shape;581;p27"/>
          <p:cNvSpPr txBox="1"/>
          <p:nvPr/>
        </p:nvSpPr>
        <p:spPr>
          <a:xfrm>
            <a:off x="6236793" y="3961717"/>
            <a:ext cx="2796362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7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http://www.coordinadoradelamujer.org.bo/web/index.php/destacados/306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7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http://www.coordinadoradelamujer.org.bo/web/index.php/destacados/314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7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http://www.coordinadoradelamujer.org.bo/web/index.php/destacados/304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7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http://www.coordinadoradelamujer.org.bo/web/index.php/buscar/all?buscar=violencia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27"/>
          <p:cNvSpPr txBox="1"/>
          <p:nvPr/>
        </p:nvSpPr>
        <p:spPr>
          <a:xfrm>
            <a:off x="3691624" y="4102825"/>
            <a:ext cx="2591714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https://gaiapacha.org/contaminacion-atmosferica-en-cochabamba/#:~:text=La%20contaminaci%C3%B3n%20del%20aire%20representa,lo%20recomendado%20por%20la%20OMS</a:t>
            </a:r>
            <a:r>
              <a:rPr lang="es-ES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3" name="Google Shape;583;p27" descr="Fundación Gaia Pacha, organización sin fines de lucro preocupada por  nuestro ambiente / Gaia Pacha Foundation nonprofit organi… | Character,  Mario characters, Yoshi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70666" y="2160436"/>
            <a:ext cx="1892090" cy="183494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84" name="Google Shape;584;p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83338" y="2064324"/>
            <a:ext cx="2703272" cy="183494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85" name="Google Shape;585;p27" descr="Bolivia, bullying, acoso escolar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269337" y="298556"/>
            <a:ext cx="2344834" cy="156220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86" name="Google Shape;586;p27"/>
          <p:cNvSpPr txBox="1"/>
          <p:nvPr/>
        </p:nvSpPr>
        <p:spPr>
          <a:xfrm>
            <a:off x="6542269" y="737829"/>
            <a:ext cx="2330595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https://www.unicef.org/bolivia/comunicados-prensa/unicef-y-educo-bolivia-firman-un-acuerdo-para-prevenir-la-violencia-y-promover#:~:text=Los%20casos%20de%20violencia%20que,a%20medida%20que%20van%20creciendo.</a:t>
            </a:r>
            <a:endParaRPr/>
          </a:p>
        </p:txBody>
      </p:sp>
      <p:pic>
        <p:nvPicPr>
          <p:cNvPr id="587" name="Google Shape;587;p2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72623" y="49475"/>
            <a:ext cx="714480" cy="71448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316B193-F9AA-6993-2EA8-667FB14BBA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591" y="378183"/>
            <a:ext cx="8771860" cy="4479961"/>
          </a:xfrm>
          <a:prstGeom prst="ellipse">
            <a:avLst/>
          </a:prstGeom>
          <a:noFill/>
          <a:ln>
            <a:noFill/>
          </a:ln>
        </p:spPr>
      </p:pic>
      <p:sp>
        <p:nvSpPr>
          <p:cNvPr id="593" name="Google Shape;593;p29"/>
          <p:cNvSpPr txBox="1">
            <a:spLocks noGrp="1"/>
          </p:cNvSpPr>
          <p:nvPr>
            <p:ph type="subTitle" idx="1"/>
          </p:nvPr>
        </p:nvSpPr>
        <p:spPr>
          <a:xfrm>
            <a:off x="288778" y="378183"/>
            <a:ext cx="4993903" cy="78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es-ES" sz="3500">
                <a:solidFill>
                  <a:srgbClr val="FF8D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SOCIAL MANTRA</a:t>
            </a:r>
            <a:endParaRPr sz="3500" b="1">
              <a:solidFill>
                <a:schemeClr val="dk2"/>
              </a:solidFill>
            </a:endParaRPr>
          </a:p>
        </p:txBody>
      </p:sp>
      <p:pic>
        <p:nvPicPr>
          <p:cNvPr id="594" name="Google Shape;594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5" name="Google Shape;59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1525" y="2372000"/>
            <a:ext cx="7348550" cy="164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0"/>
          <p:cNvSpPr txBox="1">
            <a:spLocks noGrp="1"/>
          </p:cNvSpPr>
          <p:nvPr>
            <p:ph type="subTitle" idx="2"/>
          </p:nvPr>
        </p:nvSpPr>
        <p:spPr>
          <a:xfrm>
            <a:off x="4676034" y="1576574"/>
            <a:ext cx="4011550" cy="153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/>
              <a:t>To be the agent of change that generates business links of social impact, at national and international level, through strategic alliances and continuous improvement, between excluded economies and traditional companies.</a:t>
            </a:r>
            <a:endParaRPr/>
          </a:p>
        </p:txBody>
      </p:sp>
      <p:sp>
        <p:nvSpPr>
          <p:cNvPr id="601" name="Google Shape;601;p30"/>
          <p:cNvSpPr txBox="1">
            <a:spLocks noGrp="1"/>
          </p:cNvSpPr>
          <p:nvPr>
            <p:ph type="subTitle" idx="1"/>
          </p:nvPr>
        </p:nvSpPr>
        <p:spPr>
          <a:xfrm>
            <a:off x="521114" y="1554272"/>
            <a:ext cx="3821207" cy="1596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/>
              <a:t>Link </a:t>
            </a:r>
            <a:r>
              <a:rPr lang="es-ES" err="1"/>
              <a:t>economies</a:t>
            </a:r>
            <a:r>
              <a:rPr lang="es-ES"/>
              <a:t> </a:t>
            </a:r>
            <a:r>
              <a:rPr lang="es-ES" err="1"/>
              <a:t>excluded</a:t>
            </a:r>
            <a:r>
              <a:rPr lang="es-ES"/>
              <a:t> </a:t>
            </a:r>
            <a:r>
              <a:rPr lang="es-ES" err="1"/>
              <a:t>from</a:t>
            </a:r>
            <a:r>
              <a:rPr lang="es-ES"/>
              <a:t> </a:t>
            </a:r>
            <a:r>
              <a:rPr lang="es-ES" err="1"/>
              <a:t>the</a:t>
            </a:r>
            <a:r>
              <a:rPr lang="es-ES"/>
              <a:t> </a:t>
            </a:r>
            <a:r>
              <a:rPr lang="es-ES" err="1"/>
              <a:t>orange</a:t>
            </a:r>
            <a:r>
              <a:rPr lang="es-ES"/>
              <a:t> </a:t>
            </a:r>
            <a:r>
              <a:rPr lang="es-ES" err="1"/>
              <a:t>approach</a:t>
            </a:r>
            <a:r>
              <a:rPr lang="es-ES"/>
              <a:t> </a:t>
            </a:r>
            <a:r>
              <a:rPr lang="es-ES" err="1"/>
              <a:t>with</a:t>
            </a:r>
            <a:r>
              <a:rPr lang="es-ES"/>
              <a:t> </a:t>
            </a:r>
            <a:r>
              <a:rPr lang="es-ES" err="1"/>
              <a:t>traditional</a:t>
            </a:r>
            <a:r>
              <a:rPr lang="es-ES"/>
              <a:t> </a:t>
            </a:r>
            <a:r>
              <a:rPr lang="es-ES" err="1"/>
              <a:t>companies</a:t>
            </a:r>
            <a:r>
              <a:rPr lang="es-ES"/>
              <a:t>, </a:t>
            </a:r>
            <a:r>
              <a:rPr lang="es-ES" err="1"/>
              <a:t>to</a:t>
            </a:r>
            <a:r>
              <a:rPr lang="es-ES"/>
              <a:t> </a:t>
            </a:r>
            <a:r>
              <a:rPr lang="es-ES" err="1"/>
              <a:t>promote</a:t>
            </a:r>
            <a:r>
              <a:rPr lang="es-ES"/>
              <a:t> </a:t>
            </a:r>
            <a:r>
              <a:rPr lang="es-ES" err="1"/>
              <a:t>the</a:t>
            </a:r>
            <a:r>
              <a:rPr lang="es-ES"/>
              <a:t> </a:t>
            </a:r>
            <a:r>
              <a:rPr lang="es-ES" err="1"/>
              <a:t>inclusion</a:t>
            </a:r>
            <a:r>
              <a:rPr lang="es-ES"/>
              <a:t>, </a:t>
            </a:r>
            <a:r>
              <a:rPr lang="es-ES" err="1"/>
              <a:t>growth</a:t>
            </a:r>
            <a:r>
              <a:rPr lang="es-ES"/>
              <a:t> and </a:t>
            </a:r>
            <a:r>
              <a:rPr lang="es-ES" err="1"/>
              <a:t>sustainable</a:t>
            </a:r>
            <a:r>
              <a:rPr lang="es-ES"/>
              <a:t> </a:t>
            </a:r>
            <a:r>
              <a:rPr lang="es-ES" err="1"/>
              <a:t>development</a:t>
            </a:r>
            <a:r>
              <a:rPr lang="es-ES"/>
              <a:t> of </a:t>
            </a:r>
            <a:r>
              <a:rPr lang="es-ES" err="1"/>
              <a:t>society</a:t>
            </a:r>
            <a:r>
              <a:rPr lang="es-ES"/>
              <a:t> and </a:t>
            </a:r>
            <a:r>
              <a:rPr lang="es-ES" err="1"/>
              <a:t>companies</a:t>
            </a:r>
            <a:r>
              <a:rPr lang="es-ES"/>
              <a:t>, </a:t>
            </a:r>
            <a:r>
              <a:rPr lang="es-ES" err="1"/>
              <a:t>through</a:t>
            </a:r>
            <a:r>
              <a:rPr lang="es-ES"/>
              <a:t> a </a:t>
            </a:r>
            <a:r>
              <a:rPr lang="es-ES" err="1"/>
              <a:t>hybrid</a:t>
            </a:r>
            <a:r>
              <a:rPr lang="es-ES"/>
              <a:t> </a:t>
            </a:r>
            <a:r>
              <a:rPr lang="es-ES" err="1"/>
              <a:t>space</a:t>
            </a:r>
            <a:r>
              <a:rPr lang="es-ES"/>
              <a:t> of </a:t>
            </a:r>
            <a:r>
              <a:rPr lang="es-ES" err="1"/>
              <a:t>relationships</a:t>
            </a:r>
            <a:r>
              <a:rPr lang="es-ES"/>
              <a:t>.</a:t>
            </a:r>
            <a:endParaRPr/>
          </a:p>
        </p:txBody>
      </p:sp>
      <p:sp>
        <p:nvSpPr>
          <p:cNvPr id="602" name="Google Shape;602;p30"/>
          <p:cNvSpPr txBox="1">
            <a:spLocks noGrp="1"/>
          </p:cNvSpPr>
          <p:nvPr>
            <p:ph type="title" idx="3"/>
          </p:nvPr>
        </p:nvSpPr>
        <p:spPr>
          <a:xfrm>
            <a:off x="5708092" y="1207503"/>
            <a:ext cx="1949400" cy="340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s-ES" sz="2200">
                <a:solidFill>
                  <a:schemeClr val="dk1"/>
                </a:solidFill>
              </a:rPr>
              <a:t>VISION:</a:t>
            </a:r>
            <a:endParaRPr/>
          </a:p>
        </p:txBody>
      </p:sp>
      <p:sp>
        <p:nvSpPr>
          <p:cNvPr id="603" name="Google Shape;603;p30"/>
          <p:cNvSpPr txBox="1">
            <a:spLocks noGrp="1"/>
          </p:cNvSpPr>
          <p:nvPr>
            <p:ph type="title" idx="4"/>
          </p:nvPr>
        </p:nvSpPr>
        <p:spPr>
          <a:xfrm>
            <a:off x="339850" y="407803"/>
            <a:ext cx="7652060" cy="556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3000"/>
              <a:t>CONTRIBUTIONS TO UN GOALS </a:t>
            </a:r>
            <a:endParaRPr sz="3000"/>
          </a:p>
        </p:txBody>
      </p:sp>
      <p:sp>
        <p:nvSpPr>
          <p:cNvPr id="604" name="Google Shape;604;p30"/>
          <p:cNvSpPr txBox="1">
            <a:spLocks noGrp="1"/>
          </p:cNvSpPr>
          <p:nvPr>
            <p:ph type="title"/>
          </p:nvPr>
        </p:nvSpPr>
        <p:spPr>
          <a:xfrm>
            <a:off x="1315674" y="1207502"/>
            <a:ext cx="2232600" cy="346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s-ES" sz="2200">
                <a:solidFill>
                  <a:schemeClr val="dk1"/>
                </a:solidFill>
              </a:rPr>
              <a:t>MISSION: </a:t>
            </a:r>
            <a:endParaRPr/>
          </a:p>
        </p:txBody>
      </p:sp>
      <p:pic>
        <p:nvPicPr>
          <p:cNvPr id="605" name="Google Shape;605;p30" descr="486,065 imágenes de Templo romano - Imágenes, fotos y vectores de stock |  Shutterstock"/>
          <p:cNvPicPr preferRelativeResize="0"/>
          <p:nvPr/>
        </p:nvPicPr>
        <p:blipFill rotWithShape="1">
          <a:blip r:embed="rId3">
            <a:alphaModFix/>
          </a:blip>
          <a:srcRect b="6006"/>
          <a:stretch/>
        </p:blipFill>
        <p:spPr>
          <a:xfrm>
            <a:off x="1127705" y="3232369"/>
            <a:ext cx="2854865" cy="1318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8675" y="3233312"/>
            <a:ext cx="2434837" cy="1399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0094" y="1085525"/>
            <a:ext cx="182062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Generate</a:t>
            </a:r>
            <a:r>
              <a:rPr lang="es-ES" b="1" dirty="0"/>
              <a:t> </a:t>
            </a:r>
            <a:r>
              <a:rPr lang="es-ES" b="1" dirty="0" err="1" smtClean="0"/>
              <a:t>alliances</a:t>
            </a:r>
            <a:r>
              <a:rPr lang="es-ES" b="1" dirty="0" smtClean="0"/>
              <a:t> and </a:t>
            </a:r>
            <a:r>
              <a:rPr lang="es-ES" b="1" dirty="0" err="1" smtClean="0"/>
              <a:t>Certifications</a:t>
            </a:r>
            <a:endParaRPr lang="en-US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4826020" y="1062324"/>
            <a:ext cx="195873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/>
              <a:t>To </a:t>
            </a:r>
            <a:r>
              <a:rPr lang="es-ES" b="1" dirty="0" err="1" smtClean="0"/>
              <a:t>create</a:t>
            </a:r>
            <a:r>
              <a:rPr lang="es-ES" b="1" dirty="0" smtClean="0"/>
              <a:t> a </a:t>
            </a:r>
            <a:r>
              <a:rPr lang="es-ES" b="1" dirty="0" err="1" smtClean="0"/>
              <a:t>solid</a:t>
            </a:r>
            <a:r>
              <a:rPr lang="es-ES" b="1" dirty="0" smtClean="0"/>
              <a:t> and </a:t>
            </a:r>
            <a:r>
              <a:rPr lang="es-ES" b="1" dirty="0" err="1" smtClean="0"/>
              <a:t>credible</a:t>
            </a:r>
            <a:r>
              <a:rPr lang="es-ES" b="1" dirty="0" smtClean="0"/>
              <a:t> </a:t>
            </a:r>
            <a:r>
              <a:rPr lang="es-ES" b="1" dirty="0" err="1" smtClean="0"/>
              <a:t>company</a:t>
            </a:r>
            <a:endParaRPr lang="en-US" b="1" dirty="0"/>
          </a:p>
        </p:txBody>
      </p:sp>
      <p:sp>
        <p:nvSpPr>
          <p:cNvPr id="612" name="Google Shape;612;p31"/>
          <p:cNvSpPr txBox="1">
            <a:spLocks noGrp="1"/>
          </p:cNvSpPr>
          <p:nvPr>
            <p:ph type="title"/>
          </p:nvPr>
        </p:nvSpPr>
        <p:spPr>
          <a:xfrm>
            <a:off x="788795" y="257925"/>
            <a:ext cx="7554900" cy="9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s-ES" sz="3500" dirty="0"/>
              <a:t>SOCIAL SOLUTION</a:t>
            </a:r>
            <a:endParaRPr sz="3500" dirty="0"/>
          </a:p>
        </p:txBody>
      </p:sp>
      <p:pic>
        <p:nvPicPr>
          <p:cNvPr id="614" name="Google Shape;61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615" name="Google Shape;61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3087" y="3335482"/>
            <a:ext cx="2693875" cy="1641417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16" name="Google Shape;61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45365" y="1085525"/>
            <a:ext cx="2993625" cy="197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4862" y="1130724"/>
            <a:ext cx="1860600" cy="18606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618" name="Google Shape;618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37985" y="3262745"/>
            <a:ext cx="3040425" cy="182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 descr="Imagen que contiene cd, parado&#10;&#10;Descripción generada automáticamente">
            <a:extLst>
              <a:ext uri="{FF2B5EF4-FFF2-40B4-BE49-F238E27FC236}">
                <a16:creationId xmlns:a16="http://schemas.microsoft.com/office/drawing/2014/main" id="{D4FCC6CC-6CA9-7611-1825-F2F0F78E38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969" y="3335482"/>
            <a:ext cx="2668967" cy="1611572"/>
          </a:xfrm>
          <a:prstGeom prst="rect">
            <a:avLst/>
          </a:prstGeom>
          <a:ln w="38100" cap="sq">
            <a:solidFill>
              <a:schemeClr val="tx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CuadroTexto 10"/>
          <p:cNvSpPr txBox="1"/>
          <p:nvPr/>
        </p:nvSpPr>
        <p:spPr>
          <a:xfrm>
            <a:off x="3142946" y="2978058"/>
            <a:ext cx="263917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/>
              <a:t>SOCIAL MODEL BUSINESS</a:t>
            </a:r>
            <a:endParaRPr lang="en-US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6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624" name="Google Shape;624;p32"/>
          <p:cNvSpPr txBox="1"/>
          <p:nvPr/>
        </p:nvSpPr>
        <p:spPr>
          <a:xfrm>
            <a:off x="-53005" y="255810"/>
            <a:ext cx="7825406" cy="477054"/>
          </a:xfrm>
          <a:prstGeom prst="rect">
            <a:avLst/>
          </a:prstGeom>
          <a:solidFill>
            <a:srgbClr val="F9730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1" i="0" u="none" strike="noStrike" cap="none">
                <a:solidFill>
                  <a:schemeClr val="bg1"/>
                </a:solidFill>
                <a:latin typeface="Quintessential"/>
                <a:ea typeface="Quintessential"/>
                <a:cs typeface="Quintessential"/>
                <a:sym typeface="Quintessential"/>
              </a:rPr>
              <a:t>“WE NEED TO HEAL FROM THE ROOT”</a:t>
            </a:r>
            <a:endParaRPr sz="2500" b="1" i="0" u="none" strike="noStrike" cap="none">
              <a:solidFill>
                <a:schemeClr val="bg1"/>
              </a:solidFill>
              <a:latin typeface="Quintessential"/>
              <a:ea typeface="Quintessential"/>
              <a:cs typeface="Quintessential"/>
              <a:sym typeface="Quintessential"/>
            </a:endParaRPr>
          </a:p>
        </p:txBody>
      </p:sp>
      <p:pic>
        <p:nvPicPr>
          <p:cNvPr id="626" name="Google Shape;62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2925" y="3017498"/>
            <a:ext cx="3620425" cy="21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9469" y="849448"/>
            <a:ext cx="3530824" cy="2107603"/>
          </a:xfrm>
          <a:prstGeom prst="rect">
            <a:avLst/>
          </a:prstGeom>
          <a:noFill/>
          <a:ln>
            <a:noFill/>
          </a:ln>
          <a:effectLst>
            <a:outerShdw blurRad="57150" dist="57150" dir="18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28" name="Google Shape;628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1698" y="849449"/>
            <a:ext cx="3684714" cy="221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07D5B65-BDFE-BB01-8796-3022906AE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12" y="3067791"/>
            <a:ext cx="3488687" cy="1983367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3"/>
          <p:cNvSpPr txBox="1"/>
          <p:nvPr/>
        </p:nvSpPr>
        <p:spPr>
          <a:xfrm>
            <a:off x="924458" y="4015031"/>
            <a:ext cx="201821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Social Construction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33"/>
          <p:cNvSpPr txBox="1"/>
          <p:nvPr/>
        </p:nvSpPr>
        <p:spPr>
          <a:xfrm>
            <a:off x="3681862" y="3814553"/>
            <a:ext cx="201821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Little bit of Social Engineering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5661230-FE7E-FD4F-9690-1EA6245D02E4}"/>
              </a:ext>
            </a:extLst>
          </p:cNvPr>
          <p:cNvGrpSpPr/>
          <p:nvPr/>
        </p:nvGrpSpPr>
        <p:grpSpPr>
          <a:xfrm>
            <a:off x="927642" y="1746940"/>
            <a:ext cx="7537610" cy="2427668"/>
            <a:chOff x="1509925" y="2393921"/>
            <a:chExt cx="7537610" cy="2427668"/>
          </a:xfrm>
        </p:grpSpPr>
        <p:sp>
          <p:nvSpPr>
            <p:cNvPr id="636" name="Google Shape;636;p33"/>
            <p:cNvSpPr/>
            <p:nvPr/>
          </p:nvSpPr>
          <p:spPr>
            <a:xfrm>
              <a:off x="3979016" y="3143858"/>
              <a:ext cx="228594" cy="1363625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25400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33"/>
            <p:cNvSpPr/>
            <p:nvPr/>
          </p:nvSpPr>
          <p:spPr>
            <a:xfrm rot="16200000">
              <a:off x="3996186" y="3194913"/>
              <a:ext cx="199576" cy="1210800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25400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33"/>
            <p:cNvSpPr/>
            <p:nvPr/>
          </p:nvSpPr>
          <p:spPr>
            <a:xfrm>
              <a:off x="5576651" y="3501377"/>
              <a:ext cx="1307804" cy="648586"/>
            </a:xfrm>
            <a:prstGeom prst="mathEqual">
              <a:avLst>
                <a:gd name="adj1" fmla="val 23520"/>
                <a:gd name="adj2" fmla="val 11760"/>
              </a:avLst>
            </a:prstGeom>
            <a:solidFill>
              <a:srgbClr val="0070C0"/>
            </a:solidFill>
            <a:ln w="25400" cap="flat" cmpd="sng">
              <a:solidFill>
                <a:srgbClr val="00B0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40" name="Google Shape;640;p3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05404" y="2579458"/>
              <a:ext cx="2242131" cy="2242131"/>
            </a:xfrm>
            <a:prstGeom prst="flowChartConnector">
              <a:avLst/>
            </a:prstGeom>
            <a:noFill/>
            <a:ln>
              <a:noFill/>
            </a:ln>
          </p:spPr>
        </p:pic>
        <p:pic>
          <p:nvPicPr>
            <p:cNvPr id="641" name="Google Shape;641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09925" y="2393921"/>
              <a:ext cx="1863325" cy="23032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2" name="Google Shape;642;p3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90950" y="3044875"/>
              <a:ext cx="232013" cy="1201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Google Shape;647;p34">
            <a:extLst>
              <a:ext uri="{FF2B5EF4-FFF2-40B4-BE49-F238E27FC236}">
                <a16:creationId xmlns:a16="http://schemas.microsoft.com/office/drawing/2014/main" id="{CB0B4A97-5DA4-4BA7-DD9C-5BEA6AF01E76}"/>
              </a:ext>
            </a:extLst>
          </p:cNvPr>
          <p:cNvSpPr txBox="1">
            <a:spLocks/>
          </p:cNvSpPr>
          <p:nvPr/>
        </p:nvSpPr>
        <p:spPr>
          <a:xfrm>
            <a:off x="746380" y="1040900"/>
            <a:ext cx="2197679" cy="646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es-ES" sz="2400" b="1" i="1">
                <a:latin typeface="Poppins ExtraBold"/>
              </a:rPr>
              <a:t>BERSE </a:t>
            </a:r>
            <a:r>
              <a:rPr lang="es-ES" sz="2400" b="1" i="1" err="1">
                <a:latin typeface="Poppins ExtraBold"/>
              </a:rPr>
              <a:t>is</a:t>
            </a:r>
            <a:r>
              <a:rPr lang="es-ES" sz="2400" b="1" i="1">
                <a:latin typeface="Poppins ExtraBold"/>
              </a:rPr>
              <a:t>...</a:t>
            </a:r>
          </a:p>
          <a:p>
            <a:pPr algn="just">
              <a:lnSpc>
                <a:spcPct val="115000"/>
              </a:lnSpc>
              <a:buClr>
                <a:schemeClr val="dk1"/>
              </a:buClr>
              <a:buSzPts val="1100"/>
            </a:pPr>
            <a:endParaRPr lang="es-ES" sz="1200"/>
          </a:p>
          <a:p>
            <a:pPr algn="just">
              <a:lnSpc>
                <a:spcPct val="115000"/>
              </a:lnSpc>
              <a:buClr>
                <a:schemeClr val="dk1"/>
              </a:buClr>
              <a:buSzPts val="1100"/>
            </a:pPr>
            <a:endParaRPr lang="es-ES" sz="12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34"/>
          <p:cNvSpPr txBox="1">
            <a:spLocks noGrp="1"/>
          </p:cNvSpPr>
          <p:nvPr>
            <p:ph type="subTitle" idx="1"/>
          </p:nvPr>
        </p:nvSpPr>
        <p:spPr>
          <a:xfrm>
            <a:off x="487588" y="2162334"/>
            <a:ext cx="4009226" cy="141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s-ES" sz="2400" b="1" i="1"/>
              <a:t>SHORT TERM</a:t>
            </a:r>
          </a:p>
          <a:p>
            <a:pPr marL="0" indent="0">
              <a:lnSpc>
                <a:spcPct val="114999"/>
              </a:lnSpc>
              <a:buSzPts val="1100"/>
            </a:pPr>
            <a:endParaRPr lang="es-ES" sz="2400" b="1" i="1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 err="1"/>
              <a:t>To</a:t>
            </a:r>
            <a:r>
              <a:rPr lang="es-ES" sz="2400"/>
              <a:t> </a:t>
            </a:r>
            <a:r>
              <a:rPr lang="es-ES" sz="2400" err="1"/>
              <a:t>the</a:t>
            </a:r>
            <a:r>
              <a:rPr lang="es-ES" sz="2400"/>
              <a:t> </a:t>
            </a:r>
            <a:r>
              <a:rPr lang="es-ES" sz="2400" b="1"/>
              <a:t>CRISIS</a:t>
            </a:r>
            <a:r>
              <a:rPr lang="es-ES" sz="2400"/>
              <a:t>.</a:t>
            </a:r>
            <a:endParaRPr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</p:txBody>
      </p:sp>
      <p:sp>
        <p:nvSpPr>
          <p:cNvPr id="648" name="Google Shape;648;p34"/>
          <p:cNvSpPr txBox="1">
            <a:spLocks noGrp="1"/>
          </p:cNvSpPr>
          <p:nvPr>
            <p:ph type="title"/>
          </p:nvPr>
        </p:nvSpPr>
        <p:spPr>
          <a:xfrm>
            <a:off x="293494" y="531788"/>
            <a:ext cx="8403939" cy="846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s-ES" sz="2800" err="1">
                <a:solidFill>
                  <a:schemeClr val="dk1"/>
                </a:solidFill>
              </a:rPr>
              <a:t>BERSE's</a:t>
            </a:r>
            <a:r>
              <a:rPr lang="es-ES" sz="2800">
                <a:solidFill>
                  <a:schemeClr val="dk1"/>
                </a:solidFill>
              </a:rPr>
              <a:t> response </a:t>
            </a:r>
            <a:r>
              <a:rPr lang="es-ES" sz="2800" err="1">
                <a:solidFill>
                  <a:schemeClr val="dk1"/>
                </a:solidFill>
              </a:rPr>
              <a:t>to</a:t>
            </a:r>
            <a:r>
              <a:rPr lang="es-ES" sz="2800">
                <a:solidFill>
                  <a:schemeClr val="dk1"/>
                </a:solidFill>
              </a:rPr>
              <a:t> social </a:t>
            </a:r>
            <a:r>
              <a:rPr lang="es-ES" sz="2800" err="1">
                <a:solidFill>
                  <a:schemeClr val="dk1"/>
                </a:solidFill>
              </a:rPr>
              <a:t>problems</a:t>
            </a:r>
            <a:r>
              <a:rPr lang="es-ES" sz="2800">
                <a:solidFill>
                  <a:schemeClr val="dk1"/>
                </a:solidFill>
              </a:rPr>
              <a:t> </a:t>
            </a:r>
            <a:r>
              <a:rPr lang="es-ES" sz="2800" err="1">
                <a:solidFill>
                  <a:schemeClr val="dk1"/>
                </a:solidFill>
              </a:rPr>
              <a:t>is</a:t>
            </a:r>
            <a:r>
              <a:rPr lang="es-ES" sz="2800">
                <a:solidFill>
                  <a:schemeClr val="dk1"/>
                </a:solidFill>
              </a:rPr>
              <a:t> </a:t>
            </a:r>
            <a:r>
              <a:rPr lang="es-ES" sz="2800" err="1">
                <a:solidFill>
                  <a:schemeClr val="dk1"/>
                </a:solidFill>
              </a:rPr>
              <a:t>aimed</a:t>
            </a:r>
            <a:r>
              <a:rPr lang="es-ES" sz="2800">
                <a:solidFill>
                  <a:schemeClr val="dk1"/>
                </a:solidFill>
              </a:rPr>
              <a:t> at: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650" name="Google Shape;650;p34"/>
          <p:cNvSpPr/>
          <p:nvPr/>
        </p:nvSpPr>
        <p:spPr>
          <a:xfrm>
            <a:off x="4302720" y="1722169"/>
            <a:ext cx="2980582" cy="2945523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34"/>
          <p:cNvSpPr/>
          <p:nvPr/>
        </p:nvSpPr>
        <p:spPr>
          <a:xfrm>
            <a:off x="5945334" y="1098987"/>
            <a:ext cx="2980582" cy="2945523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34"/>
          <p:cNvSpPr txBox="1"/>
          <p:nvPr/>
        </p:nvSpPr>
        <p:spPr>
          <a:xfrm>
            <a:off x="4572000" y="2131924"/>
            <a:ext cx="4572000" cy="1469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ES" sz="2400" b="1" i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LONG TERM</a:t>
            </a:r>
            <a:endParaRPr lang="es-ES" sz="2400" b="1" i="1" u="none" strike="noStrike" cap="none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  <a:p>
            <a:pPr>
              <a:lnSpc>
                <a:spcPct val="114999"/>
              </a:lnSpc>
              <a:buSzPts val="1100"/>
            </a:pPr>
            <a:endParaRPr lang="es-ES" sz="2400" b="1" i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To</a:t>
            </a:r>
            <a:r>
              <a:rPr lang="es-ES" sz="2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400" b="0" i="0" u="none" strike="noStrike" cap="none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2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4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VISION </a:t>
            </a:r>
            <a:r>
              <a:rPr lang="es-ES" sz="2400" b="0" i="0" u="none" strike="noStrike" cap="none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based</a:t>
            </a:r>
            <a:r>
              <a:rPr lang="es-ES" sz="2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400" b="0" i="0" u="none" strike="noStrike" cap="none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on</a:t>
            </a:r>
            <a:r>
              <a:rPr lang="es-ES" sz="2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s-ES" sz="2400" b="0" i="0" u="none" strike="noStrike" cap="none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historical</a:t>
            </a:r>
            <a:r>
              <a:rPr lang="es-ES" sz="2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400" b="0" i="0" u="none" strike="noStrike" cap="none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of</a:t>
            </a:r>
            <a:r>
              <a:rPr lang="es-ES" sz="2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crisis.</a:t>
            </a:r>
            <a:endParaRPr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53" name="Google Shape;653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35" descr="Más de 900 imágenes gratis de Signo De Interrogación y Pregunta - Pixabay"/>
          <p:cNvPicPr preferRelativeResize="0"/>
          <p:nvPr/>
        </p:nvPicPr>
        <p:blipFill rotWithShape="1">
          <a:blip r:embed="rId3">
            <a:alphaModFix/>
          </a:blip>
          <a:srcRect t="6357" r="21993" b="9780"/>
          <a:stretch/>
        </p:blipFill>
        <p:spPr>
          <a:xfrm>
            <a:off x="3616035" y="2759312"/>
            <a:ext cx="2230005" cy="2356207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35"/>
          <p:cNvSpPr txBox="1">
            <a:spLocks noGrp="1"/>
          </p:cNvSpPr>
          <p:nvPr>
            <p:ph type="title" idx="15"/>
          </p:nvPr>
        </p:nvSpPr>
        <p:spPr>
          <a:xfrm>
            <a:off x="131194" y="2163019"/>
            <a:ext cx="735928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s-ES" sz="2000">
                <a:solidFill>
                  <a:schemeClr val="dk1"/>
                </a:solidFill>
              </a:rPr>
              <a:t>Time in </a:t>
            </a:r>
            <a:r>
              <a:rPr lang="es-ES" sz="2000" err="1">
                <a:solidFill>
                  <a:schemeClr val="dk1"/>
                </a:solidFill>
              </a:rPr>
              <a:t>which</a:t>
            </a:r>
            <a:r>
              <a:rPr lang="es-ES" sz="2000">
                <a:solidFill>
                  <a:schemeClr val="dk1"/>
                </a:solidFill>
              </a:rPr>
              <a:t> </a:t>
            </a:r>
            <a:r>
              <a:rPr lang="es-ES" sz="2000" err="1">
                <a:solidFill>
                  <a:schemeClr val="dk1"/>
                </a:solidFill>
              </a:rPr>
              <a:t>the</a:t>
            </a:r>
            <a:r>
              <a:rPr lang="es-ES" sz="2000">
                <a:solidFill>
                  <a:schemeClr val="dk1"/>
                </a:solidFill>
              </a:rPr>
              <a:t> </a:t>
            </a:r>
            <a:r>
              <a:rPr lang="es-ES" sz="2000" err="1">
                <a:solidFill>
                  <a:schemeClr val="dk1"/>
                </a:solidFill>
              </a:rPr>
              <a:t>business</a:t>
            </a:r>
            <a:r>
              <a:rPr lang="es-ES" sz="2000">
                <a:solidFill>
                  <a:schemeClr val="dk1"/>
                </a:solidFill>
              </a:rPr>
              <a:t> idea can be </a:t>
            </a:r>
            <a:r>
              <a:rPr lang="es-ES" sz="2000" err="1">
                <a:solidFill>
                  <a:schemeClr val="dk1"/>
                </a:solidFill>
              </a:rPr>
              <a:t>copied</a:t>
            </a:r>
            <a:r>
              <a:rPr lang="es-ES" sz="2000">
                <a:solidFill>
                  <a:schemeClr val="dk1"/>
                </a:solidFill>
              </a:rPr>
              <a:t>…</a:t>
            </a:r>
            <a:r>
              <a:rPr lang="es-ES" sz="2400"/>
              <a:t/>
            </a:r>
            <a:br>
              <a:rPr lang="es-ES" sz="2400"/>
            </a:br>
            <a:endParaRPr/>
          </a:p>
        </p:txBody>
      </p:sp>
      <p:pic>
        <p:nvPicPr>
          <p:cNvPr id="659" name="Google Shape;659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35068" y="3001417"/>
            <a:ext cx="1717806" cy="1674674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52400" dist="114300" dir="5040000" sx="89000" sy="89000" rotWithShape="0">
              <a:prstClr val="black">
                <a:alpha val="15000"/>
              </a:prstClr>
            </a:outerShdw>
          </a:effectLst>
        </p:spPr>
      </p:pic>
      <p:sp>
        <p:nvSpPr>
          <p:cNvPr id="10" name="Google Shape;633;p33">
            <a:extLst>
              <a:ext uri="{FF2B5EF4-FFF2-40B4-BE49-F238E27FC236}">
                <a16:creationId xmlns:a16="http://schemas.microsoft.com/office/drawing/2014/main" id="{F6E4D2B2-1A2E-DA55-7AE9-63B3909555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42443" y="169138"/>
            <a:ext cx="7318098" cy="1523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s-ES" sz="1800" b="1">
                <a:latin typeface="Arial"/>
                <a:ea typeface="Arial"/>
                <a:cs typeface="Arial"/>
                <a:sym typeface="Arial"/>
              </a:rPr>
              <a:t>The principal negative </a:t>
            </a:r>
            <a:r>
              <a:rPr lang="es-ES" sz="1800" b="1" err="1">
                <a:latin typeface="Arial"/>
                <a:ea typeface="Arial"/>
                <a:cs typeface="Arial"/>
                <a:sym typeface="Arial"/>
              </a:rPr>
              <a:t>impact</a:t>
            </a:r>
            <a:r>
              <a:rPr lang="es-ES" sz="1800" b="1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1" err="1"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es-ES" sz="1800" b="1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1" err="1">
                <a:latin typeface="Arial"/>
                <a:ea typeface="Arial"/>
                <a:cs typeface="Arial"/>
                <a:sym typeface="Arial"/>
              </a:rPr>
              <a:t>this</a:t>
            </a:r>
            <a:r>
              <a:rPr lang="es-ES" sz="1800" b="1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1" err="1">
                <a:latin typeface="Arial"/>
                <a:ea typeface="Arial"/>
                <a:cs typeface="Arial"/>
                <a:sym typeface="Arial"/>
              </a:rPr>
              <a:t>solution</a:t>
            </a:r>
            <a:r>
              <a:rPr lang="es-ES" sz="1800" b="1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1" err="1">
                <a:latin typeface="Arial"/>
                <a:ea typeface="Arial"/>
                <a:cs typeface="Arial"/>
                <a:sym typeface="Arial"/>
              </a:rPr>
              <a:t>could</a:t>
            </a:r>
            <a:r>
              <a:rPr lang="es-ES" sz="1800" b="1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1" err="1">
                <a:latin typeface="Arial"/>
                <a:ea typeface="Arial"/>
                <a:cs typeface="Arial"/>
                <a:sym typeface="Arial"/>
              </a:rPr>
              <a:t>create</a:t>
            </a:r>
            <a:r>
              <a:rPr lang="es-ES" sz="1800" b="1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1" err="1"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es-ES" sz="1800" b="1"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s-ES" sz="180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s-ES" sz="18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s-ES" sz="180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Rejection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s-ES" sz="180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contingency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measures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s-ES" sz="180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big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s-ES" sz="180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companies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feel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threatened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proposal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s-ES" sz="180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s-ES" sz="18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oogle Shape;634;p33" descr="Signo De Atención Símbolo Triángulo. Exclamación De Icono De Precaución.  Señal De Tráfico Alerta. Ilustraciones Svg, Vectoriales, Clip Art  Vectorizado Libre De Derechos. Image 87611969.">
            <a:extLst>
              <a:ext uri="{FF2B5EF4-FFF2-40B4-BE49-F238E27FC236}">
                <a16:creationId xmlns:a16="http://schemas.microsoft.com/office/drawing/2014/main" id="{625195CF-E36D-E5C3-8196-125082F7D72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2792" t="16896" r="13533" b="20449"/>
          <a:stretch/>
        </p:blipFill>
        <p:spPr>
          <a:xfrm>
            <a:off x="125867" y="790911"/>
            <a:ext cx="1266731" cy="1077265"/>
          </a:xfrm>
          <a:prstGeom prst="triangle">
            <a:avLst>
              <a:gd name="adj" fmla="val 50000"/>
            </a:avLst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152400" dist="317500" dir="5400000" sx="90000" sy="-19000" rotWithShape="0">
              <a:srgbClr val="000000">
                <a:alpha val="14901"/>
              </a:srgbClr>
            </a:out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36"/>
          <p:cNvSpPr txBox="1">
            <a:spLocks noGrp="1"/>
          </p:cNvSpPr>
          <p:nvPr>
            <p:ph type="subTitle" idx="1"/>
          </p:nvPr>
        </p:nvSpPr>
        <p:spPr>
          <a:xfrm>
            <a:off x="844650" y="322050"/>
            <a:ext cx="7526100" cy="46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s-ES" sz="1800" b="1" dirty="0" err="1"/>
              <a:t>Preventive</a:t>
            </a:r>
            <a:r>
              <a:rPr lang="es-ES" sz="1800" b="1" dirty="0"/>
              <a:t> </a:t>
            </a:r>
            <a:r>
              <a:rPr lang="es-ES" sz="1800" b="1" dirty="0" err="1"/>
              <a:t>measures</a:t>
            </a:r>
            <a:endParaRPr sz="16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-"/>
            </a:pPr>
            <a:r>
              <a:rPr lang="es-ES" sz="1600" dirty="0" err="1"/>
              <a:t>Start</a:t>
            </a:r>
            <a:r>
              <a:rPr lang="es-ES" sz="1600" dirty="0"/>
              <a:t> </a:t>
            </a:r>
            <a:r>
              <a:rPr lang="es-ES" sz="1600" dirty="0" err="1"/>
              <a:t>looking</a:t>
            </a:r>
            <a:r>
              <a:rPr lang="es-ES" sz="1600" dirty="0"/>
              <a:t> </a:t>
            </a:r>
            <a:r>
              <a:rPr lang="es-ES" sz="1600" dirty="0" err="1"/>
              <a:t>for</a:t>
            </a:r>
            <a:r>
              <a:rPr lang="es-ES" sz="1600" dirty="0"/>
              <a:t> a </a:t>
            </a:r>
            <a:r>
              <a:rPr lang="es-ES" sz="1600" b="1" dirty="0" err="1"/>
              <a:t>solid</a:t>
            </a:r>
            <a:r>
              <a:rPr lang="es-ES" sz="1600" b="1" dirty="0"/>
              <a:t> </a:t>
            </a:r>
            <a:r>
              <a:rPr lang="es-ES" sz="1600" b="1" dirty="0" err="1"/>
              <a:t>support</a:t>
            </a:r>
            <a:r>
              <a:rPr lang="es-ES" sz="1600" b="1" dirty="0"/>
              <a:t>.</a:t>
            </a:r>
            <a:endParaRPr sz="1600" b="1" dirty="0"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-"/>
            </a:pPr>
            <a:r>
              <a:rPr lang="es-ES" sz="1600" dirty="0"/>
              <a:t>In </a:t>
            </a:r>
            <a:r>
              <a:rPr lang="es-ES" sz="1600" dirty="0" err="1"/>
              <a:t>our</a:t>
            </a:r>
            <a:r>
              <a:rPr lang="es-ES" sz="1600" dirty="0"/>
              <a:t> country </a:t>
            </a:r>
            <a:r>
              <a:rPr lang="es-ES" sz="1600" b="1" dirty="0" err="1"/>
              <a:t>there</a:t>
            </a:r>
            <a:r>
              <a:rPr lang="es-ES" sz="1600" b="1" dirty="0"/>
              <a:t> are </a:t>
            </a:r>
            <a:r>
              <a:rPr lang="es-ES" sz="1600" b="1" dirty="0" err="1"/>
              <a:t>reserved</a:t>
            </a:r>
            <a:r>
              <a:rPr lang="es-ES" sz="1600" b="1" dirty="0"/>
              <a:t> </a:t>
            </a:r>
            <a:r>
              <a:rPr lang="es-ES" sz="1600" b="1" dirty="0" err="1"/>
              <a:t>rights</a:t>
            </a:r>
            <a:r>
              <a:rPr lang="es-ES" sz="1600" dirty="0"/>
              <a:t> </a:t>
            </a:r>
            <a:r>
              <a:rPr lang="es-ES" sz="1600" dirty="0" err="1"/>
              <a:t>for</a:t>
            </a:r>
            <a:endParaRPr sz="1600" dirty="0"/>
          </a:p>
          <a:p>
            <a:pPr indent="0" algn="l"/>
            <a:r>
              <a:rPr lang="es-ES" sz="1600" dirty="0"/>
              <a:t> </a:t>
            </a:r>
            <a:r>
              <a:rPr lang="es-ES" sz="1600" dirty="0" err="1"/>
              <a:t>written</a:t>
            </a:r>
            <a:r>
              <a:rPr lang="es-ES" sz="1600" dirty="0"/>
              <a:t> </a:t>
            </a:r>
            <a:r>
              <a:rPr lang="es-ES" sz="1600" dirty="0" err="1"/>
              <a:t>projects</a:t>
            </a:r>
            <a:r>
              <a:rPr lang="es-ES" sz="1600" dirty="0"/>
              <a:t>.</a:t>
            </a:r>
            <a:endParaRPr sz="1600" dirty="0"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45720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-"/>
            </a:pPr>
            <a:r>
              <a:rPr lang="es-ES" sz="1600" dirty="0" err="1"/>
              <a:t>Privileged</a:t>
            </a:r>
            <a:r>
              <a:rPr lang="es-ES" sz="1600" dirty="0"/>
              <a:t> </a:t>
            </a:r>
            <a:r>
              <a:rPr lang="es-ES" sz="1600" dirty="0" err="1"/>
              <a:t>access</a:t>
            </a:r>
            <a:r>
              <a:rPr lang="es-ES" sz="1600" dirty="0"/>
              <a:t> to </a:t>
            </a:r>
            <a:r>
              <a:rPr lang="es-ES" sz="1600" b="1" dirty="0" err="1"/>
              <a:t>Know</a:t>
            </a:r>
            <a:r>
              <a:rPr lang="es-ES" sz="1600" b="1" dirty="0"/>
              <a:t> </a:t>
            </a:r>
            <a:r>
              <a:rPr lang="es-ES" sz="1600" b="1" dirty="0" err="1"/>
              <a:t>How</a:t>
            </a:r>
            <a:r>
              <a:rPr lang="es-ES" sz="1600" b="1" dirty="0"/>
              <a:t> </a:t>
            </a:r>
            <a:r>
              <a:rPr lang="es-ES" sz="1600" dirty="0"/>
              <a:t>and </a:t>
            </a:r>
            <a:r>
              <a:rPr lang="es-ES" sz="1600" dirty="0" err="1"/>
              <a:t>valuable</a:t>
            </a:r>
            <a:r>
              <a:rPr lang="es-ES" sz="1600" dirty="0"/>
              <a:t>,</a:t>
            </a:r>
            <a:endParaRPr sz="1600" dirty="0"/>
          </a:p>
          <a:p>
            <a:pPr marL="4572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 err="1"/>
              <a:t>scarce</a:t>
            </a:r>
            <a:r>
              <a:rPr lang="es-ES" sz="1600" dirty="0"/>
              <a:t> and </a:t>
            </a:r>
            <a:r>
              <a:rPr lang="es-ES" sz="1600" dirty="0" err="1"/>
              <a:t>difficult</a:t>
            </a:r>
            <a:r>
              <a:rPr lang="es-ES" sz="1600" dirty="0"/>
              <a:t> to </a:t>
            </a:r>
            <a:r>
              <a:rPr lang="es-ES" sz="1600" dirty="0" err="1"/>
              <a:t>imitate</a:t>
            </a:r>
            <a:r>
              <a:rPr lang="es-ES" sz="1600" dirty="0"/>
              <a:t> </a:t>
            </a:r>
            <a:r>
              <a:rPr lang="es-ES" sz="1600" b="1" dirty="0"/>
              <a:t>TECHNOLOGIES</a:t>
            </a:r>
            <a:r>
              <a:rPr lang="es-ES" sz="1600" dirty="0"/>
              <a:t>,</a:t>
            </a:r>
            <a:endParaRPr sz="1600" dirty="0"/>
          </a:p>
          <a:p>
            <a:pPr marL="4572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 err="1"/>
              <a:t>focusing</a:t>
            </a:r>
            <a:r>
              <a:rPr lang="es-ES" sz="1600" dirty="0"/>
              <a:t> </a:t>
            </a:r>
            <a:r>
              <a:rPr lang="es-ES" sz="1600" dirty="0" err="1"/>
              <a:t>on</a:t>
            </a:r>
            <a:r>
              <a:rPr lang="es-ES" sz="1600" dirty="0"/>
              <a:t> </a:t>
            </a:r>
            <a:r>
              <a:rPr lang="es-ES" sz="1600" dirty="0" err="1"/>
              <a:t>the</a:t>
            </a:r>
            <a:r>
              <a:rPr lang="es-ES" sz="1600" dirty="0"/>
              <a:t> </a:t>
            </a:r>
            <a:r>
              <a:rPr lang="es-ES" sz="1600" dirty="0" err="1"/>
              <a:t>adoption</a:t>
            </a:r>
            <a:r>
              <a:rPr lang="es-ES" sz="1600" dirty="0"/>
              <a:t> of a culture of </a:t>
            </a:r>
            <a:r>
              <a:rPr lang="es-ES" sz="1600" dirty="0" err="1"/>
              <a:t>alliances</a:t>
            </a:r>
            <a:r>
              <a:rPr lang="es-ES" sz="1600" dirty="0"/>
              <a:t>.</a:t>
            </a:r>
            <a:endParaRPr sz="1600" dirty="0"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indent="-355600" algn="l">
              <a:buSzPts val="2000"/>
              <a:buFont typeface="Poppins"/>
              <a:buChar char="-"/>
            </a:pPr>
            <a:r>
              <a:rPr lang="es-ES" sz="1600" dirty="0" err="1"/>
              <a:t>Ability</a:t>
            </a:r>
            <a:r>
              <a:rPr lang="es-ES" sz="1600" dirty="0"/>
              <a:t> to </a:t>
            </a:r>
            <a:r>
              <a:rPr lang="es-ES" sz="1600" dirty="0" err="1"/>
              <a:t>restrict</a:t>
            </a:r>
            <a:r>
              <a:rPr lang="es-ES" sz="1600" dirty="0"/>
              <a:t> </a:t>
            </a:r>
            <a:r>
              <a:rPr lang="es-ES" sz="1600" dirty="0" err="1"/>
              <a:t>the</a:t>
            </a:r>
            <a:r>
              <a:rPr lang="es-ES" sz="1600" dirty="0"/>
              <a:t> </a:t>
            </a:r>
            <a:r>
              <a:rPr lang="es-ES" sz="1600" dirty="0" err="1"/>
              <a:t>actions</a:t>
            </a:r>
            <a:r>
              <a:rPr lang="es-ES" sz="1600" dirty="0"/>
              <a:t> of </a:t>
            </a:r>
            <a:r>
              <a:rPr lang="es-ES" sz="1600" dirty="0" err="1"/>
              <a:t>the</a:t>
            </a:r>
            <a:r>
              <a:rPr lang="es-ES" sz="1600" dirty="0"/>
              <a:t> </a:t>
            </a:r>
            <a:r>
              <a:rPr lang="es-ES" sz="1600" dirty="0" err="1"/>
              <a:t>competition</a:t>
            </a:r>
            <a:r>
              <a:rPr lang="es-ES" sz="1600" dirty="0"/>
              <a:t>, </a:t>
            </a:r>
            <a:r>
              <a:rPr lang="es-ES" sz="1600" dirty="0" err="1"/>
              <a:t>through</a:t>
            </a:r>
            <a:r>
              <a:rPr lang="es-ES" sz="1600" dirty="0"/>
              <a:t> </a:t>
            </a:r>
          </a:p>
          <a:p>
            <a:pPr marL="114300" indent="0" algn="l"/>
            <a:r>
              <a:rPr lang="es-ES" sz="1600" dirty="0"/>
              <a:t>       a </a:t>
            </a:r>
            <a:r>
              <a:rPr lang="es-ES" sz="1600" b="1" dirty="0" err="1"/>
              <a:t>fast</a:t>
            </a:r>
            <a:r>
              <a:rPr lang="es-ES" sz="1600" b="1" dirty="0"/>
              <a:t> </a:t>
            </a:r>
            <a:r>
              <a:rPr lang="es-ES" sz="1600" b="1" dirty="0" err="1"/>
              <a:t>capacity</a:t>
            </a:r>
            <a:r>
              <a:rPr lang="es-ES" sz="1600" b="1" dirty="0"/>
              <a:t> of </a:t>
            </a:r>
            <a:r>
              <a:rPr lang="es-ES" sz="1600" b="1" dirty="0" err="1"/>
              <a:t>innovation</a:t>
            </a:r>
            <a:r>
              <a:rPr lang="es-ES" sz="1600" b="1" dirty="0"/>
              <a:t>.</a:t>
            </a:r>
            <a:r>
              <a:rPr lang="es-ES" sz="1600" dirty="0"/>
              <a:t> </a:t>
            </a:r>
            <a:endParaRPr sz="1600" dirty="0"/>
          </a:p>
        </p:txBody>
      </p:sp>
      <p:pic>
        <p:nvPicPr>
          <p:cNvPr id="666" name="Google Shape;66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5091" y="32026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67" name="Google Shape;667;p36" descr="premio de papel de beca o ilustración de dibujos animados de certificado  6952915 Vector en Vecteezy"/>
          <p:cNvPicPr preferRelativeResize="0"/>
          <p:nvPr/>
        </p:nvPicPr>
        <p:blipFill rotWithShape="1">
          <a:blip r:embed="rId4">
            <a:alphaModFix/>
          </a:blip>
          <a:srcRect l="12945" t="7082" r="10160" b="16250"/>
          <a:stretch/>
        </p:blipFill>
        <p:spPr>
          <a:xfrm>
            <a:off x="4899501" y="564004"/>
            <a:ext cx="1112665" cy="896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68" name="Google Shape;668;p36" descr="Entendiendo los Derechos de Autor en Proyectos de Animación"/>
          <p:cNvPicPr preferRelativeResize="0"/>
          <p:nvPr/>
        </p:nvPicPr>
        <p:blipFill rotWithShape="1">
          <a:blip r:embed="rId5">
            <a:alphaModFix/>
          </a:blip>
          <a:srcRect l="12763" t="2063" r="13732" b="573"/>
          <a:stretch/>
        </p:blipFill>
        <p:spPr>
          <a:xfrm>
            <a:off x="5929428" y="1539176"/>
            <a:ext cx="1124200" cy="944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69" name="Google Shape;669;p36" descr="Related 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18082" y="2571750"/>
            <a:ext cx="1124201" cy="977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70" name="Google Shape;670;p36" descr="Barreras de entrada: definición, 11 tipos y ejemplos"/>
          <p:cNvPicPr preferRelativeResize="0"/>
          <p:nvPr/>
        </p:nvPicPr>
        <p:blipFill rotWithShape="1">
          <a:blip r:embed="rId7">
            <a:alphaModFix/>
          </a:blip>
          <a:srcRect l="20029" t="300" r="12712" b="3795"/>
          <a:stretch/>
        </p:blipFill>
        <p:spPr>
          <a:xfrm>
            <a:off x="7388413" y="3636495"/>
            <a:ext cx="1124201" cy="977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37"/>
          <p:cNvSpPr txBox="1"/>
          <p:nvPr/>
        </p:nvSpPr>
        <p:spPr>
          <a:xfrm>
            <a:off x="450476" y="298312"/>
            <a:ext cx="8226000" cy="15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None/>
            </a:pPr>
            <a:r>
              <a:rPr lang="es-ES" sz="16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 </a:t>
            </a:r>
            <a:r>
              <a:rPr lang="es-ES" sz="1800" b="1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Coercive</a:t>
            </a:r>
            <a:r>
              <a:rPr lang="es-ES" sz="18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1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measures</a:t>
            </a:r>
            <a:endParaRPr sz="1600" b="0" i="0" u="none" strike="noStrike" cap="none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None/>
            </a:pPr>
            <a:r>
              <a:rPr lang="es-ES" sz="14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-    </a:t>
            </a:r>
            <a:r>
              <a:rPr lang="es-ES" sz="16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"</a:t>
            </a:r>
            <a:r>
              <a:rPr lang="es-ES" sz="1600" b="1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Everyone</a:t>
            </a:r>
            <a:r>
              <a:rPr lang="es-ES" sz="16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can do </a:t>
            </a:r>
            <a:r>
              <a:rPr lang="es-ES" sz="1600" b="1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6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same</a:t>
            </a:r>
            <a:r>
              <a:rPr lang="es-ES" sz="16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as </a:t>
            </a:r>
            <a:r>
              <a:rPr lang="es-ES" sz="1600" b="1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you</a:t>
            </a:r>
            <a:r>
              <a:rPr lang="es-ES" sz="16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ES" sz="1600" b="1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but</a:t>
            </a:r>
            <a:r>
              <a:rPr lang="es-ES" sz="16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no </a:t>
            </a:r>
            <a:r>
              <a:rPr lang="es-ES" sz="1600" b="1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one</a:t>
            </a:r>
            <a:r>
              <a:rPr lang="es-ES" sz="16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will</a:t>
            </a:r>
            <a:r>
              <a:rPr lang="es-ES" sz="16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do </a:t>
            </a:r>
            <a:r>
              <a:rPr lang="es-ES" sz="1600" b="1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it</a:t>
            </a:r>
            <a:r>
              <a:rPr lang="es-ES" sz="16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6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same</a:t>
            </a:r>
            <a:r>
              <a:rPr lang="es-ES" sz="16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."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For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example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ES" sz="1600" b="1" i="1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of </a:t>
            </a:r>
            <a:r>
              <a:rPr lang="es-ES" sz="1600" b="1" i="1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all</a:t>
            </a:r>
            <a:r>
              <a:rPr lang="es-ES" sz="1600" b="1" i="1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1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600" b="1" i="1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1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advertisements</a:t>
            </a:r>
            <a:r>
              <a:rPr lang="es-ES" sz="1600" b="1" i="1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1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we</a:t>
            </a:r>
            <a:r>
              <a:rPr lang="es-ES" sz="1600" b="1" i="1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1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see</a:t>
            </a:r>
            <a:r>
              <a:rPr lang="es-ES" sz="1600" b="1" i="1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per </a:t>
            </a:r>
            <a:r>
              <a:rPr lang="es-ES" sz="1600" b="1" i="1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day</a:t>
            </a:r>
            <a:r>
              <a:rPr lang="es-ES" sz="1600" b="1" i="1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ES" sz="1600" b="1" i="1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how</a:t>
            </a:r>
            <a:r>
              <a:rPr lang="es-ES" sz="1600" b="1" i="1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1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many</a:t>
            </a:r>
            <a:r>
              <a:rPr lang="es-ES" sz="1600" b="1" i="1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do </a:t>
            </a:r>
            <a:r>
              <a:rPr lang="es-ES" sz="1600" b="1" i="1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we</a:t>
            </a:r>
            <a:r>
              <a:rPr lang="es-ES" sz="1600" b="1" i="1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1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really</a:t>
            </a:r>
            <a:r>
              <a:rPr lang="es-ES" sz="1600" b="1" i="1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1" i="1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say</a:t>
            </a:r>
            <a:r>
              <a:rPr lang="es-ES" sz="1600" b="1" i="1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: “</a:t>
            </a:r>
            <a:r>
              <a:rPr lang="es-ES" sz="1600" b="1" i="1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wow</a:t>
            </a:r>
            <a:r>
              <a:rPr lang="es-ES" sz="1600" b="1" i="1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”?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We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go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ahead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although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in a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smaller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way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then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it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is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results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of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impact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generated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that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by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themselves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do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something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about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6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it</a:t>
            </a:r>
            <a:r>
              <a:rPr lang="es-ES" sz="16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600" dirty="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None/>
            </a:pPr>
            <a:endParaRPr sz="1400" b="1" i="0" u="none" strike="noStrike" cap="none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None/>
            </a:pPr>
            <a:r>
              <a:rPr lang="es-ES" sz="14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 </a:t>
            </a:r>
            <a:endParaRPr sz="1400" b="0" i="0" u="none" strike="noStrike" cap="none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76" name="Google Shape;676;p37" descr="Hombre sorprendido y confundido | Vector Premiu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7212" y="1867275"/>
            <a:ext cx="2906750" cy="29067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677" name="Google Shape;677;p37" descr="Ilustración del concepto de oportunidad, estilo de dibujos animados |  Vector Premiu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9058" y="1847493"/>
            <a:ext cx="2946320" cy="294632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8"/>
          <p:cNvSpPr txBox="1">
            <a:spLocks noGrp="1"/>
          </p:cNvSpPr>
          <p:nvPr>
            <p:ph type="subTitle" idx="1"/>
          </p:nvPr>
        </p:nvSpPr>
        <p:spPr>
          <a:xfrm>
            <a:off x="202602" y="346765"/>
            <a:ext cx="6188149" cy="4073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dirty="0"/>
              <a:t> </a:t>
            </a:r>
            <a:r>
              <a:rPr lang="es-ES" sz="1600" b="1" dirty="0" err="1"/>
              <a:t>Complementary</a:t>
            </a:r>
            <a:r>
              <a:rPr lang="es-ES" sz="1600" b="1" dirty="0"/>
              <a:t> </a:t>
            </a:r>
            <a:r>
              <a:rPr lang="es-ES" sz="1600" b="1" dirty="0" err="1"/>
              <a:t>Analysis</a:t>
            </a:r>
            <a:r>
              <a:rPr lang="es-ES" sz="1600" b="1" dirty="0"/>
              <a:t>:</a:t>
            </a:r>
            <a:endParaRPr sz="16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es-ES" sz="1600" i="1" dirty="0" err="1"/>
              <a:t>Would</a:t>
            </a:r>
            <a:r>
              <a:rPr lang="es-ES" sz="1600" i="1" dirty="0"/>
              <a:t> a</a:t>
            </a:r>
            <a:r>
              <a:rPr lang="es-ES" sz="1600" b="1" i="1" dirty="0"/>
              <a:t> true social </a:t>
            </a:r>
            <a:r>
              <a:rPr lang="es-ES" sz="1600" b="1" i="1" dirty="0" err="1"/>
              <a:t>entrepreneur</a:t>
            </a:r>
            <a:r>
              <a:rPr lang="es-ES" sz="1600" b="1" i="1" dirty="0"/>
              <a:t> be </a:t>
            </a:r>
            <a:r>
              <a:rPr lang="es-ES" sz="1600" b="1" i="1" dirty="0" err="1"/>
              <a:t>capable</a:t>
            </a:r>
            <a:r>
              <a:rPr lang="es-ES" sz="1600" b="1" i="1" dirty="0"/>
              <a:t> of </a:t>
            </a:r>
            <a:r>
              <a:rPr lang="es-ES" sz="1600" b="1" i="1" dirty="0" err="1"/>
              <a:t>plagiarizing</a:t>
            </a:r>
            <a:r>
              <a:rPr lang="es-ES" sz="1600" b="1" i="1" dirty="0"/>
              <a:t> </a:t>
            </a:r>
            <a:r>
              <a:rPr lang="es-ES" sz="1600" b="1" i="1" dirty="0" err="1"/>
              <a:t>an</a:t>
            </a:r>
            <a:r>
              <a:rPr lang="es-ES" sz="1600" b="1" i="1" dirty="0"/>
              <a:t> idea in </a:t>
            </a:r>
            <a:r>
              <a:rPr lang="es-ES" sz="1600" b="1" i="1" dirty="0" err="1"/>
              <a:t>the</a:t>
            </a:r>
            <a:r>
              <a:rPr lang="es-ES" sz="1600" b="1" i="1" dirty="0"/>
              <a:t> </a:t>
            </a:r>
            <a:r>
              <a:rPr lang="es-ES" sz="1600" b="1" i="1" dirty="0" err="1"/>
              <a:t>worst</a:t>
            </a:r>
            <a:r>
              <a:rPr lang="es-ES" sz="1600" b="1" i="1" dirty="0"/>
              <a:t> </a:t>
            </a:r>
            <a:r>
              <a:rPr lang="es-ES" sz="1600" b="1" i="1" dirty="0" err="1"/>
              <a:t>way</a:t>
            </a:r>
            <a:r>
              <a:rPr lang="es-ES" sz="1600" b="1" i="1" dirty="0"/>
              <a:t>?</a:t>
            </a:r>
            <a:r>
              <a:rPr lang="es-ES" sz="1600" dirty="0"/>
              <a:t> No</a:t>
            </a: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es-ES" sz="1600" dirty="0" err="1"/>
              <a:t>Would</a:t>
            </a:r>
            <a:r>
              <a:rPr lang="es-ES" sz="1600" dirty="0"/>
              <a:t> a </a:t>
            </a:r>
            <a:r>
              <a:rPr lang="es-ES" sz="1600" b="1" i="1" dirty="0"/>
              <a:t>non-social </a:t>
            </a:r>
            <a:r>
              <a:rPr lang="es-ES" sz="1600" b="1" i="1" dirty="0" err="1"/>
              <a:t>entrepreneur</a:t>
            </a:r>
            <a:r>
              <a:rPr lang="es-ES" sz="1600" b="1" i="1" dirty="0"/>
              <a:t> be </a:t>
            </a:r>
            <a:r>
              <a:rPr lang="es-ES" sz="1600" b="1" i="1" dirty="0" err="1"/>
              <a:t>interested</a:t>
            </a:r>
            <a:r>
              <a:rPr lang="es-ES" sz="1600" b="1" i="1" dirty="0"/>
              <a:t> in </a:t>
            </a:r>
            <a:r>
              <a:rPr lang="es-ES" sz="1600" b="1" i="1" dirty="0" err="1"/>
              <a:t>carrying</a:t>
            </a:r>
            <a:r>
              <a:rPr lang="es-ES" sz="1600" b="1" i="1" dirty="0"/>
              <a:t> </a:t>
            </a:r>
            <a:r>
              <a:rPr lang="es-ES" sz="1600" b="1" i="1" dirty="0" err="1"/>
              <a:t>out</a:t>
            </a:r>
            <a:r>
              <a:rPr lang="es-ES" sz="1600" b="1" i="1" dirty="0"/>
              <a:t> a social </a:t>
            </a:r>
            <a:r>
              <a:rPr lang="es-ES" sz="1600" b="1" i="1" dirty="0" err="1"/>
              <a:t>entrepreneurship</a:t>
            </a:r>
            <a:r>
              <a:rPr lang="es-ES" sz="1600" b="1" i="1" dirty="0"/>
              <a:t>?</a:t>
            </a:r>
            <a:endParaRPr b="1" i="1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1600" dirty="0"/>
              <a:t>        Yes, </a:t>
            </a:r>
            <a:r>
              <a:rPr lang="es-ES" sz="1600" dirty="0" err="1"/>
              <a:t>it</a:t>
            </a:r>
            <a:r>
              <a:rPr lang="es-ES" sz="1600" dirty="0"/>
              <a:t> can be.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1600" dirty="0"/>
              <a:t> </a:t>
            </a:r>
            <a:endParaRPr dirty="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1" dirty="0" err="1"/>
              <a:t>However</a:t>
            </a:r>
            <a:r>
              <a:rPr lang="es-ES" sz="1600" b="1" i="1" dirty="0"/>
              <a:t>, </a:t>
            </a:r>
            <a:r>
              <a:rPr lang="es-ES" sz="1600" b="1" i="1" dirty="0" err="1"/>
              <a:t>could</a:t>
            </a:r>
            <a:r>
              <a:rPr lang="es-ES" sz="1600" b="1" i="1" dirty="0"/>
              <a:t> </a:t>
            </a:r>
            <a:r>
              <a:rPr lang="es-ES" sz="1600" b="1" i="1" dirty="0" err="1"/>
              <a:t>this</a:t>
            </a:r>
            <a:r>
              <a:rPr lang="es-ES" sz="1600" b="1" i="1" dirty="0"/>
              <a:t> </a:t>
            </a:r>
            <a:r>
              <a:rPr lang="es-ES" sz="1600" b="1" i="1" dirty="0" err="1"/>
              <a:t>entrepreneur</a:t>
            </a:r>
            <a:r>
              <a:rPr lang="es-ES" sz="1600" b="1" i="1" dirty="0"/>
              <a:t> </a:t>
            </a:r>
            <a:r>
              <a:rPr lang="es-ES" sz="1600" b="1" i="1" dirty="0" err="1"/>
              <a:t>have</a:t>
            </a:r>
            <a:r>
              <a:rPr lang="es-ES" sz="1600" b="1" i="1" dirty="0"/>
              <a:t> </a:t>
            </a:r>
            <a:r>
              <a:rPr lang="es-ES" sz="1600" b="1" i="1" dirty="0" err="1"/>
              <a:t>all</a:t>
            </a:r>
            <a:r>
              <a:rPr lang="es-ES" sz="1600" b="1" i="1" dirty="0"/>
              <a:t> </a:t>
            </a:r>
            <a:r>
              <a:rPr lang="es-ES" sz="1600" b="1" i="1" dirty="0" err="1"/>
              <a:t>the</a:t>
            </a:r>
            <a:r>
              <a:rPr lang="es-ES" sz="1600" b="1" i="1" dirty="0"/>
              <a:t> </a:t>
            </a:r>
            <a:r>
              <a:rPr lang="es-ES" sz="1600" b="1" i="1" dirty="0" err="1"/>
              <a:t>skills</a:t>
            </a:r>
            <a:r>
              <a:rPr lang="es-ES" sz="1600" b="1" i="1" dirty="0"/>
              <a:t> </a:t>
            </a:r>
            <a:r>
              <a:rPr lang="es-ES" sz="1600" b="1" i="1" dirty="0" err="1"/>
              <a:t>required</a:t>
            </a:r>
            <a:r>
              <a:rPr lang="es-ES" sz="1600" dirty="0"/>
              <a:t> </a:t>
            </a:r>
            <a:r>
              <a:rPr lang="es-ES" sz="1600" i="1" dirty="0" err="1"/>
              <a:t>for</a:t>
            </a:r>
            <a:r>
              <a:rPr lang="es-ES" sz="1600" i="1" dirty="0"/>
              <a:t> </a:t>
            </a:r>
            <a:r>
              <a:rPr lang="es-ES" sz="1600" i="1" dirty="0" err="1"/>
              <a:t>the</a:t>
            </a:r>
            <a:r>
              <a:rPr lang="es-ES" sz="1600" i="1" dirty="0"/>
              <a:t> </a:t>
            </a:r>
            <a:r>
              <a:rPr lang="es-ES" sz="1600" i="1" dirty="0" err="1"/>
              <a:t>actions</a:t>
            </a:r>
            <a:r>
              <a:rPr lang="es-ES" sz="1600" i="1" dirty="0"/>
              <a:t> to be </a:t>
            </a:r>
            <a:r>
              <a:rPr lang="es-ES" sz="1600" i="1" dirty="0" err="1"/>
              <a:t>carried</a:t>
            </a:r>
            <a:r>
              <a:rPr lang="es-ES" sz="1600" i="1" dirty="0"/>
              <a:t> </a:t>
            </a:r>
            <a:r>
              <a:rPr lang="es-ES" sz="1600" i="1" dirty="0" err="1"/>
              <a:t>out</a:t>
            </a:r>
            <a:r>
              <a:rPr lang="es-ES" sz="1600" i="1" dirty="0"/>
              <a:t> and be </a:t>
            </a:r>
            <a:r>
              <a:rPr lang="es-ES" sz="1600" i="1" dirty="0" err="1"/>
              <a:t>really</a:t>
            </a:r>
            <a:r>
              <a:rPr lang="es-ES" sz="1600" i="1" dirty="0"/>
              <a:t> </a:t>
            </a:r>
            <a:r>
              <a:rPr lang="es-ES" sz="1600" i="1" dirty="0" err="1"/>
              <a:t>effective</a:t>
            </a:r>
            <a:r>
              <a:rPr lang="es-ES" sz="1600" i="1" dirty="0"/>
              <a:t>?</a:t>
            </a:r>
            <a:endParaRPr sz="1600" i="1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1600" dirty="0"/>
              <a:t>      </a:t>
            </a:r>
            <a:r>
              <a:rPr lang="es-ES" sz="1600" dirty="0" err="1"/>
              <a:t>This</a:t>
            </a:r>
            <a:r>
              <a:rPr lang="es-ES" sz="1600" dirty="0"/>
              <a:t> </a:t>
            </a:r>
            <a:r>
              <a:rPr lang="es-ES" sz="1600" dirty="0" err="1"/>
              <a:t>is</a:t>
            </a:r>
            <a:r>
              <a:rPr lang="es-ES" sz="1600" dirty="0"/>
              <a:t> </a:t>
            </a:r>
            <a:r>
              <a:rPr lang="es-ES" sz="1600" dirty="0" err="1"/>
              <a:t>less</a:t>
            </a:r>
            <a:r>
              <a:rPr lang="es-ES" sz="1600" dirty="0"/>
              <a:t> </a:t>
            </a:r>
            <a:r>
              <a:rPr lang="es-ES" sz="1600" dirty="0" err="1"/>
              <a:t>probably</a:t>
            </a:r>
            <a:r>
              <a:rPr lang="es-ES" sz="1600" b="1" dirty="0"/>
              <a:t>,</a:t>
            </a:r>
            <a:r>
              <a:rPr lang="es-ES" sz="1600" dirty="0"/>
              <a:t> </a:t>
            </a:r>
            <a:r>
              <a:rPr lang="es-ES" sz="1600" dirty="0" err="1"/>
              <a:t>because</a:t>
            </a:r>
            <a:r>
              <a:rPr lang="es-ES" sz="1600" dirty="0"/>
              <a:t> </a:t>
            </a:r>
            <a:r>
              <a:rPr lang="es-ES" sz="1600" b="1" dirty="0" err="1"/>
              <a:t>soft</a:t>
            </a:r>
            <a:r>
              <a:rPr lang="es-ES" sz="1600" b="1" dirty="0"/>
              <a:t> </a:t>
            </a:r>
            <a:r>
              <a:rPr lang="es-ES" sz="1600" b="1" dirty="0" err="1"/>
              <a:t>skills</a:t>
            </a:r>
            <a:r>
              <a:rPr lang="es-ES" sz="1600" b="1" dirty="0"/>
              <a:t> are a </a:t>
            </a:r>
            <a:r>
              <a:rPr lang="es-ES" sz="1600" b="1" dirty="0" err="1"/>
              <a:t>strong</a:t>
            </a:r>
            <a:r>
              <a:rPr lang="es-ES" sz="1600" b="1" dirty="0"/>
              <a:t> </a:t>
            </a:r>
            <a:r>
              <a:rPr lang="es-ES" sz="1600" b="1" dirty="0" err="1"/>
              <a:t>barrier</a:t>
            </a:r>
            <a:r>
              <a:rPr lang="es-ES" sz="1600" b="1" dirty="0"/>
              <a:t> </a:t>
            </a:r>
            <a:r>
              <a:rPr lang="es-ES" sz="1600" b="1" dirty="0" err="1"/>
              <a:t>against</a:t>
            </a:r>
            <a:r>
              <a:rPr lang="es-ES" sz="1600" b="1" dirty="0"/>
              <a:t> </a:t>
            </a:r>
            <a:r>
              <a:rPr lang="es-ES" sz="1600" b="1" dirty="0" err="1"/>
              <a:t>plagiarism</a:t>
            </a:r>
            <a:r>
              <a:rPr lang="es-ES" sz="1600" b="1" dirty="0"/>
              <a:t>,</a:t>
            </a:r>
            <a:r>
              <a:rPr lang="es-ES" sz="1600" dirty="0"/>
              <a:t> and </a:t>
            </a:r>
            <a:r>
              <a:rPr lang="es-ES" sz="1600" dirty="0" err="1"/>
              <a:t>if</a:t>
            </a:r>
            <a:r>
              <a:rPr lang="es-ES" sz="1600" dirty="0"/>
              <a:t> </a:t>
            </a:r>
            <a:r>
              <a:rPr lang="es-ES" sz="1600" dirty="0" err="1"/>
              <a:t>they</a:t>
            </a:r>
            <a:r>
              <a:rPr lang="es-ES" sz="1600" dirty="0"/>
              <a:t> </a:t>
            </a:r>
            <a:r>
              <a:rPr lang="es-ES" sz="1600" dirty="0" err="1"/>
              <a:t>don’t</a:t>
            </a:r>
            <a:r>
              <a:rPr lang="es-ES" sz="1600" dirty="0"/>
              <a:t>  </a:t>
            </a:r>
            <a:r>
              <a:rPr lang="es-ES" sz="1600" dirty="0" err="1"/>
              <a:t>have</a:t>
            </a:r>
            <a:r>
              <a:rPr lang="es-ES" sz="1600" dirty="0"/>
              <a:t> </a:t>
            </a:r>
            <a:r>
              <a:rPr lang="es-ES" sz="1600" dirty="0" err="1"/>
              <a:t>its</a:t>
            </a:r>
            <a:r>
              <a:rPr lang="es-ES" sz="1600" dirty="0"/>
              <a:t>´, </a:t>
            </a:r>
            <a:r>
              <a:rPr lang="es-ES" sz="1600" dirty="0" err="1"/>
              <a:t>the</a:t>
            </a:r>
            <a:r>
              <a:rPr lang="es-ES" sz="1600" dirty="0"/>
              <a:t> </a:t>
            </a:r>
            <a:r>
              <a:rPr lang="es-ES" sz="1600" dirty="0" err="1"/>
              <a:t>actions</a:t>
            </a:r>
            <a:r>
              <a:rPr lang="es-ES" sz="1600" dirty="0"/>
              <a:t> </a:t>
            </a:r>
            <a:r>
              <a:rPr lang="es-ES" sz="1600" dirty="0" err="1"/>
              <a:t>carried</a:t>
            </a:r>
            <a:r>
              <a:rPr lang="es-ES" sz="1600" dirty="0"/>
              <a:t> </a:t>
            </a:r>
            <a:r>
              <a:rPr lang="es-ES" sz="1600" dirty="0" err="1"/>
              <a:t>out</a:t>
            </a:r>
            <a:r>
              <a:rPr lang="es-ES" sz="1600" dirty="0"/>
              <a:t> </a:t>
            </a:r>
            <a:r>
              <a:rPr lang="es-ES" sz="1600" dirty="0" err="1"/>
              <a:t>will</a:t>
            </a:r>
            <a:r>
              <a:rPr lang="es-ES" sz="1600" dirty="0"/>
              <a:t> </a:t>
            </a:r>
            <a:r>
              <a:rPr lang="es-ES" sz="1600" dirty="0" err="1"/>
              <a:t>not</a:t>
            </a:r>
            <a:r>
              <a:rPr lang="es-ES" sz="1600" dirty="0"/>
              <a:t> </a:t>
            </a:r>
            <a:r>
              <a:rPr lang="es-ES" sz="1600" dirty="0" err="1"/>
              <a:t>have</a:t>
            </a:r>
            <a:r>
              <a:rPr lang="es-ES" sz="1600" dirty="0"/>
              <a:t> </a:t>
            </a:r>
            <a:r>
              <a:rPr lang="es-ES" sz="1600" dirty="0" err="1"/>
              <a:t>the</a:t>
            </a:r>
            <a:r>
              <a:rPr lang="es-ES" sz="1600" dirty="0"/>
              <a:t> </a:t>
            </a:r>
            <a:r>
              <a:rPr lang="es-ES" sz="1600" dirty="0" err="1"/>
              <a:t>expected</a:t>
            </a:r>
            <a:r>
              <a:rPr lang="es-ES" sz="1600" dirty="0"/>
              <a:t> </a:t>
            </a:r>
            <a:r>
              <a:rPr lang="es-ES" sz="1600" dirty="0" err="1"/>
              <a:t>impact</a:t>
            </a:r>
            <a:r>
              <a:rPr lang="es-ES" sz="1600" dirty="0"/>
              <a:t>.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683" name="Google Shape;683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84" name="Google Shape;684;p38" descr="Hombre De Negocios Que Hace Discurso Concepto De Ilustración Plana De Dibujos  Animados Sobre Fondo Blanco Vector Aislado Ilustraciones Svg, Vectoriales,  Clip Art Vectorizado Libre De Derechos. Image 88346737."/>
          <p:cNvPicPr preferRelativeResize="0"/>
          <p:nvPr/>
        </p:nvPicPr>
        <p:blipFill rotWithShape="1">
          <a:blip r:embed="rId4">
            <a:alphaModFix/>
          </a:blip>
          <a:srcRect l="33138" r="19437" b="50433"/>
          <a:stretch/>
        </p:blipFill>
        <p:spPr>
          <a:xfrm>
            <a:off x="6544506" y="1384195"/>
            <a:ext cx="2599494" cy="27168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39"/>
          <p:cNvSpPr txBox="1">
            <a:spLocks noGrp="1"/>
          </p:cNvSpPr>
          <p:nvPr>
            <p:ph type="title"/>
          </p:nvPr>
        </p:nvSpPr>
        <p:spPr>
          <a:xfrm>
            <a:off x="254881" y="163997"/>
            <a:ext cx="8495413" cy="1091262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s-ES" sz="3500"/>
              <a:t>STAKEHOLDER ENGAGEMENT STRATEGY</a:t>
            </a:r>
          </a:p>
        </p:txBody>
      </p:sp>
      <p:cxnSp>
        <p:nvCxnSpPr>
          <p:cNvPr id="690" name="Google Shape;690;p39"/>
          <p:cNvCxnSpPr>
            <a:endCxn id="691" idx="3"/>
          </p:cNvCxnSpPr>
          <p:nvPr/>
        </p:nvCxnSpPr>
        <p:spPr>
          <a:xfrm rot="10800000">
            <a:off x="3105600" y="3040881"/>
            <a:ext cx="3871200" cy="1623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2" name="Google Shape;692;p39"/>
          <p:cNvSpPr txBox="1"/>
          <p:nvPr/>
        </p:nvSpPr>
        <p:spPr>
          <a:xfrm>
            <a:off x="652800" y="1421927"/>
            <a:ext cx="2452800" cy="1060908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100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Orange </a:t>
            </a:r>
            <a:r>
              <a:rPr lang="es-ES" sz="2100" b="1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Companies</a:t>
            </a:r>
            <a:endParaRPr sz="2100" b="1" i="0" u="none" strike="noStrike" cap="none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3" name="Google Shape;693;p39"/>
          <p:cNvSpPr txBox="1"/>
          <p:nvPr/>
        </p:nvSpPr>
        <p:spPr>
          <a:xfrm>
            <a:off x="652800" y="3649197"/>
            <a:ext cx="2407200" cy="763324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ES" sz="21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Population</a:t>
            </a:r>
            <a:endParaRPr sz="2100" b="1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1" name="Google Shape;691;p39"/>
          <p:cNvSpPr txBox="1"/>
          <p:nvPr/>
        </p:nvSpPr>
        <p:spPr>
          <a:xfrm>
            <a:off x="652800" y="2677250"/>
            <a:ext cx="2452800" cy="727261"/>
          </a:xfrm>
          <a:prstGeom prst="rect">
            <a:avLst/>
          </a:prstGeom>
          <a:noFill/>
          <a:ln w="38100" cap="flat" cmpd="sng">
            <a:solidFill>
              <a:srgbClr val="0000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ES" sz="21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Traditional Companies</a:t>
            </a:r>
            <a:endParaRPr sz="2100" b="1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694" name="Google Shape;694;p39"/>
          <p:cNvCxnSpPr/>
          <p:nvPr/>
        </p:nvCxnSpPr>
        <p:spPr>
          <a:xfrm rot="10800000">
            <a:off x="3082792" y="1928791"/>
            <a:ext cx="2344500" cy="103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95" name="Google Shape;695;p39"/>
          <p:cNvCxnSpPr/>
          <p:nvPr/>
        </p:nvCxnSpPr>
        <p:spPr>
          <a:xfrm rot="10800000">
            <a:off x="3059958" y="4081604"/>
            <a:ext cx="2086200" cy="522300"/>
          </a:xfrm>
          <a:prstGeom prst="bentConnector3">
            <a:avLst>
              <a:gd name="adj1" fmla="val 49999"/>
            </a:avLst>
          </a:prstGeom>
          <a:noFill/>
          <a:ln w="1905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6" name="Google Shape;696;p39"/>
          <p:cNvSpPr/>
          <p:nvPr/>
        </p:nvSpPr>
        <p:spPr>
          <a:xfrm>
            <a:off x="3042700" y="1455533"/>
            <a:ext cx="258000" cy="2580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39"/>
          <p:cNvSpPr/>
          <p:nvPr/>
        </p:nvSpPr>
        <p:spPr>
          <a:xfrm>
            <a:off x="3020675" y="2397638"/>
            <a:ext cx="258000" cy="258000"/>
          </a:xfrm>
          <a:prstGeom prst="ellipse">
            <a:avLst/>
          </a:prstGeom>
          <a:solidFill>
            <a:srgbClr val="0000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39"/>
          <p:cNvSpPr/>
          <p:nvPr/>
        </p:nvSpPr>
        <p:spPr>
          <a:xfrm>
            <a:off x="3020675" y="3433975"/>
            <a:ext cx="258000" cy="2580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9" name="Google Shape;699;p39" descr="Icono de empresa naranja (símbolo png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94532" y="1125874"/>
            <a:ext cx="2215116" cy="2215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39" descr="Icono Lineal De Estructura De Empresa Orgánica. Jerarquía De Informes  Plana. Liderazgo Y Personal. Ilustración Personalizable De Línea Delgada.  Símbolo De Contorno. Dibujo De Contorno Aislado Vectorial. Trazo Editable  Ilustraciones Svg, Vectoriales,"/>
          <p:cNvPicPr preferRelativeResize="0"/>
          <p:nvPr/>
        </p:nvPicPr>
        <p:blipFill rotWithShape="1">
          <a:blip r:embed="rId4">
            <a:alphaModFix/>
          </a:blip>
          <a:srcRect l="18164" r="14946"/>
          <a:stretch/>
        </p:blipFill>
        <p:spPr>
          <a:xfrm>
            <a:off x="6932428" y="1833897"/>
            <a:ext cx="1640634" cy="24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39" descr="bonito icono de población 4309014 Vector en Vecteez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52393" y="3253097"/>
            <a:ext cx="2011500" cy="2011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02" name="Google Shape;702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6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2" grpId="0" animBg="1"/>
      <p:bldP spid="693" grpId="0" animBg="1"/>
      <p:bldP spid="69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5" name="Google Shape;71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186" y="947831"/>
            <a:ext cx="1894275" cy="10655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stA="20000" endPos="18000" fadeDir="5400012" sy="-100000" algn="bl" rotWithShape="0"/>
          </a:effectLst>
        </p:spPr>
      </p:pic>
      <p:sp>
        <p:nvSpPr>
          <p:cNvPr id="707" name="Google Shape;707;p40"/>
          <p:cNvSpPr/>
          <p:nvPr/>
        </p:nvSpPr>
        <p:spPr>
          <a:xfrm>
            <a:off x="2622330" y="53100"/>
            <a:ext cx="3018300" cy="5037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40"/>
          <p:cNvSpPr/>
          <p:nvPr/>
        </p:nvSpPr>
        <p:spPr>
          <a:xfrm>
            <a:off x="3147241" y="698953"/>
            <a:ext cx="2296500" cy="4207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40"/>
          <p:cNvSpPr txBox="1">
            <a:spLocks noGrp="1"/>
          </p:cNvSpPr>
          <p:nvPr>
            <p:ph type="subTitle" idx="1"/>
          </p:nvPr>
        </p:nvSpPr>
        <p:spPr>
          <a:xfrm>
            <a:off x="102686" y="649266"/>
            <a:ext cx="5341184" cy="4307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1400" b="1" err="1"/>
              <a:t>Supporting</a:t>
            </a:r>
            <a:r>
              <a:rPr lang="es-ES" sz="1400" b="1"/>
              <a:t> </a:t>
            </a:r>
            <a:r>
              <a:rPr lang="es-ES" sz="1400" b="1" err="1"/>
              <a:t>Reasons</a:t>
            </a:r>
            <a:endParaRPr lang="es-ES" sz="1800" err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/>
          </a:p>
          <a:p>
            <a:r>
              <a:rPr lang="es-ES" sz="1200"/>
              <a:t>-      </a:t>
            </a:r>
            <a:r>
              <a:rPr lang="es-ES" sz="1200" b="1"/>
              <a:t>High </a:t>
            </a:r>
            <a:r>
              <a:rPr lang="es-ES" sz="1200" b="1" err="1"/>
              <a:t>need</a:t>
            </a:r>
            <a:r>
              <a:rPr lang="es-ES" sz="1200"/>
              <a:t> </a:t>
            </a:r>
            <a:r>
              <a:rPr lang="es-ES" sz="1200" err="1"/>
              <a:t>that</a:t>
            </a:r>
            <a:r>
              <a:rPr lang="es-ES" sz="1200"/>
              <a:t> </a:t>
            </a:r>
            <a:r>
              <a:rPr lang="es-ES" sz="1200" err="1"/>
              <a:t>companies</a:t>
            </a:r>
            <a:r>
              <a:rPr lang="es-ES" sz="1200"/>
              <a:t> </a:t>
            </a:r>
            <a:r>
              <a:rPr lang="es-ES" sz="1200" err="1"/>
              <a:t>have</a:t>
            </a:r>
            <a:r>
              <a:rPr lang="es-ES" sz="1200"/>
              <a:t> </a:t>
            </a:r>
            <a:r>
              <a:rPr lang="es-ES" sz="1200" err="1"/>
              <a:t>today</a:t>
            </a:r>
            <a:r>
              <a:rPr lang="es-ES" sz="1200"/>
              <a:t> </a:t>
            </a:r>
            <a:r>
              <a:rPr lang="es-ES" sz="1200" err="1"/>
              <a:t>about</a:t>
            </a:r>
            <a:r>
              <a:rPr lang="es-ES" sz="1200"/>
              <a:t> </a:t>
            </a:r>
            <a:r>
              <a:rPr lang="es-ES" sz="1200" b="1" err="1"/>
              <a:t>adaptability</a:t>
            </a:r>
            <a:r>
              <a:rPr lang="es-ES" sz="1200" b="1"/>
              <a:t> </a:t>
            </a:r>
            <a:r>
              <a:rPr lang="es-ES" sz="1200" b="1" err="1"/>
              <a:t>to</a:t>
            </a:r>
            <a:r>
              <a:rPr lang="es-ES" sz="1200" b="1"/>
              <a:t> </a:t>
            </a:r>
            <a:r>
              <a:rPr lang="es-ES" sz="1200" b="1" err="1"/>
              <a:t>the</a:t>
            </a:r>
            <a:r>
              <a:rPr lang="es-ES" sz="1200" b="1"/>
              <a:t> </a:t>
            </a:r>
            <a:r>
              <a:rPr lang="es-ES" sz="1200" b="1" err="1"/>
              <a:t>changes</a:t>
            </a:r>
            <a:r>
              <a:rPr lang="es-ES" sz="1200" b="1"/>
              <a:t>.</a:t>
            </a:r>
            <a:endParaRPr lang="es-BO" sz="1200" b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>
              <a:buFont typeface="Poppins"/>
              <a:buChar char="-"/>
            </a:pPr>
            <a:r>
              <a:rPr lang="es-ES" sz="1200" err="1"/>
              <a:t>Contact</a:t>
            </a:r>
            <a:r>
              <a:rPr lang="es-ES" sz="1200"/>
              <a:t> </a:t>
            </a:r>
            <a:r>
              <a:rPr lang="es-ES" sz="1200" b="1" err="1"/>
              <a:t>network</a:t>
            </a:r>
            <a:r>
              <a:rPr lang="es-ES" sz="1200" b="1"/>
              <a:t> </a:t>
            </a:r>
            <a:r>
              <a:rPr lang="es-ES" sz="1200" err="1"/>
              <a:t>between</a:t>
            </a:r>
            <a:r>
              <a:rPr lang="es-ES" sz="1200"/>
              <a:t> </a:t>
            </a:r>
            <a:r>
              <a:rPr lang="es-ES" sz="1200" err="1"/>
              <a:t>traditional</a:t>
            </a:r>
            <a:r>
              <a:rPr lang="es-ES" sz="1200"/>
              <a:t> </a:t>
            </a:r>
            <a:r>
              <a:rPr lang="es-ES" sz="1200" err="1"/>
              <a:t>companies</a:t>
            </a:r>
            <a:r>
              <a:rPr lang="es-ES" sz="1200"/>
              <a:t>, </a:t>
            </a:r>
            <a:r>
              <a:rPr lang="es-ES" sz="1200" err="1"/>
              <a:t>oranges</a:t>
            </a:r>
            <a:r>
              <a:rPr lang="es-ES" sz="1200"/>
              <a:t> and/</a:t>
            </a:r>
            <a:r>
              <a:rPr lang="es-ES" sz="1200" err="1"/>
              <a:t>or</a:t>
            </a:r>
            <a:r>
              <a:rPr lang="es-ES" sz="1200"/>
              <a:t> </a:t>
            </a:r>
            <a:r>
              <a:rPr lang="es-ES" sz="1200" err="1"/>
              <a:t>the</a:t>
            </a:r>
            <a:r>
              <a:rPr lang="es-ES" sz="1200"/>
              <a:t> </a:t>
            </a:r>
            <a:r>
              <a:rPr lang="es-ES" sz="1200" err="1"/>
              <a:t>government</a:t>
            </a:r>
            <a:r>
              <a:rPr lang="es-ES" sz="1200"/>
              <a:t>.</a:t>
            </a:r>
          </a:p>
          <a:p>
            <a: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-"/>
            </a:pPr>
            <a:endParaRPr lang="es-ES" sz="12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-"/>
            </a:pPr>
            <a:r>
              <a:rPr lang="es-ES" sz="1200" b="1"/>
              <a:t>Simple training </a:t>
            </a:r>
            <a:r>
              <a:rPr lang="es-ES" sz="1200" err="1"/>
              <a:t>oriented</a:t>
            </a:r>
            <a:r>
              <a:rPr lang="es-ES" sz="1200"/>
              <a:t> </a:t>
            </a:r>
            <a:r>
              <a:rPr lang="es-ES" sz="1200" err="1"/>
              <a:t>to</a:t>
            </a:r>
            <a:r>
              <a:rPr lang="es-ES" sz="1200"/>
              <a:t> </a:t>
            </a:r>
            <a:r>
              <a:rPr lang="es-ES" sz="1200" b="1" err="1"/>
              <a:t>Acceptance</a:t>
            </a:r>
            <a:r>
              <a:rPr lang="es-ES" sz="1200" b="1"/>
              <a:t> </a:t>
            </a:r>
            <a:r>
              <a:rPr lang="es-ES" sz="1200" b="1" err="1"/>
              <a:t>of</a:t>
            </a:r>
            <a:r>
              <a:rPr lang="es-ES" sz="1200" b="1"/>
              <a:t> </a:t>
            </a:r>
            <a:r>
              <a:rPr lang="es-ES" sz="1200" b="1" err="1"/>
              <a:t>Differences</a:t>
            </a:r>
            <a:r>
              <a:rPr lang="es-ES" sz="1200"/>
              <a:t> </a:t>
            </a:r>
            <a:r>
              <a:rPr lang="es-ES" sz="1200" err="1"/>
              <a:t>from</a:t>
            </a:r>
            <a:r>
              <a:rPr lang="es-ES" sz="1200"/>
              <a:t> a </a:t>
            </a:r>
            <a:r>
              <a:rPr lang="es-ES" sz="1200" err="1"/>
              <a:t>business</a:t>
            </a:r>
            <a:r>
              <a:rPr lang="es-ES" sz="1200"/>
              <a:t>, </a:t>
            </a:r>
            <a:r>
              <a:rPr lang="es-ES" sz="1200" err="1"/>
              <a:t>academic</a:t>
            </a:r>
            <a:r>
              <a:rPr lang="es-ES" sz="1200"/>
              <a:t> and social </a:t>
            </a:r>
            <a:r>
              <a:rPr lang="es-ES" sz="1200" err="1"/>
              <a:t>perspective</a:t>
            </a:r>
            <a:r>
              <a:rPr lang="es-ES" sz="1200"/>
              <a:t>.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/>
          </a:p>
          <a:p>
            <a:r>
              <a:rPr lang="es-ES" sz="1200"/>
              <a:t>-       </a:t>
            </a:r>
            <a:r>
              <a:rPr lang="es-ES" sz="1200" err="1"/>
              <a:t>The</a:t>
            </a:r>
            <a:r>
              <a:rPr lang="es-ES" sz="1200"/>
              <a:t> </a:t>
            </a:r>
            <a:r>
              <a:rPr lang="es-ES" sz="1200" b="1" err="1"/>
              <a:t>activation</a:t>
            </a:r>
            <a:r>
              <a:rPr lang="es-ES" sz="1200" b="1"/>
              <a:t> and </a:t>
            </a:r>
            <a:r>
              <a:rPr lang="es-ES" sz="1200" b="1" err="1"/>
              <a:t>success</a:t>
            </a:r>
            <a:r>
              <a:rPr lang="es-ES" sz="1200" b="1"/>
              <a:t> </a:t>
            </a:r>
            <a:r>
              <a:rPr lang="es-ES" sz="1200" b="1" err="1"/>
              <a:t>of</a:t>
            </a:r>
            <a:r>
              <a:rPr lang="es-ES" sz="1200" b="1"/>
              <a:t> </a:t>
            </a:r>
            <a:r>
              <a:rPr lang="es-ES" sz="1200" b="1" err="1"/>
              <a:t>an</a:t>
            </a:r>
            <a:r>
              <a:rPr lang="es-ES" sz="1200" b="1"/>
              <a:t> </a:t>
            </a:r>
            <a:r>
              <a:rPr lang="es-ES" sz="1200" b="1" err="1"/>
              <a:t>economy</a:t>
            </a:r>
            <a:r>
              <a:rPr lang="es-ES" sz="1200" b="1"/>
              <a:t> has a </a:t>
            </a:r>
            <a:r>
              <a:rPr lang="es-ES" sz="1200" b="1" err="1"/>
              <a:t>direct</a:t>
            </a:r>
            <a:r>
              <a:rPr lang="es-ES" sz="1200" b="1"/>
              <a:t> </a:t>
            </a:r>
            <a:r>
              <a:rPr lang="es-ES" sz="1200" b="1" err="1"/>
              <a:t>impact</a:t>
            </a:r>
            <a:r>
              <a:rPr lang="es-ES" sz="1200" b="1"/>
              <a:t> </a:t>
            </a:r>
            <a:r>
              <a:rPr lang="es-ES" sz="1200" b="1" err="1"/>
              <a:t>on</a:t>
            </a:r>
            <a:r>
              <a:rPr lang="es-ES" sz="1200" b="1"/>
              <a:t> </a:t>
            </a:r>
            <a:r>
              <a:rPr lang="es-ES" sz="1200" b="1" err="1"/>
              <a:t>other</a:t>
            </a:r>
            <a:r>
              <a:rPr lang="es-ES" sz="1200" b="1"/>
              <a:t> </a:t>
            </a:r>
            <a:r>
              <a:rPr lang="es-ES" sz="1200" b="1" err="1"/>
              <a:t>economies</a:t>
            </a:r>
            <a:r>
              <a:rPr lang="es-ES" sz="1200"/>
              <a:t> </a:t>
            </a:r>
            <a:r>
              <a:rPr lang="es-ES" sz="1200" err="1"/>
              <a:t>through</a:t>
            </a:r>
            <a:r>
              <a:rPr lang="es-ES" sz="1200"/>
              <a:t> </a:t>
            </a:r>
            <a:r>
              <a:rPr lang="es-ES" sz="1200" err="1"/>
              <a:t>the</a:t>
            </a:r>
            <a:r>
              <a:rPr lang="es-ES" sz="1200"/>
              <a:t> </a:t>
            </a:r>
            <a:r>
              <a:rPr lang="es-ES" sz="1200" err="1"/>
              <a:t>value</a:t>
            </a:r>
            <a:r>
              <a:rPr lang="es-ES" sz="1200"/>
              <a:t> </a:t>
            </a:r>
            <a:r>
              <a:rPr lang="es-ES" sz="1200" err="1"/>
              <a:t>chain</a:t>
            </a:r>
            <a:r>
              <a:rPr lang="es-ES" sz="1200"/>
              <a:t> and </a:t>
            </a:r>
            <a:r>
              <a:rPr lang="es-ES" sz="1200" err="1"/>
              <a:t>indirectly</a:t>
            </a:r>
            <a:r>
              <a:rPr lang="es-ES" sz="1200"/>
              <a:t> </a:t>
            </a:r>
            <a:r>
              <a:rPr lang="es-ES" sz="1200" err="1"/>
              <a:t>through</a:t>
            </a:r>
            <a:r>
              <a:rPr lang="es-ES" sz="1200"/>
              <a:t> </a:t>
            </a:r>
            <a:r>
              <a:rPr lang="es-ES" sz="1200" err="1"/>
              <a:t>the</a:t>
            </a:r>
            <a:r>
              <a:rPr lang="es-ES" sz="1200"/>
              <a:t> </a:t>
            </a:r>
            <a:r>
              <a:rPr lang="es-ES" sz="1200" err="1"/>
              <a:t>generation</a:t>
            </a:r>
            <a:r>
              <a:rPr lang="es-ES" sz="1200"/>
              <a:t> </a:t>
            </a:r>
            <a:r>
              <a:rPr lang="es-ES" sz="1200" err="1"/>
              <a:t>of</a:t>
            </a:r>
            <a:r>
              <a:rPr lang="es-ES" sz="1200"/>
              <a:t> </a:t>
            </a:r>
            <a:r>
              <a:rPr lang="es-ES" sz="1200" err="1"/>
              <a:t>resources</a:t>
            </a:r>
            <a:r>
              <a:rPr lang="es-ES" sz="1200"/>
              <a:t> </a:t>
            </a:r>
            <a:r>
              <a:rPr lang="es-ES" sz="1200" err="1"/>
              <a:t>to</a:t>
            </a:r>
            <a:r>
              <a:rPr lang="es-ES" sz="1200"/>
              <a:t> be </a:t>
            </a:r>
            <a:r>
              <a:rPr lang="es-ES" sz="1200" err="1"/>
              <a:t>invested</a:t>
            </a:r>
            <a:r>
              <a:rPr lang="es-ES" sz="1200"/>
              <a:t> in </a:t>
            </a:r>
            <a:r>
              <a:rPr lang="es-ES" sz="1200" err="1"/>
              <a:t>other</a:t>
            </a:r>
            <a:r>
              <a:rPr lang="es-ES" sz="1200"/>
              <a:t> </a:t>
            </a:r>
            <a:r>
              <a:rPr lang="es-ES" sz="1200" err="1"/>
              <a:t>economic</a:t>
            </a:r>
            <a:r>
              <a:rPr lang="es-ES" sz="1200"/>
              <a:t> </a:t>
            </a:r>
            <a:r>
              <a:rPr lang="es-ES" sz="1200" err="1"/>
              <a:t>sectors</a:t>
            </a:r>
            <a:r>
              <a:rPr lang="es-ES" sz="1200"/>
              <a:t>.</a:t>
            </a:r>
            <a:endParaRPr lang="es-BO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endParaRPr sz="1200"/>
          </a:p>
        </p:txBody>
      </p:sp>
      <p:pic>
        <p:nvPicPr>
          <p:cNvPr id="710" name="Google Shape;71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2762" y="2237062"/>
            <a:ext cx="1894275" cy="1154575"/>
          </a:xfrm>
          <a:prstGeom prst="rect">
            <a:avLst/>
          </a:prstGeom>
          <a:noFill/>
          <a:ln>
            <a:noFill/>
          </a:ln>
          <a:effectLst>
            <a:reflection stA="20000" endPos="15000" dist="38100" dir="5400000" fadeDir="5400012" sy="-100000" algn="bl" rotWithShape="0"/>
          </a:effectLst>
        </p:spPr>
      </p:pic>
      <p:pic>
        <p:nvPicPr>
          <p:cNvPr id="711" name="Google Shape;711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0156" y="3631337"/>
            <a:ext cx="1867305" cy="1154575"/>
          </a:xfrm>
          <a:prstGeom prst="rect">
            <a:avLst/>
          </a:prstGeom>
          <a:noFill/>
          <a:ln>
            <a:noFill/>
          </a:ln>
          <a:effectLst>
            <a:reflection stA="20000" endPos="18000" fadeDir="5400012" sy="-100000" algn="bl" rotWithShape="0"/>
          </a:effectLst>
        </p:spPr>
      </p:pic>
      <p:sp>
        <p:nvSpPr>
          <p:cNvPr id="712" name="Google Shape;712;p40"/>
          <p:cNvSpPr txBox="1"/>
          <p:nvPr/>
        </p:nvSpPr>
        <p:spPr>
          <a:xfrm>
            <a:off x="7657461" y="1220551"/>
            <a:ext cx="1538700" cy="61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>
                <a:latin typeface="Poppins"/>
                <a:ea typeface="Poppins"/>
                <a:cs typeface="Poppins"/>
                <a:sym typeface="Poppins"/>
              </a:rPr>
              <a:t>COBOCE</a:t>
            </a:r>
            <a:r>
              <a:rPr lang="es-ES" b="1"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s-ES" b="1">
                <a:latin typeface="Poppins"/>
                <a:ea typeface="Poppins"/>
                <a:cs typeface="Poppins"/>
                <a:sym typeface="Poppins"/>
              </a:rPr>
            </a:br>
            <a:r>
              <a:rPr lang="es-ES" sz="1200" b="1" err="1">
                <a:latin typeface="Poppins"/>
                <a:ea typeface="Poppins"/>
                <a:cs typeface="Poppins"/>
                <a:sym typeface="Poppins"/>
              </a:rPr>
              <a:t>Cement</a:t>
            </a:r>
            <a:r>
              <a:rPr lang="es-ES" sz="1200" b="1">
                <a:latin typeface="Poppins"/>
                <a:ea typeface="Poppins"/>
                <a:cs typeface="Poppins"/>
                <a:sym typeface="Poppins"/>
              </a:rPr>
              <a:t> Factory</a:t>
            </a:r>
            <a:endParaRPr sz="12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3" name="Google Shape;713;p40"/>
          <p:cNvSpPr txBox="1"/>
          <p:nvPr/>
        </p:nvSpPr>
        <p:spPr>
          <a:xfrm>
            <a:off x="5575343" y="2514546"/>
            <a:ext cx="1446600" cy="61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s-ES" sz="1600" b="1">
                <a:latin typeface="Poppins"/>
                <a:ea typeface="Poppins"/>
                <a:cs typeface="Poppins"/>
                <a:sym typeface="Poppins"/>
              </a:rPr>
              <a:t>MCRUZ </a:t>
            </a:r>
            <a:endParaRPr sz="16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>
                <a:latin typeface="Poppins"/>
                <a:ea typeface="Poppins"/>
                <a:cs typeface="Poppins"/>
                <a:sym typeface="Poppins"/>
              </a:rPr>
              <a:t>Car </a:t>
            </a:r>
            <a:r>
              <a:rPr lang="es-ES" sz="1200" b="1" err="1">
                <a:latin typeface="Poppins"/>
                <a:ea typeface="Poppins"/>
                <a:cs typeface="Poppins"/>
                <a:sym typeface="Poppins"/>
              </a:rPr>
              <a:t>Importer</a:t>
            </a:r>
            <a:endParaRPr sz="12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4" name="Google Shape;714;p40"/>
          <p:cNvSpPr txBox="1"/>
          <p:nvPr/>
        </p:nvSpPr>
        <p:spPr>
          <a:xfrm>
            <a:off x="7679885" y="3982519"/>
            <a:ext cx="1538700" cy="615600"/>
          </a:xfrm>
          <a:prstGeom prst="rect">
            <a:avLst/>
          </a:prstGeom>
          <a:noFill/>
          <a:ln>
            <a:noFill/>
          </a:ln>
          <a:effectLst>
            <a:outerShdw blurRad="85725" dist="19050" dir="498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>
                <a:latin typeface="Poppins"/>
                <a:ea typeface="Poppins"/>
                <a:cs typeface="Poppins"/>
                <a:sym typeface="Poppins"/>
              </a:rPr>
              <a:t>HIPERMAXI </a:t>
            </a:r>
            <a:r>
              <a:rPr lang="es-ES" sz="1200" b="1" err="1">
                <a:latin typeface="Poppins"/>
                <a:ea typeface="Poppins"/>
                <a:cs typeface="Poppins"/>
                <a:sym typeface="Poppins"/>
              </a:rPr>
              <a:t>Supermarket</a:t>
            </a:r>
            <a:endParaRPr sz="12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6" name="Google Shape;716;p40"/>
          <p:cNvSpPr/>
          <p:nvPr/>
        </p:nvSpPr>
        <p:spPr>
          <a:xfrm>
            <a:off x="7684431" y="1427653"/>
            <a:ext cx="169919" cy="1893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40"/>
          <p:cNvSpPr txBox="1">
            <a:spLocks noGrp="1"/>
          </p:cNvSpPr>
          <p:nvPr>
            <p:ph type="title"/>
          </p:nvPr>
        </p:nvSpPr>
        <p:spPr>
          <a:xfrm>
            <a:off x="1714701" y="77059"/>
            <a:ext cx="6265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s-ES" i="1"/>
              <a:t>Orange </a:t>
            </a:r>
            <a:r>
              <a:rPr lang="es-ES">
                <a:solidFill>
                  <a:schemeClr val="dk1"/>
                </a:solidFill>
              </a:rPr>
              <a:t>and </a:t>
            </a:r>
            <a:r>
              <a:rPr lang="es-ES" i="1">
                <a:solidFill>
                  <a:schemeClr val="dk1"/>
                </a:solidFill>
              </a:rPr>
              <a:t>Traditional </a:t>
            </a:r>
            <a:r>
              <a:rPr lang="es-ES">
                <a:solidFill>
                  <a:schemeClr val="dk1"/>
                </a:solidFill>
              </a:rPr>
              <a:t>Companies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20" name="Google Shape;720;p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32685" y="163744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Google Shape;716;p40">
            <a:extLst>
              <a:ext uri="{FF2B5EF4-FFF2-40B4-BE49-F238E27FC236}">
                <a16:creationId xmlns:a16="http://schemas.microsoft.com/office/drawing/2014/main" id="{2397B5D8-90E9-1C36-74DB-26E3B1753582}"/>
              </a:ext>
            </a:extLst>
          </p:cNvPr>
          <p:cNvSpPr/>
          <p:nvPr/>
        </p:nvSpPr>
        <p:spPr>
          <a:xfrm rot="10800000">
            <a:off x="6861487" y="2719699"/>
            <a:ext cx="169919" cy="1893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716;p40">
            <a:extLst>
              <a:ext uri="{FF2B5EF4-FFF2-40B4-BE49-F238E27FC236}">
                <a16:creationId xmlns:a16="http://schemas.microsoft.com/office/drawing/2014/main" id="{AB8DF091-A530-2544-B0E4-57D9A75EB95F}"/>
              </a:ext>
            </a:extLst>
          </p:cNvPr>
          <p:cNvSpPr/>
          <p:nvPr/>
        </p:nvSpPr>
        <p:spPr>
          <a:xfrm>
            <a:off x="7685238" y="4195669"/>
            <a:ext cx="169919" cy="1893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Google Shape;73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0175" y="959060"/>
            <a:ext cx="1770849" cy="1154575"/>
          </a:xfrm>
          <a:prstGeom prst="rect">
            <a:avLst/>
          </a:prstGeom>
          <a:noFill/>
          <a:ln>
            <a:noFill/>
          </a:ln>
          <a:effectLst>
            <a:reflection stA="20000" endPos="20000" fadeDir="5400012" sy="-100000" algn="bl" rotWithShape="0"/>
          </a:effectLst>
        </p:spPr>
      </p:pic>
      <p:sp>
        <p:nvSpPr>
          <p:cNvPr id="725" name="Google Shape;725;p41"/>
          <p:cNvSpPr/>
          <p:nvPr/>
        </p:nvSpPr>
        <p:spPr>
          <a:xfrm>
            <a:off x="2603075" y="106655"/>
            <a:ext cx="3018300" cy="5037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41"/>
          <p:cNvSpPr txBox="1">
            <a:spLocks noGrp="1"/>
          </p:cNvSpPr>
          <p:nvPr>
            <p:ph type="title"/>
          </p:nvPr>
        </p:nvSpPr>
        <p:spPr>
          <a:xfrm>
            <a:off x="1714701" y="77059"/>
            <a:ext cx="626551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s-ES" i="1"/>
              <a:t>Orange</a:t>
            </a:r>
            <a:r>
              <a:rPr lang="es-ES">
                <a:solidFill>
                  <a:schemeClr val="dk1"/>
                </a:solidFill>
              </a:rPr>
              <a:t> and </a:t>
            </a:r>
            <a:r>
              <a:rPr lang="es-ES" i="1">
                <a:solidFill>
                  <a:schemeClr val="dk1"/>
                </a:solidFill>
              </a:rPr>
              <a:t>Traditional</a:t>
            </a:r>
            <a:r>
              <a:rPr lang="es-ES">
                <a:solidFill>
                  <a:schemeClr val="dk1"/>
                </a:solidFill>
              </a:rPr>
              <a:t> Companies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27" name="Google Shape;727;p41"/>
          <p:cNvSpPr txBox="1">
            <a:spLocks noGrp="1"/>
          </p:cNvSpPr>
          <p:nvPr>
            <p:ph type="subTitle" idx="1"/>
          </p:nvPr>
        </p:nvSpPr>
        <p:spPr>
          <a:xfrm>
            <a:off x="133475" y="949175"/>
            <a:ext cx="5487900" cy="3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-"/>
            </a:pPr>
            <a:r>
              <a:rPr lang="es-ES" sz="1200" dirty="0"/>
              <a:t>Training in </a:t>
            </a:r>
            <a:r>
              <a:rPr lang="es-ES" sz="1200" dirty="0" err="1"/>
              <a:t>management</a:t>
            </a:r>
            <a:r>
              <a:rPr lang="es-ES" sz="1200" dirty="0"/>
              <a:t> and </a:t>
            </a:r>
            <a:r>
              <a:rPr lang="es-ES" sz="1200" dirty="0" err="1"/>
              <a:t>technological</a:t>
            </a:r>
            <a:r>
              <a:rPr lang="es-ES" sz="1200" dirty="0"/>
              <a:t> </a:t>
            </a:r>
            <a:r>
              <a:rPr lang="es-ES" sz="1200" dirty="0" err="1"/>
              <a:t>innovation</a:t>
            </a:r>
            <a:endParaRPr lang="es-ES" sz="12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dirty="0"/>
          </a:p>
          <a:p>
            <a:pPr indent="-304800">
              <a:buSzPts val="1200"/>
              <a:buFont typeface="Poppins"/>
              <a:buChar char="-"/>
            </a:pPr>
            <a:r>
              <a:rPr lang="es-ES" sz="1200" dirty="0" err="1"/>
              <a:t>An</a:t>
            </a:r>
            <a:r>
              <a:rPr lang="es-ES" sz="1200" dirty="0"/>
              <a:t> </a:t>
            </a:r>
            <a:r>
              <a:rPr lang="es-ES" sz="1200" b="1" dirty="0" err="1"/>
              <a:t>orderly</a:t>
            </a:r>
            <a:r>
              <a:rPr lang="es-ES" sz="1200" b="1" dirty="0"/>
              <a:t> </a:t>
            </a:r>
            <a:r>
              <a:rPr lang="es-ES" sz="1200" b="1" dirty="0" err="1"/>
              <a:t>space</a:t>
            </a:r>
            <a:r>
              <a:rPr lang="es-ES" sz="1200" b="1" dirty="0"/>
              <a:t> </a:t>
            </a:r>
            <a:r>
              <a:rPr lang="es-ES" sz="1200" b="1" dirty="0" err="1"/>
              <a:t>for</a:t>
            </a:r>
            <a:r>
              <a:rPr lang="es-ES" sz="1200" b="1" dirty="0"/>
              <a:t> </a:t>
            </a:r>
            <a:r>
              <a:rPr lang="es-ES" sz="1200" b="1" dirty="0" err="1"/>
              <a:t>the</a:t>
            </a:r>
            <a:r>
              <a:rPr lang="es-ES" sz="1200" b="1" dirty="0"/>
              <a:t> </a:t>
            </a:r>
            <a:r>
              <a:rPr lang="es-ES" sz="1200" b="1" dirty="0" err="1"/>
              <a:t>physical</a:t>
            </a:r>
            <a:r>
              <a:rPr lang="es-ES" sz="1200" b="1" dirty="0"/>
              <a:t> and virtual </a:t>
            </a:r>
            <a:r>
              <a:rPr lang="es-ES" sz="1200" b="1" dirty="0" err="1"/>
              <a:t>presentation</a:t>
            </a:r>
            <a:r>
              <a:rPr lang="es-ES" sz="1200" b="1" dirty="0"/>
              <a:t> </a:t>
            </a:r>
            <a:r>
              <a:rPr lang="es-ES" sz="1200" dirty="0"/>
              <a:t>of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products</a:t>
            </a:r>
            <a:r>
              <a:rPr lang="es-ES" sz="1200" dirty="0"/>
              <a:t>/</a:t>
            </a:r>
            <a:r>
              <a:rPr lang="es-ES" sz="1200" dirty="0" err="1"/>
              <a:t>services</a:t>
            </a:r>
            <a:r>
              <a:rPr lang="es-ES" sz="1200" dirty="0"/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dirty="0"/>
          </a:p>
          <a:p>
            <a:r>
              <a:rPr lang="es-ES" sz="1200" dirty="0"/>
              <a:t>-      </a:t>
            </a:r>
            <a:r>
              <a:rPr lang="es-ES" sz="1200" b="1" dirty="0" err="1"/>
              <a:t>Because</a:t>
            </a:r>
            <a:r>
              <a:rPr lang="es-ES" sz="1200" b="1" dirty="0"/>
              <a:t> </a:t>
            </a:r>
            <a:r>
              <a:rPr lang="es-ES" sz="1200" b="1" dirty="0" err="1"/>
              <a:t>those</a:t>
            </a:r>
            <a:r>
              <a:rPr lang="es-ES" sz="1200" b="1" dirty="0"/>
              <a:t> </a:t>
            </a:r>
            <a:r>
              <a:rPr lang="es-ES" sz="1200" b="1" dirty="0" err="1"/>
              <a:t>who</a:t>
            </a:r>
            <a:r>
              <a:rPr lang="es-ES" sz="1200" b="1" dirty="0"/>
              <a:t> are </a:t>
            </a:r>
            <a:r>
              <a:rPr lang="es-ES" sz="1200" b="1" dirty="0" err="1"/>
              <a:t>part</a:t>
            </a:r>
            <a:r>
              <a:rPr lang="es-ES" sz="1200" b="1" dirty="0"/>
              <a:t> of </a:t>
            </a:r>
            <a:r>
              <a:rPr lang="es-ES" sz="1200" b="1" dirty="0" err="1"/>
              <a:t>this</a:t>
            </a:r>
            <a:r>
              <a:rPr lang="es-ES" sz="1200" b="1" dirty="0"/>
              <a:t> Company Project are 2 </a:t>
            </a:r>
            <a:r>
              <a:rPr lang="es-ES" sz="1200" b="1" dirty="0" err="1"/>
              <a:t>young</a:t>
            </a:r>
            <a:r>
              <a:rPr lang="es-ES" sz="1200" b="1" dirty="0"/>
              <a:t> </a:t>
            </a:r>
            <a:r>
              <a:rPr lang="es-ES" sz="1200" b="1" dirty="0" err="1"/>
              <a:t>people</a:t>
            </a:r>
            <a:r>
              <a:rPr lang="es-ES" sz="1200" b="1" dirty="0"/>
              <a:t> </a:t>
            </a:r>
            <a:r>
              <a:rPr lang="es-ES" sz="1200" b="1" dirty="0" err="1"/>
              <a:t>with</a:t>
            </a:r>
            <a:r>
              <a:rPr lang="es-ES" sz="1200" b="1" dirty="0"/>
              <a:t> </a:t>
            </a:r>
            <a:r>
              <a:rPr lang="es-ES" sz="1200" b="1" dirty="0" err="1"/>
              <a:t>skills</a:t>
            </a:r>
            <a:r>
              <a:rPr lang="es-ES" sz="1200" b="1" dirty="0"/>
              <a:t> (</a:t>
            </a:r>
            <a:r>
              <a:rPr lang="es-ES" sz="1200" b="1" dirty="0" err="1"/>
              <a:t>knowledge</a:t>
            </a:r>
            <a:r>
              <a:rPr lang="es-ES" sz="1200" b="1" dirty="0"/>
              <a:t>, </a:t>
            </a:r>
            <a:r>
              <a:rPr lang="es-ES" sz="1200" b="1" dirty="0" err="1"/>
              <a:t>skills</a:t>
            </a:r>
            <a:r>
              <a:rPr lang="es-ES" sz="1200" b="1" dirty="0"/>
              <a:t>, </a:t>
            </a:r>
            <a:r>
              <a:rPr lang="es-ES" sz="1200" b="1" dirty="0" err="1"/>
              <a:t>attitudes</a:t>
            </a:r>
            <a:r>
              <a:rPr lang="es-ES" sz="1200" b="1" dirty="0"/>
              <a:t>) and </a:t>
            </a:r>
            <a:r>
              <a:rPr lang="es-ES" sz="1200" b="1" dirty="0" err="1"/>
              <a:t>participants</a:t>
            </a:r>
            <a:r>
              <a:rPr lang="es-ES" sz="1200" b="1" dirty="0"/>
              <a:t> in </a:t>
            </a:r>
            <a:r>
              <a:rPr lang="es-ES" sz="1200" b="1" dirty="0" err="1"/>
              <a:t>both</a:t>
            </a:r>
            <a:r>
              <a:rPr lang="es-ES" sz="1200" b="1" dirty="0"/>
              <a:t> </a:t>
            </a:r>
            <a:r>
              <a:rPr lang="es-ES" sz="1200" b="1" dirty="0" err="1"/>
              <a:t>the</a:t>
            </a:r>
            <a:r>
              <a:rPr lang="es-ES" sz="1200" b="1" dirty="0"/>
              <a:t> Orange and </a:t>
            </a:r>
            <a:r>
              <a:rPr lang="es-ES" sz="1200" b="1" dirty="0" err="1"/>
              <a:t>Traditional</a:t>
            </a:r>
            <a:r>
              <a:rPr lang="es-ES" sz="1200" b="1" dirty="0"/>
              <a:t> </a:t>
            </a:r>
            <a:r>
              <a:rPr lang="es-ES" sz="1200" b="1" dirty="0" err="1"/>
              <a:t>Economies</a:t>
            </a:r>
            <a:r>
              <a:rPr lang="es-ES" sz="1200" b="1" dirty="0"/>
              <a:t>.</a:t>
            </a:r>
            <a:r>
              <a:rPr lang="es-ES" sz="1200" dirty="0"/>
              <a:t> </a:t>
            </a:r>
            <a:endParaRPr lang="es-BO" sz="1200" dirty="0"/>
          </a:p>
          <a:p>
            <a:pPr>
              <a:lnSpc>
                <a:spcPct val="114999"/>
              </a:lnSpc>
            </a:pPr>
            <a:endParaRPr lang="es-ES" sz="1200" dirty="0"/>
          </a:p>
          <a:p>
            <a:pPr>
              <a:lnSpc>
                <a:spcPct val="114999"/>
              </a:lnSpc>
            </a:pPr>
            <a:r>
              <a:rPr lang="es-ES" sz="1200" dirty="0"/>
              <a:t>        </a:t>
            </a:r>
            <a:r>
              <a:rPr lang="es-ES" sz="1200" dirty="0" err="1"/>
              <a:t>This</a:t>
            </a:r>
            <a:r>
              <a:rPr lang="es-ES" sz="1200" dirty="0"/>
              <a:t> </a:t>
            </a:r>
            <a:r>
              <a:rPr lang="es-ES" sz="1200" dirty="0" err="1"/>
              <a:t>allows</a:t>
            </a:r>
            <a:r>
              <a:rPr lang="es-ES" sz="1200" dirty="0"/>
              <a:t> </a:t>
            </a:r>
            <a:r>
              <a:rPr lang="es-ES" sz="1200" dirty="0" err="1"/>
              <a:t>us</a:t>
            </a:r>
            <a:r>
              <a:rPr lang="es-ES" sz="1200" dirty="0"/>
              <a:t> to </a:t>
            </a:r>
            <a:r>
              <a:rPr lang="es-ES" sz="1200" dirty="0" err="1"/>
              <a:t>better</a:t>
            </a:r>
            <a:r>
              <a:rPr lang="es-ES" sz="1200" dirty="0"/>
              <a:t> </a:t>
            </a:r>
            <a:r>
              <a:rPr lang="es-ES" sz="1200" dirty="0" err="1"/>
              <a:t>understand</a:t>
            </a:r>
            <a:r>
              <a:rPr lang="es-ES" sz="1200" dirty="0"/>
              <a:t> </a:t>
            </a:r>
            <a:r>
              <a:rPr lang="es-ES" sz="1200" dirty="0" err="1"/>
              <a:t>both</a:t>
            </a:r>
            <a:r>
              <a:rPr lang="es-ES" sz="1200" dirty="0"/>
              <a:t> </a:t>
            </a:r>
            <a:r>
              <a:rPr lang="es-ES" sz="1200" dirty="0" err="1"/>
              <a:t>sectors</a:t>
            </a:r>
            <a:r>
              <a:rPr lang="es-ES" sz="1200" dirty="0"/>
              <a:t>, </a:t>
            </a:r>
            <a:r>
              <a:rPr lang="es-ES" sz="1200" dirty="0" err="1"/>
              <a:t>their</a:t>
            </a:r>
            <a:r>
              <a:rPr lang="es-ES" sz="1200" dirty="0"/>
              <a:t> </a:t>
            </a:r>
            <a:r>
              <a:rPr lang="es-ES" sz="1200" dirty="0" err="1"/>
              <a:t>needs</a:t>
            </a:r>
            <a:r>
              <a:rPr lang="es-ES" sz="1200" dirty="0"/>
              <a:t>, </a:t>
            </a:r>
            <a:r>
              <a:rPr lang="es-ES" sz="1200" dirty="0" err="1"/>
              <a:t>their</a:t>
            </a:r>
            <a:r>
              <a:rPr lang="es-ES" sz="1200" dirty="0"/>
              <a:t> </a:t>
            </a:r>
            <a:r>
              <a:rPr lang="es-ES" sz="1200" dirty="0" err="1"/>
              <a:t>way</a:t>
            </a:r>
            <a:r>
              <a:rPr lang="es-ES" sz="1200" dirty="0"/>
              <a:t> of </a:t>
            </a:r>
            <a:r>
              <a:rPr lang="es-ES" sz="1200" dirty="0" err="1"/>
              <a:t>addressing</a:t>
            </a:r>
            <a:r>
              <a:rPr lang="es-ES" sz="1200" dirty="0"/>
              <a:t> </a:t>
            </a:r>
            <a:r>
              <a:rPr lang="es-ES" sz="1200" dirty="0" err="1"/>
              <a:t>problems</a:t>
            </a:r>
            <a:r>
              <a:rPr lang="es-ES" sz="1200" dirty="0"/>
              <a:t> and </a:t>
            </a:r>
            <a:r>
              <a:rPr lang="es-ES" sz="1200" dirty="0" err="1"/>
              <a:t>thus</a:t>
            </a:r>
            <a:r>
              <a:rPr lang="es-ES" sz="1200" dirty="0"/>
              <a:t> be </a:t>
            </a:r>
            <a:r>
              <a:rPr lang="es-ES" sz="1200" dirty="0" err="1"/>
              <a:t>able</a:t>
            </a:r>
            <a:r>
              <a:rPr lang="es-ES" sz="1200" dirty="0"/>
              <a:t> to </a:t>
            </a:r>
            <a:r>
              <a:rPr lang="es-ES" sz="1200" dirty="0" err="1"/>
              <a:t>generate</a:t>
            </a:r>
            <a:r>
              <a:rPr lang="es-ES" sz="1200" dirty="0"/>
              <a:t> a link and </a:t>
            </a:r>
            <a:r>
              <a:rPr lang="es-ES" sz="1200" dirty="0" err="1"/>
              <a:t>analysis</a:t>
            </a:r>
            <a:r>
              <a:rPr lang="es-ES" sz="1200" dirty="0"/>
              <a:t> of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problems</a:t>
            </a:r>
            <a:r>
              <a:rPr lang="es-ES" sz="1200" dirty="0"/>
              <a:t> in a more </a:t>
            </a:r>
            <a:r>
              <a:rPr lang="es-ES" sz="1200" dirty="0" err="1"/>
              <a:t>objective</a:t>
            </a:r>
            <a:r>
              <a:rPr lang="es-ES" sz="1200" dirty="0"/>
              <a:t> </a:t>
            </a:r>
            <a:r>
              <a:rPr lang="es-ES" sz="1200" dirty="0" err="1"/>
              <a:t>manner</a:t>
            </a:r>
            <a:r>
              <a:rPr lang="es-ES" sz="1200" dirty="0"/>
              <a:t> and </a:t>
            </a:r>
            <a:r>
              <a:rPr lang="es-ES" sz="1200" dirty="0" err="1"/>
              <a:t>closer</a:t>
            </a:r>
            <a:r>
              <a:rPr lang="es-ES" sz="1200" dirty="0"/>
              <a:t> to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reality</a:t>
            </a:r>
            <a:r>
              <a:rPr lang="es-ES" sz="1200" dirty="0"/>
              <a:t> of </a:t>
            </a:r>
            <a:r>
              <a:rPr lang="es-ES" sz="1200" dirty="0" err="1"/>
              <a:t>each</a:t>
            </a:r>
            <a:r>
              <a:rPr lang="es-ES" sz="1200" dirty="0"/>
              <a:t> </a:t>
            </a:r>
            <a:r>
              <a:rPr lang="es-ES" sz="1200" dirty="0" err="1"/>
              <a:t>one</a:t>
            </a:r>
            <a:r>
              <a:rPr lang="es-ES" sz="1200" dirty="0"/>
              <a:t> of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actors</a:t>
            </a:r>
            <a:r>
              <a:rPr lang="es-ES" sz="1200" dirty="0"/>
              <a:t>.</a:t>
            </a:r>
            <a:endParaRPr lang="es-BO" sz="12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endParaRPr sz="1200" dirty="0"/>
          </a:p>
        </p:txBody>
      </p:sp>
      <p:pic>
        <p:nvPicPr>
          <p:cNvPr id="729" name="Google Shape;729;p41"/>
          <p:cNvPicPr preferRelativeResize="0"/>
          <p:nvPr/>
        </p:nvPicPr>
        <p:blipFill rotWithShape="1">
          <a:blip r:embed="rId4">
            <a:alphaModFix/>
          </a:blip>
          <a:srcRect l="3715" t="4758" r="4615"/>
          <a:stretch/>
        </p:blipFill>
        <p:spPr>
          <a:xfrm>
            <a:off x="7709775" y="2321764"/>
            <a:ext cx="1365473" cy="1099636"/>
          </a:xfrm>
          <a:prstGeom prst="rect">
            <a:avLst/>
          </a:prstGeom>
          <a:noFill/>
          <a:ln>
            <a:noFill/>
          </a:ln>
          <a:effectLst>
            <a:reflection stA="20000" endPos="16000" fadeDir="5400012" sy="-100000" algn="bl" rotWithShape="0"/>
          </a:effectLst>
        </p:spPr>
      </p:pic>
      <p:pic>
        <p:nvPicPr>
          <p:cNvPr id="730" name="Google Shape;73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0175" y="3584462"/>
            <a:ext cx="1770849" cy="1154575"/>
          </a:xfrm>
          <a:prstGeom prst="rect">
            <a:avLst/>
          </a:prstGeom>
          <a:noFill/>
          <a:ln>
            <a:noFill/>
          </a:ln>
          <a:effectLst>
            <a:reflection stA="20000" endPos="15000" fadeDir="5400012" sy="-100000" algn="bl" rotWithShape="0"/>
          </a:effectLst>
        </p:spPr>
      </p:pic>
      <p:sp>
        <p:nvSpPr>
          <p:cNvPr id="4" name="Google Shape;716;p40">
            <a:extLst>
              <a:ext uri="{FF2B5EF4-FFF2-40B4-BE49-F238E27FC236}">
                <a16:creationId xmlns:a16="http://schemas.microsoft.com/office/drawing/2014/main" id="{86F0207B-2134-DD3E-9174-F501B5F658B6}"/>
              </a:ext>
            </a:extLst>
          </p:cNvPr>
          <p:cNvSpPr/>
          <p:nvPr/>
        </p:nvSpPr>
        <p:spPr>
          <a:xfrm>
            <a:off x="7531024" y="1421235"/>
            <a:ext cx="169919" cy="1893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716;p40">
            <a:extLst>
              <a:ext uri="{FF2B5EF4-FFF2-40B4-BE49-F238E27FC236}">
                <a16:creationId xmlns:a16="http://schemas.microsoft.com/office/drawing/2014/main" id="{EFD30C38-B48E-C1A8-4CFD-2D85484CD4F6}"/>
              </a:ext>
            </a:extLst>
          </p:cNvPr>
          <p:cNvSpPr/>
          <p:nvPr/>
        </p:nvSpPr>
        <p:spPr>
          <a:xfrm>
            <a:off x="7531023" y="4089790"/>
            <a:ext cx="169919" cy="1893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6;p40">
            <a:extLst>
              <a:ext uri="{FF2B5EF4-FFF2-40B4-BE49-F238E27FC236}">
                <a16:creationId xmlns:a16="http://schemas.microsoft.com/office/drawing/2014/main" id="{57030311-BBA0-D9C8-7304-1DF0E011BD1F}"/>
              </a:ext>
            </a:extLst>
          </p:cNvPr>
          <p:cNvSpPr/>
          <p:nvPr/>
        </p:nvSpPr>
        <p:spPr>
          <a:xfrm rot="10800000">
            <a:off x="7504565" y="2754515"/>
            <a:ext cx="169919" cy="1893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oogle Shape;720;p40">
            <a:extLst>
              <a:ext uri="{FF2B5EF4-FFF2-40B4-BE49-F238E27FC236}">
                <a16:creationId xmlns:a16="http://schemas.microsoft.com/office/drawing/2014/main" id="{AB2E81B8-4BFA-30CD-BA5B-A152DAC92E5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32685" y="163744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" name="Google Shape;712;p40">
            <a:extLst>
              <a:ext uri="{FF2B5EF4-FFF2-40B4-BE49-F238E27FC236}">
                <a16:creationId xmlns:a16="http://schemas.microsoft.com/office/drawing/2014/main" id="{68DDCA3A-E847-264D-49EA-DF3C9CF94A3C}"/>
              </a:ext>
            </a:extLst>
          </p:cNvPr>
          <p:cNvSpPr txBox="1"/>
          <p:nvPr/>
        </p:nvSpPr>
        <p:spPr>
          <a:xfrm>
            <a:off x="7623161" y="1208085"/>
            <a:ext cx="1538700" cy="61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>
                <a:latin typeface="Poppins"/>
                <a:ea typeface="Poppins"/>
                <a:cs typeface="Poppins"/>
                <a:sym typeface="Poppins"/>
              </a:rPr>
              <a:t>VULNERARTE</a:t>
            </a:r>
            <a:r>
              <a:rPr lang="es-ES" b="1"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s-ES" b="1">
                <a:latin typeface="Poppins"/>
                <a:ea typeface="Poppins"/>
                <a:cs typeface="Poppins"/>
                <a:sym typeface="Poppins"/>
              </a:rPr>
            </a:br>
            <a:r>
              <a:rPr lang="es-ES" sz="1100" b="1">
                <a:latin typeface="Poppins"/>
                <a:ea typeface="Poppins"/>
                <a:cs typeface="Poppins"/>
                <a:sym typeface="Poppins"/>
              </a:rPr>
              <a:t>Cinema </a:t>
            </a:r>
            <a:r>
              <a:rPr lang="es-ES" sz="1100" b="1" err="1">
                <a:latin typeface="Poppins"/>
                <a:ea typeface="Poppins"/>
                <a:cs typeface="Poppins"/>
                <a:sym typeface="Poppins"/>
              </a:rPr>
              <a:t>Academy</a:t>
            </a:r>
            <a:endParaRPr sz="12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Google Shape;712;p40">
            <a:extLst>
              <a:ext uri="{FF2B5EF4-FFF2-40B4-BE49-F238E27FC236}">
                <a16:creationId xmlns:a16="http://schemas.microsoft.com/office/drawing/2014/main" id="{18998DED-7684-CCD4-3BA4-901F0097EAB3}"/>
              </a:ext>
            </a:extLst>
          </p:cNvPr>
          <p:cNvSpPr txBox="1"/>
          <p:nvPr/>
        </p:nvSpPr>
        <p:spPr>
          <a:xfrm>
            <a:off x="5930574" y="2446482"/>
            <a:ext cx="1538700" cy="61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err="1">
                <a:latin typeface="Poppins"/>
                <a:ea typeface="Poppins"/>
                <a:cs typeface="Poppins"/>
                <a:sym typeface="Poppins"/>
              </a:rPr>
              <a:t>National</a:t>
            </a:r>
            <a:r>
              <a:rPr lang="es-ES" b="1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b="1" err="1">
                <a:latin typeface="Poppins"/>
                <a:ea typeface="Poppins"/>
                <a:cs typeface="Poppins"/>
                <a:sym typeface="Poppins"/>
              </a:rPr>
              <a:t>Union</a:t>
            </a:r>
            <a:r>
              <a:rPr lang="es-ES" b="1">
                <a:latin typeface="Poppins"/>
                <a:ea typeface="Poppins"/>
                <a:cs typeface="Poppins"/>
                <a:sym typeface="Poppins"/>
              </a:rPr>
              <a:t> of </a:t>
            </a:r>
            <a:r>
              <a:rPr lang="es-ES" b="1" err="1">
                <a:latin typeface="Poppins"/>
                <a:ea typeface="Poppins"/>
                <a:cs typeface="Poppins"/>
                <a:sym typeface="Poppins"/>
              </a:rPr>
              <a:t>Poets</a:t>
            </a:r>
            <a:r>
              <a:rPr lang="es-ES" b="1"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lang="es-ES" b="1" err="1">
                <a:latin typeface="Poppins"/>
                <a:ea typeface="Poppins"/>
                <a:cs typeface="Poppins"/>
                <a:sym typeface="Poppins"/>
              </a:rPr>
              <a:t>Writers</a:t>
            </a:r>
            <a:endParaRPr sz="11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Google Shape;712;p40">
            <a:extLst>
              <a:ext uri="{FF2B5EF4-FFF2-40B4-BE49-F238E27FC236}">
                <a16:creationId xmlns:a16="http://schemas.microsoft.com/office/drawing/2014/main" id="{CC3E2555-5103-5195-3788-755AEA76D1D8}"/>
              </a:ext>
            </a:extLst>
          </p:cNvPr>
          <p:cNvSpPr txBox="1"/>
          <p:nvPr/>
        </p:nvSpPr>
        <p:spPr>
          <a:xfrm>
            <a:off x="7589524" y="3876640"/>
            <a:ext cx="1538700" cy="61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>
                <a:latin typeface="Poppins"/>
                <a:ea typeface="Poppins"/>
                <a:cs typeface="Poppins"/>
                <a:sym typeface="Poppins"/>
              </a:rPr>
              <a:t>Simón I. Patiño</a:t>
            </a:r>
            <a:r>
              <a:rPr lang="es-ES" sz="1200" b="1"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s-ES" sz="1200" b="1">
                <a:latin typeface="Poppins"/>
                <a:ea typeface="Poppins"/>
                <a:cs typeface="Poppins"/>
                <a:sym typeface="Poppins"/>
              </a:rPr>
            </a:br>
            <a:r>
              <a:rPr lang="es-ES" sz="1100" b="1">
                <a:latin typeface="Poppins"/>
                <a:ea typeface="Poppins"/>
                <a:cs typeface="Poppins"/>
                <a:sym typeface="Poppins"/>
              </a:rPr>
              <a:t>Cultural Center</a:t>
            </a:r>
            <a:r>
              <a:rPr lang="es-ES" sz="1200" b="1"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s-ES" sz="1200" b="1">
                <a:latin typeface="Poppins"/>
                <a:ea typeface="Poppins"/>
                <a:cs typeface="Poppins"/>
                <a:sym typeface="Poppins"/>
              </a:rPr>
            </a:br>
            <a:endParaRPr sz="1050" b="1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42"/>
          <p:cNvSpPr txBox="1"/>
          <p:nvPr/>
        </p:nvSpPr>
        <p:spPr>
          <a:xfrm>
            <a:off x="5596987" y="457024"/>
            <a:ext cx="3084202" cy="358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Rejection</a:t>
            </a:r>
            <a:r>
              <a:rPr lang="es-E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600" b="1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Reasons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s-ES" sz="1400" b="1" i="0" u="none" strike="noStrike" cap="none" err="1">
                <a:solidFill>
                  <a:srgbClr val="000000"/>
                </a:solidFill>
              </a:rPr>
              <a:t>Mistrust</a:t>
            </a:r>
            <a:r>
              <a:rPr lang="es-ES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</a:rPr>
              <a:t>for</a:t>
            </a:r>
            <a:r>
              <a:rPr lang="es-ES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</a:rPr>
              <a:t>being</a:t>
            </a:r>
            <a:r>
              <a:rPr lang="es-ES" sz="1400" b="1" i="0" u="none" strike="noStrike" cap="none">
                <a:solidFill>
                  <a:srgbClr val="000000"/>
                </a:solidFill>
              </a:rPr>
              <a:t> a new </a:t>
            </a:r>
            <a:r>
              <a:rPr lang="es-ES" sz="1400" b="1" i="0" u="none" strike="noStrike" cap="none" err="1">
                <a:solidFill>
                  <a:srgbClr val="000000"/>
                </a:solidFill>
              </a:rPr>
              <a:t>Institution</a:t>
            </a:r>
            <a:r>
              <a:rPr lang="es-ES" sz="1400" b="1" i="0" u="none" strike="noStrike" cap="none">
                <a:solidFill>
                  <a:srgbClr val="000000"/>
                </a:solidFill>
              </a:rPr>
              <a:t>.</a:t>
            </a:r>
            <a:endParaRPr b="1"/>
          </a:p>
          <a:p>
            <a:pPr marL="285750" marR="0" lvl="0" indent="-1968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indent="-285750" algn="just">
              <a:buSzPts val="1400"/>
              <a:buFont typeface="Arial"/>
              <a:buChar char="-"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Distrust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because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organization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dependent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most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representative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Federations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Cochabamba</a:t>
            </a:r>
            <a:r>
              <a:rPr lang="es-ES"/>
              <a:t> 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Mistrust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because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institution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belonging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government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Contribution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amount</a:t>
            </a:r>
            <a:endParaRPr/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43" name="Google Shape;743;p42" descr="detener firmar y rechazo concepto. joven grave hombre dibujos animados  personaje en pie con rojo firmar detener en manos y demostración su palma  con negarse emoción 21615825 Vector en Vecteez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8747" y="2137144"/>
            <a:ext cx="2658139" cy="2658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 descr="Forma, Flecha&#10;&#10;Descripción generada automáticamente">
            <a:extLst>
              <a:ext uri="{FF2B5EF4-FFF2-40B4-BE49-F238E27FC236}">
                <a16:creationId xmlns:a16="http://schemas.microsoft.com/office/drawing/2014/main" id="{018133BE-8473-E253-623F-4A87D8CCD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86" y="121221"/>
            <a:ext cx="3413629" cy="2015923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43"/>
          <p:cNvSpPr txBox="1">
            <a:spLocks noGrp="1"/>
          </p:cNvSpPr>
          <p:nvPr>
            <p:ph type="title"/>
          </p:nvPr>
        </p:nvSpPr>
        <p:spPr>
          <a:xfrm>
            <a:off x="3519377" y="171919"/>
            <a:ext cx="221493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s-ES">
                <a:solidFill>
                  <a:schemeClr val="dk1"/>
                </a:solidFill>
              </a:rPr>
              <a:t>Population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50" name="Google Shape;750;p43"/>
          <p:cNvSpPr txBox="1">
            <a:spLocks noGrp="1"/>
          </p:cNvSpPr>
          <p:nvPr>
            <p:ph type="subTitle" idx="1"/>
          </p:nvPr>
        </p:nvSpPr>
        <p:spPr>
          <a:xfrm>
            <a:off x="494061" y="744619"/>
            <a:ext cx="4002689" cy="4172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b="1" dirty="0" err="1"/>
              <a:t>Supporting</a:t>
            </a:r>
            <a:r>
              <a:rPr lang="es-ES" b="1" dirty="0"/>
              <a:t> </a:t>
            </a:r>
            <a:r>
              <a:rPr lang="es-ES" b="1" dirty="0" err="1"/>
              <a:t>Reasons</a:t>
            </a:r>
            <a:endParaRPr lang="es-ES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-"/>
            </a:pPr>
            <a:r>
              <a:rPr lang="es-ES" sz="1200" dirty="0"/>
              <a:t>More </a:t>
            </a:r>
            <a:r>
              <a:rPr lang="es-ES" sz="1200" dirty="0" err="1"/>
              <a:t>sources</a:t>
            </a:r>
            <a:r>
              <a:rPr lang="es-ES" sz="1200" dirty="0"/>
              <a:t> of </a:t>
            </a:r>
            <a:r>
              <a:rPr lang="es-ES" sz="1200" dirty="0" err="1"/>
              <a:t>employment</a:t>
            </a:r>
            <a:endParaRPr lang="es-ES"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-"/>
            </a:pPr>
            <a:r>
              <a:rPr lang="es-ES" sz="1200" b="1" dirty="0" err="1"/>
              <a:t>Improvement</a:t>
            </a:r>
            <a:r>
              <a:rPr lang="es-ES" sz="1200" b="1" dirty="0"/>
              <a:t> in </a:t>
            </a:r>
            <a:r>
              <a:rPr lang="es-ES" sz="1200" b="1" dirty="0" err="1"/>
              <a:t>the</a:t>
            </a:r>
            <a:r>
              <a:rPr lang="es-ES" sz="1200" b="1" dirty="0"/>
              <a:t> </a:t>
            </a:r>
            <a:r>
              <a:rPr lang="es-ES" sz="1200" b="1" dirty="0" err="1"/>
              <a:t>family</a:t>
            </a:r>
            <a:r>
              <a:rPr lang="es-ES" sz="1200" b="1" dirty="0"/>
              <a:t> </a:t>
            </a:r>
            <a:r>
              <a:rPr lang="es-ES" sz="1200" b="1" dirty="0" err="1"/>
              <a:t>economy</a:t>
            </a:r>
            <a:endParaRPr lang="es-ES" b="1"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dirty="0"/>
          </a:p>
          <a:p>
            <a:pPr>
              <a:buFont typeface="Poppins"/>
              <a:buChar char="-"/>
            </a:pPr>
            <a:r>
              <a:rPr lang="es-ES" sz="1200" dirty="0"/>
              <a:t>Training </a:t>
            </a:r>
            <a:r>
              <a:rPr lang="es-ES" sz="1200" dirty="0" err="1"/>
              <a:t>on</a:t>
            </a:r>
            <a:r>
              <a:rPr lang="es-ES" sz="1200" dirty="0"/>
              <a:t> </a:t>
            </a:r>
            <a:r>
              <a:rPr lang="es-ES" sz="1200" dirty="0" err="1"/>
              <a:t>economic</a:t>
            </a:r>
            <a:r>
              <a:rPr lang="es-ES" sz="1200" dirty="0"/>
              <a:t>, social (</a:t>
            </a:r>
            <a:r>
              <a:rPr lang="es-ES" sz="1200" dirty="0" err="1"/>
              <a:t>acceptance</a:t>
            </a:r>
            <a:r>
              <a:rPr lang="es-ES" sz="1200" dirty="0"/>
              <a:t>, </a:t>
            </a:r>
            <a:r>
              <a:rPr lang="es-ES" sz="1200" dirty="0" err="1"/>
              <a:t>inclusion</a:t>
            </a:r>
            <a:r>
              <a:rPr lang="es-ES" sz="1200" dirty="0"/>
              <a:t>) and </a:t>
            </a:r>
            <a:r>
              <a:rPr lang="es-ES" sz="1200" dirty="0" err="1"/>
              <a:t>the</a:t>
            </a:r>
            <a:r>
              <a:rPr lang="es-ES" sz="1200" dirty="0"/>
              <a:t> UN GOALS</a:t>
            </a:r>
            <a:endParaRPr lang="es-ES"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-"/>
            </a:pPr>
            <a:r>
              <a:rPr lang="es-ES" sz="1200" dirty="0" err="1"/>
              <a:t>Greater</a:t>
            </a:r>
            <a:r>
              <a:rPr lang="es-ES" sz="1200" dirty="0"/>
              <a:t> </a:t>
            </a:r>
            <a:r>
              <a:rPr lang="es-ES" sz="1200" dirty="0" err="1"/>
              <a:t>agility</a:t>
            </a:r>
            <a:r>
              <a:rPr lang="es-ES" sz="1200" dirty="0"/>
              <a:t> </a:t>
            </a:r>
            <a:r>
              <a:rPr lang="es-ES" sz="1200" dirty="0" err="1"/>
              <a:t>when</a:t>
            </a:r>
            <a:r>
              <a:rPr lang="es-ES" sz="1200" dirty="0"/>
              <a:t> </a:t>
            </a:r>
            <a:r>
              <a:rPr lang="es-ES" sz="1200" dirty="0" err="1"/>
              <a:t>carrying</a:t>
            </a:r>
            <a:r>
              <a:rPr lang="es-ES" sz="1200" dirty="0"/>
              <a:t> </a:t>
            </a:r>
            <a:r>
              <a:rPr lang="es-ES" sz="1200" dirty="0" err="1"/>
              <a:t>out</a:t>
            </a:r>
            <a:r>
              <a:rPr lang="es-ES" sz="1200" dirty="0"/>
              <a:t> </a:t>
            </a:r>
            <a:r>
              <a:rPr lang="es-ES" sz="1200" dirty="0" err="1"/>
              <a:t>projects</a:t>
            </a:r>
            <a:r>
              <a:rPr lang="es-ES" sz="1200" dirty="0"/>
              <a:t> </a:t>
            </a:r>
            <a:r>
              <a:rPr lang="es-ES" sz="1200" dirty="0" err="1"/>
              <a:t>with</a:t>
            </a:r>
            <a:r>
              <a:rPr lang="es-ES" sz="1200" dirty="0"/>
              <a:t> </a:t>
            </a:r>
            <a:r>
              <a:rPr lang="es-ES" sz="1200" dirty="0" err="1"/>
              <a:t>traditional</a:t>
            </a:r>
            <a:r>
              <a:rPr lang="es-ES" sz="1200" dirty="0"/>
              <a:t> and </a:t>
            </a:r>
            <a:r>
              <a:rPr lang="es-ES" sz="1200" dirty="0" err="1"/>
              <a:t>orange</a:t>
            </a:r>
            <a:r>
              <a:rPr lang="es-ES" sz="1200" dirty="0"/>
              <a:t> </a:t>
            </a:r>
            <a:r>
              <a:rPr lang="es-ES" sz="1200" dirty="0" err="1"/>
              <a:t>companies</a:t>
            </a:r>
            <a:endParaRPr lang="es-ES"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-"/>
            </a:pPr>
            <a:r>
              <a:rPr lang="es-ES" sz="1200" dirty="0" err="1"/>
              <a:t>Decrease</a:t>
            </a:r>
            <a:r>
              <a:rPr lang="es-ES" sz="1200" dirty="0"/>
              <a:t> in </a:t>
            </a:r>
            <a:r>
              <a:rPr lang="es-ES" sz="1200" dirty="0" err="1"/>
              <a:t>violence</a:t>
            </a:r>
            <a:r>
              <a:rPr lang="es-ES" sz="1200" dirty="0"/>
              <a:t>, </a:t>
            </a:r>
            <a:r>
              <a:rPr lang="es-ES" sz="1200" dirty="0" err="1"/>
              <a:t>gender</a:t>
            </a:r>
            <a:r>
              <a:rPr lang="es-ES" sz="1200" dirty="0"/>
              <a:t> </a:t>
            </a:r>
            <a:r>
              <a:rPr lang="es-ES" sz="1200" dirty="0" err="1"/>
              <a:t>violence</a:t>
            </a:r>
            <a:r>
              <a:rPr lang="es-ES" sz="1200" dirty="0"/>
              <a:t> and </a:t>
            </a:r>
            <a:r>
              <a:rPr lang="es-ES" sz="1200" dirty="0" err="1"/>
              <a:t>citizen</a:t>
            </a:r>
            <a:r>
              <a:rPr lang="es-ES" sz="1200" dirty="0"/>
              <a:t> </a:t>
            </a:r>
            <a:r>
              <a:rPr lang="es-ES" sz="1200" dirty="0" err="1"/>
              <a:t>insecurity</a:t>
            </a:r>
            <a:endParaRPr lang="es-ES"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-"/>
            </a:pPr>
            <a:r>
              <a:rPr lang="es-ES" sz="1200" b="1" dirty="0" err="1"/>
              <a:t>Better</a:t>
            </a:r>
            <a:r>
              <a:rPr lang="es-ES" sz="1200" b="1" dirty="0"/>
              <a:t> </a:t>
            </a:r>
            <a:r>
              <a:rPr lang="es-ES" sz="1200" b="1" dirty="0" err="1"/>
              <a:t>level</a:t>
            </a:r>
            <a:r>
              <a:rPr lang="es-ES" sz="1200" b="1" dirty="0"/>
              <a:t> of social </a:t>
            </a:r>
            <a:r>
              <a:rPr lang="es-ES" sz="1200" b="1" dirty="0" err="1"/>
              <a:t>coexistence</a:t>
            </a:r>
            <a:r>
              <a:rPr lang="es-ES" sz="1200" b="1" dirty="0"/>
              <a:t> and </a:t>
            </a:r>
            <a:r>
              <a:rPr lang="es-ES" sz="1200" b="1" dirty="0" err="1"/>
              <a:t>quality</a:t>
            </a:r>
            <a:r>
              <a:rPr lang="es-ES" sz="1200" b="1" dirty="0"/>
              <a:t> of </a:t>
            </a:r>
            <a:r>
              <a:rPr lang="es-ES" sz="1200" b="1" dirty="0" err="1"/>
              <a:t>life</a:t>
            </a:r>
            <a:endParaRPr lang="es-ES" b="1"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endParaRPr b="1" dirty="0"/>
          </a:p>
        </p:txBody>
      </p:sp>
      <p:sp>
        <p:nvSpPr>
          <p:cNvPr id="751" name="Google Shape;751;p43"/>
          <p:cNvSpPr txBox="1"/>
          <p:nvPr/>
        </p:nvSpPr>
        <p:spPr>
          <a:xfrm>
            <a:off x="5734292" y="756663"/>
            <a:ext cx="3363900" cy="3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Reasons</a:t>
            </a:r>
            <a:r>
              <a:rPr lang="es-ES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es-ES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Rejection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s-ES" sz="1400" b="1" i="0" u="none" strike="noStrike" cap="none" dirty="0" err="1">
                <a:solidFill>
                  <a:srgbClr val="000000"/>
                </a:solidFill>
              </a:rPr>
              <a:t>Mistrust</a:t>
            </a:r>
            <a:r>
              <a:rPr lang="es-ES" sz="1400" b="1" i="0" u="none" strike="noStrike" cap="none" dirty="0">
                <a:solidFill>
                  <a:srgbClr val="000000"/>
                </a:solidFill>
              </a:rPr>
              <a:t> </a:t>
            </a:r>
            <a:r>
              <a:rPr lang="es-ES" sz="1400" b="1" i="0" u="none" strike="noStrike" cap="none" dirty="0" err="1">
                <a:solidFill>
                  <a:srgbClr val="000000"/>
                </a:solidFill>
              </a:rPr>
              <a:t>for</a:t>
            </a:r>
            <a:r>
              <a:rPr lang="es-ES" sz="1400" b="1" i="0" u="none" strike="noStrike" cap="none" dirty="0">
                <a:solidFill>
                  <a:srgbClr val="000000"/>
                </a:solidFill>
              </a:rPr>
              <a:t> </a:t>
            </a:r>
            <a:r>
              <a:rPr lang="es-ES" sz="1400" b="1" i="0" u="none" strike="noStrike" cap="none" dirty="0" err="1">
                <a:solidFill>
                  <a:srgbClr val="000000"/>
                </a:solidFill>
              </a:rPr>
              <a:t>being</a:t>
            </a:r>
            <a:r>
              <a:rPr lang="es-ES" sz="1400" b="1" i="0" u="none" strike="noStrike" cap="none" dirty="0">
                <a:solidFill>
                  <a:srgbClr val="000000"/>
                </a:solidFill>
              </a:rPr>
              <a:t> a new </a:t>
            </a:r>
            <a:r>
              <a:rPr lang="es-ES" sz="1400" b="1" i="0" u="none" strike="noStrike" cap="none" dirty="0" err="1">
                <a:solidFill>
                  <a:srgbClr val="000000"/>
                </a:solidFill>
              </a:rPr>
              <a:t>institution</a:t>
            </a:r>
            <a:endParaRPr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lang="es-ES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Resistance</a:t>
            </a:r>
            <a:r>
              <a: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</a:t>
            </a:r>
            <a:r>
              <a:rPr lang="es-ES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change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   </a:t>
            </a:r>
            <a:r>
              <a:rPr lang="es-ES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Stigmas</a:t>
            </a:r>
            <a:r>
              <a: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social </a:t>
            </a:r>
            <a:r>
              <a:rPr lang="es-ES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paradigms</a:t>
            </a:r>
            <a:endParaRPr sz="1600" b="1" i="0" u="none" strike="noStrike" cap="none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2" name="Google Shape;752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53" name="Google Shape;753;p43" descr="emoji cara feliz 11034649 Vector en Vecteezy"/>
          <p:cNvPicPr preferRelativeResize="0"/>
          <p:nvPr/>
        </p:nvPicPr>
        <p:blipFill rotWithShape="1">
          <a:blip r:embed="rId4">
            <a:alphaModFix/>
          </a:blip>
          <a:srcRect l="7623" t="7442" r="8529" b="7183"/>
          <a:stretch/>
        </p:blipFill>
        <p:spPr>
          <a:xfrm>
            <a:off x="4062106" y="646813"/>
            <a:ext cx="1129471" cy="107948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n 1" descr="Forma, Flecha&#10;&#10;Descripción generada automáticamente">
            <a:extLst>
              <a:ext uri="{FF2B5EF4-FFF2-40B4-BE49-F238E27FC236}">
                <a16:creationId xmlns:a16="http://schemas.microsoft.com/office/drawing/2014/main" id="{36A99CF7-3E65-BC47-4064-E43C2DE224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4236" y="1035614"/>
            <a:ext cx="2339114" cy="138136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44"/>
          <p:cNvSpPr txBox="1">
            <a:spLocks noGrp="1"/>
          </p:cNvSpPr>
          <p:nvPr>
            <p:ph type="title"/>
          </p:nvPr>
        </p:nvSpPr>
        <p:spPr>
          <a:xfrm>
            <a:off x="1212218" y="378603"/>
            <a:ext cx="6717172" cy="454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es-ES" sz="2300">
                <a:solidFill>
                  <a:schemeClr val="dk1"/>
                </a:solidFill>
              </a:rPr>
              <a:t/>
            </a:r>
            <a:br>
              <a:rPr lang="es-ES" sz="2300">
                <a:solidFill>
                  <a:schemeClr val="dk1"/>
                </a:solidFill>
              </a:rPr>
            </a:br>
            <a:r>
              <a:rPr lang="es-ES" sz="2300">
                <a:solidFill>
                  <a:schemeClr val="dk1"/>
                </a:solidFill>
              </a:rPr>
              <a:t/>
            </a:r>
            <a:br>
              <a:rPr lang="es-ES" sz="2300">
                <a:solidFill>
                  <a:schemeClr val="dk1"/>
                </a:solidFill>
              </a:rPr>
            </a:br>
            <a:r>
              <a:rPr lang="es-ES" sz="2300">
                <a:solidFill>
                  <a:schemeClr val="dk1"/>
                </a:solidFill>
              </a:rPr>
              <a:t/>
            </a:r>
            <a:br>
              <a:rPr lang="es-ES" sz="2300">
                <a:solidFill>
                  <a:schemeClr val="dk1"/>
                </a:solidFill>
              </a:rPr>
            </a:br>
            <a:r>
              <a:rPr lang="es-ES" sz="2300">
                <a:solidFill>
                  <a:schemeClr val="dk1"/>
                </a:solidFill>
              </a:rPr>
              <a:t>Necessary support from each stakeholder:</a:t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760" name="Google Shape;760;p44"/>
          <p:cNvSpPr txBox="1">
            <a:spLocks noGrp="1"/>
          </p:cNvSpPr>
          <p:nvPr>
            <p:ph type="body" idx="1"/>
          </p:nvPr>
        </p:nvSpPr>
        <p:spPr>
          <a:xfrm>
            <a:off x="3960327" y="959990"/>
            <a:ext cx="5183673" cy="418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1400" b="1"/>
              <a:t>ORANGE AND TRADITIONAL COMPANIES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ES" sz="1200" err="1"/>
              <a:t>Monthly</a:t>
            </a:r>
            <a:r>
              <a:rPr lang="es-ES" sz="1200"/>
              <a:t> </a:t>
            </a:r>
            <a:r>
              <a:rPr lang="es-ES" sz="1200" err="1"/>
              <a:t>subscription</a:t>
            </a:r>
            <a:r>
              <a:rPr lang="es-ES" sz="1200"/>
              <a:t> </a:t>
            </a:r>
            <a:r>
              <a:rPr lang="es-ES" sz="1200" b="1"/>
              <a:t>FEES</a:t>
            </a:r>
            <a:r>
              <a:rPr lang="es-ES" sz="1200"/>
              <a:t> </a:t>
            </a:r>
            <a:r>
              <a:rPr lang="es-ES" sz="1200" err="1"/>
              <a:t>or</a:t>
            </a:r>
            <a:r>
              <a:rPr lang="es-ES" sz="1200"/>
              <a:t> % </a:t>
            </a:r>
            <a:r>
              <a:rPr lang="es-ES" sz="1200" err="1"/>
              <a:t>of</a:t>
            </a:r>
            <a:r>
              <a:rPr lang="es-ES" sz="1200"/>
              <a:t> </a:t>
            </a:r>
            <a:r>
              <a:rPr lang="es-ES" sz="1200" err="1"/>
              <a:t>comissioon</a:t>
            </a:r>
            <a:r>
              <a:rPr lang="es-ES" sz="1200"/>
              <a:t> per </a:t>
            </a:r>
            <a:r>
              <a:rPr lang="es-ES" sz="1200" err="1"/>
              <a:t>contract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ES" sz="1200" b="1" err="1"/>
              <a:t>Responsibility</a:t>
            </a:r>
            <a:r>
              <a:rPr lang="es-ES" sz="1200" b="1"/>
              <a:t> and </a:t>
            </a:r>
            <a:r>
              <a:rPr lang="es-ES" sz="1200" b="1" err="1"/>
              <a:t>commitment</a:t>
            </a:r>
            <a:r>
              <a:rPr lang="es-ES" sz="1200" b="1"/>
              <a:t> </a:t>
            </a:r>
            <a:r>
              <a:rPr lang="es-ES" sz="1200"/>
              <a:t>in </a:t>
            </a:r>
            <a:r>
              <a:rPr lang="es-ES" sz="1200" err="1"/>
              <a:t>relation</a:t>
            </a:r>
            <a:r>
              <a:rPr lang="es-ES" sz="1200"/>
              <a:t> </a:t>
            </a:r>
            <a:r>
              <a:rPr lang="es-ES" sz="1200" err="1"/>
              <a:t>to</a:t>
            </a:r>
            <a:r>
              <a:rPr lang="es-ES" sz="1200"/>
              <a:t> </a:t>
            </a:r>
            <a:r>
              <a:rPr lang="es-ES" sz="1200" err="1"/>
              <a:t>delivery</a:t>
            </a:r>
            <a:r>
              <a:rPr lang="es-ES" sz="1200"/>
              <a:t> times and </a:t>
            </a:r>
            <a:r>
              <a:rPr lang="es-ES" sz="1200" err="1"/>
              <a:t>quality</a:t>
            </a:r>
            <a:r>
              <a:rPr lang="es-ES" sz="1200"/>
              <a:t> of </a:t>
            </a:r>
            <a:r>
              <a:rPr lang="es-ES" sz="1200" err="1"/>
              <a:t>the</a:t>
            </a:r>
            <a:r>
              <a:rPr lang="es-ES" sz="1200"/>
              <a:t> </a:t>
            </a:r>
            <a:r>
              <a:rPr lang="es-ES" sz="1200" err="1"/>
              <a:t>work</a:t>
            </a:r>
            <a:r>
              <a:rPr lang="es-ES" sz="1200"/>
              <a:t> </a:t>
            </a:r>
            <a:r>
              <a:rPr lang="es-ES" sz="1200" err="1"/>
              <a:t>carried</a:t>
            </a:r>
            <a:r>
              <a:rPr lang="es-ES" sz="1200"/>
              <a:t> </a:t>
            </a:r>
            <a:r>
              <a:rPr lang="es-ES" sz="1200" err="1"/>
              <a:t>out</a:t>
            </a:r>
            <a:r>
              <a:rPr lang="es-ES" sz="1200"/>
              <a:t>.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b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ES" sz="1200" b="1" err="1"/>
              <a:t>Receptivity</a:t>
            </a:r>
            <a:r>
              <a:rPr lang="es-ES" sz="1200" b="1"/>
              <a:t> and open mind </a:t>
            </a:r>
            <a:r>
              <a:rPr lang="es-ES" sz="1200" err="1"/>
              <a:t>to</a:t>
            </a:r>
            <a:r>
              <a:rPr lang="es-ES" sz="1200"/>
              <a:t> </a:t>
            </a:r>
            <a:r>
              <a:rPr lang="es-ES" sz="1200" err="1"/>
              <a:t>innovation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ES" sz="1200" b="1"/>
              <a:t>Trust</a:t>
            </a:r>
            <a:r>
              <a:rPr lang="es-ES" sz="1200"/>
              <a:t> in </a:t>
            </a:r>
            <a:r>
              <a:rPr lang="es-ES" sz="1200" err="1"/>
              <a:t>the</a:t>
            </a:r>
            <a:r>
              <a:rPr lang="es-ES" sz="1200"/>
              <a:t> </a:t>
            </a:r>
            <a:r>
              <a:rPr lang="es-ES" sz="1200" err="1"/>
              <a:t>company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ES" sz="1200" b="1">
                <a:solidFill>
                  <a:schemeClr val="dk1"/>
                </a:solidFill>
              </a:rPr>
              <a:t>Active </a:t>
            </a:r>
            <a:r>
              <a:rPr lang="es-ES" sz="1200" b="1" err="1">
                <a:solidFill>
                  <a:schemeClr val="dk1"/>
                </a:solidFill>
              </a:rPr>
              <a:t>participation</a:t>
            </a:r>
            <a:r>
              <a:rPr lang="es-ES" sz="1200" b="1">
                <a:solidFill>
                  <a:schemeClr val="dk1"/>
                </a:solidFill>
              </a:rPr>
              <a:t>: </a:t>
            </a:r>
            <a:r>
              <a:rPr lang="es-ES" sz="1200" err="1"/>
              <a:t>attendance</a:t>
            </a:r>
            <a:r>
              <a:rPr lang="es-ES" sz="1200"/>
              <a:t> at training and </a:t>
            </a:r>
            <a:r>
              <a:rPr lang="es-ES" sz="1200" err="1"/>
              <a:t>feedback</a:t>
            </a:r>
            <a:r>
              <a:rPr lang="es-ES" sz="1200"/>
              <a:t> </a:t>
            </a:r>
            <a:r>
              <a:rPr lang="es-ES" sz="1200" err="1"/>
              <a:t>to</a:t>
            </a:r>
            <a:r>
              <a:rPr lang="es-ES" sz="1200"/>
              <a:t> </a:t>
            </a:r>
            <a:r>
              <a:rPr lang="es-ES" sz="1200" err="1"/>
              <a:t>the</a:t>
            </a:r>
            <a:r>
              <a:rPr lang="es-ES" sz="1200"/>
              <a:t> </a:t>
            </a:r>
            <a:r>
              <a:rPr lang="es-ES" sz="1200" err="1"/>
              <a:t>company</a:t>
            </a:r>
            <a:r>
              <a:rPr lang="es-ES" sz="1200"/>
              <a:t> </a:t>
            </a:r>
            <a:r>
              <a:rPr lang="es-ES" sz="1200" err="1"/>
              <a:t>regarding</a:t>
            </a:r>
            <a:r>
              <a:rPr lang="es-ES" sz="1200"/>
              <a:t> </a:t>
            </a:r>
            <a:r>
              <a:rPr lang="es-ES" sz="1200" err="1"/>
              <a:t>each</a:t>
            </a:r>
            <a:r>
              <a:rPr lang="es-ES" sz="1200"/>
              <a:t> of </a:t>
            </a:r>
            <a:r>
              <a:rPr lang="es-ES" sz="1200" err="1"/>
              <a:t>the</a:t>
            </a:r>
            <a:r>
              <a:rPr lang="es-ES" sz="1200"/>
              <a:t> </a:t>
            </a:r>
            <a:r>
              <a:rPr lang="es-ES" sz="1200" err="1"/>
              <a:t>activities</a:t>
            </a:r>
            <a:r>
              <a:rPr lang="es-ES" sz="1200"/>
              <a:t> </a:t>
            </a:r>
            <a:r>
              <a:rPr lang="es-ES" sz="1200" err="1"/>
              <a:t>carried</a:t>
            </a:r>
            <a:r>
              <a:rPr lang="es-ES" sz="1200"/>
              <a:t> </a:t>
            </a:r>
            <a:r>
              <a:rPr lang="es-ES" sz="1200" err="1"/>
              <a:t>out</a:t>
            </a:r>
            <a:r>
              <a:rPr lang="es-ES" sz="1200"/>
              <a:t>.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ES" sz="1200" b="1" err="1"/>
              <a:t>Awareness</a:t>
            </a:r>
            <a:r>
              <a:rPr lang="es-ES" sz="1200" b="1"/>
              <a:t> and </a:t>
            </a:r>
            <a:r>
              <a:rPr lang="es-ES" sz="1200" b="1" err="1"/>
              <a:t>commitment</a:t>
            </a:r>
            <a:r>
              <a:rPr lang="es-ES" sz="1200" b="1"/>
              <a:t> </a:t>
            </a:r>
            <a:r>
              <a:rPr lang="es-ES" sz="1200" err="1"/>
              <a:t>to</a:t>
            </a:r>
            <a:r>
              <a:rPr lang="es-ES" sz="1200"/>
              <a:t> </a:t>
            </a:r>
            <a:r>
              <a:rPr lang="es-ES" sz="1200" err="1"/>
              <a:t>the</a:t>
            </a:r>
            <a:r>
              <a:rPr lang="es-ES" sz="1200"/>
              <a:t> </a:t>
            </a:r>
            <a:r>
              <a:rPr lang="es-ES" sz="1200" err="1"/>
              <a:t>mission</a:t>
            </a:r>
            <a:r>
              <a:rPr lang="es-ES" sz="1200"/>
              <a:t>, </a:t>
            </a:r>
            <a:r>
              <a:rPr lang="es-ES" sz="1200" err="1"/>
              <a:t>vision</a:t>
            </a:r>
            <a:r>
              <a:rPr lang="es-ES" sz="1200"/>
              <a:t> and </a:t>
            </a:r>
            <a:r>
              <a:rPr lang="es-ES" sz="1200" err="1"/>
              <a:t>corporate</a:t>
            </a:r>
            <a:r>
              <a:rPr lang="es-ES" sz="1200"/>
              <a:t> </a:t>
            </a:r>
            <a:r>
              <a:rPr lang="es-ES" sz="1200" err="1"/>
              <a:t>values</a:t>
            </a:r>
            <a:r>
              <a:rPr lang="es-ES" sz="1200"/>
              <a:t> of </a:t>
            </a:r>
            <a:r>
              <a:rPr lang="es-ES" sz="1200" err="1"/>
              <a:t>the</a:t>
            </a:r>
            <a:r>
              <a:rPr lang="es-ES" sz="1200"/>
              <a:t> </a:t>
            </a:r>
            <a:r>
              <a:rPr lang="es-ES" sz="1200" err="1"/>
              <a:t>company</a:t>
            </a:r>
            <a:r>
              <a:rPr lang="es-ES" sz="1200"/>
              <a:t>.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ES" sz="1200" b="1"/>
              <a:t>Viral marketing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/>
          </a:p>
        </p:txBody>
      </p:sp>
      <p:grpSp>
        <p:nvGrpSpPr>
          <p:cNvPr id="761" name="Google Shape;761;p44"/>
          <p:cNvGrpSpPr/>
          <p:nvPr/>
        </p:nvGrpSpPr>
        <p:grpSpPr>
          <a:xfrm>
            <a:off x="48673" y="0"/>
            <a:ext cx="1129490" cy="833100"/>
            <a:chOff x="1164075" y="283250"/>
            <a:chExt cx="4563650" cy="4052850"/>
          </a:xfrm>
        </p:grpSpPr>
        <p:sp>
          <p:nvSpPr>
            <p:cNvPr id="762" name="Google Shape;762;p44"/>
            <p:cNvSpPr/>
            <p:nvPr/>
          </p:nvSpPr>
          <p:spPr>
            <a:xfrm>
              <a:off x="2148675" y="320900"/>
              <a:ext cx="1113250" cy="1421175"/>
            </a:xfrm>
            <a:custGeom>
              <a:avLst/>
              <a:gdLst/>
              <a:ahLst/>
              <a:cxnLst/>
              <a:rect l="l" t="t" r="r" b="b"/>
              <a:pathLst>
                <a:path w="44530" h="56847" extrusionOk="0">
                  <a:moveTo>
                    <a:pt x="39612" y="1"/>
                  </a:moveTo>
                  <a:cubicBezTo>
                    <a:pt x="36436" y="1"/>
                    <a:pt x="35055" y="6864"/>
                    <a:pt x="32871" y="6977"/>
                  </a:cubicBezTo>
                  <a:cubicBezTo>
                    <a:pt x="32836" y="6979"/>
                    <a:pt x="32802" y="6980"/>
                    <a:pt x="32769" y="6980"/>
                  </a:cubicBezTo>
                  <a:cubicBezTo>
                    <a:pt x="30807" y="6980"/>
                    <a:pt x="31738" y="3848"/>
                    <a:pt x="28086" y="3848"/>
                  </a:cubicBezTo>
                  <a:cubicBezTo>
                    <a:pt x="27850" y="3848"/>
                    <a:pt x="27596" y="3861"/>
                    <a:pt x="27321" y="3888"/>
                  </a:cubicBezTo>
                  <a:cubicBezTo>
                    <a:pt x="22699" y="4376"/>
                    <a:pt x="21143" y="7837"/>
                    <a:pt x="18542" y="9462"/>
                  </a:cubicBezTo>
                  <a:cubicBezTo>
                    <a:pt x="18542" y="9462"/>
                    <a:pt x="18042" y="9383"/>
                    <a:pt x="17298" y="9383"/>
                  </a:cubicBezTo>
                  <a:cubicBezTo>
                    <a:pt x="15193" y="9383"/>
                    <a:pt x="11136" y="10017"/>
                    <a:pt x="10948" y="14873"/>
                  </a:cubicBezTo>
                  <a:cubicBezTo>
                    <a:pt x="10692" y="21446"/>
                    <a:pt x="16173" y="22677"/>
                    <a:pt x="15337" y="25255"/>
                  </a:cubicBezTo>
                  <a:cubicBezTo>
                    <a:pt x="14501" y="27832"/>
                    <a:pt x="10762" y="27554"/>
                    <a:pt x="10367" y="30480"/>
                  </a:cubicBezTo>
                  <a:cubicBezTo>
                    <a:pt x="9996" y="33406"/>
                    <a:pt x="12341" y="34080"/>
                    <a:pt x="11296" y="35473"/>
                  </a:cubicBezTo>
                  <a:cubicBezTo>
                    <a:pt x="10274" y="36866"/>
                    <a:pt x="7255" y="38492"/>
                    <a:pt x="6860" y="40002"/>
                  </a:cubicBezTo>
                  <a:cubicBezTo>
                    <a:pt x="6466" y="41488"/>
                    <a:pt x="7789" y="44972"/>
                    <a:pt x="7789" y="44972"/>
                  </a:cubicBezTo>
                  <a:cubicBezTo>
                    <a:pt x="7789" y="44972"/>
                    <a:pt x="1" y="56846"/>
                    <a:pt x="2074" y="56846"/>
                  </a:cubicBezTo>
                  <a:cubicBezTo>
                    <a:pt x="2104" y="56846"/>
                    <a:pt x="2135" y="56844"/>
                    <a:pt x="2169" y="56839"/>
                  </a:cubicBezTo>
                  <a:cubicBezTo>
                    <a:pt x="4561" y="56491"/>
                    <a:pt x="27598" y="22655"/>
                    <a:pt x="27599" y="22653"/>
                  </a:cubicBezTo>
                  <a:lnTo>
                    <a:pt x="27599" y="22653"/>
                  </a:lnTo>
                  <a:cubicBezTo>
                    <a:pt x="27599" y="22654"/>
                    <a:pt x="24936" y="28944"/>
                    <a:pt x="26435" y="28944"/>
                  </a:cubicBezTo>
                  <a:cubicBezTo>
                    <a:pt x="26723" y="28944"/>
                    <a:pt x="27164" y="28712"/>
                    <a:pt x="27808" y="28157"/>
                  </a:cubicBezTo>
                  <a:cubicBezTo>
                    <a:pt x="31826" y="24720"/>
                    <a:pt x="44530" y="5653"/>
                    <a:pt x="44530" y="5653"/>
                  </a:cubicBezTo>
                  <a:cubicBezTo>
                    <a:pt x="44530" y="5653"/>
                    <a:pt x="43159" y="335"/>
                    <a:pt x="39815" y="10"/>
                  </a:cubicBezTo>
                  <a:cubicBezTo>
                    <a:pt x="39746" y="4"/>
                    <a:pt x="39679" y="1"/>
                    <a:pt x="39612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44"/>
            <p:cNvSpPr/>
            <p:nvPr/>
          </p:nvSpPr>
          <p:spPr>
            <a:xfrm>
              <a:off x="2568775" y="3456200"/>
              <a:ext cx="690250" cy="879900"/>
            </a:xfrm>
            <a:custGeom>
              <a:avLst/>
              <a:gdLst/>
              <a:ahLst/>
              <a:cxnLst/>
              <a:rect l="l" t="t" r="r" b="b"/>
              <a:pathLst>
                <a:path w="27610" h="35196" extrusionOk="0">
                  <a:moveTo>
                    <a:pt x="24544" y="0"/>
                  </a:moveTo>
                  <a:cubicBezTo>
                    <a:pt x="22599" y="0"/>
                    <a:pt x="21725" y="4236"/>
                    <a:pt x="20387" y="4304"/>
                  </a:cubicBezTo>
                  <a:cubicBezTo>
                    <a:pt x="20359" y="4306"/>
                    <a:pt x="20332" y="4307"/>
                    <a:pt x="20306" y="4307"/>
                  </a:cubicBezTo>
                  <a:cubicBezTo>
                    <a:pt x="19106" y="4307"/>
                    <a:pt x="19665" y="2395"/>
                    <a:pt x="17442" y="2395"/>
                  </a:cubicBezTo>
                  <a:cubicBezTo>
                    <a:pt x="17291" y="2395"/>
                    <a:pt x="17128" y="2404"/>
                    <a:pt x="16950" y="2423"/>
                  </a:cubicBezTo>
                  <a:cubicBezTo>
                    <a:pt x="14093" y="2702"/>
                    <a:pt x="13118" y="4861"/>
                    <a:pt x="11492" y="5860"/>
                  </a:cubicBezTo>
                  <a:cubicBezTo>
                    <a:pt x="11492" y="5860"/>
                    <a:pt x="11182" y="5811"/>
                    <a:pt x="10722" y="5811"/>
                  </a:cubicBezTo>
                  <a:cubicBezTo>
                    <a:pt x="9421" y="5811"/>
                    <a:pt x="6921" y="6203"/>
                    <a:pt x="6801" y="9204"/>
                  </a:cubicBezTo>
                  <a:cubicBezTo>
                    <a:pt x="6638" y="13268"/>
                    <a:pt x="10006" y="14058"/>
                    <a:pt x="9518" y="15637"/>
                  </a:cubicBezTo>
                  <a:cubicBezTo>
                    <a:pt x="9007" y="17217"/>
                    <a:pt x="6685" y="17054"/>
                    <a:pt x="6429" y="18889"/>
                  </a:cubicBezTo>
                  <a:cubicBezTo>
                    <a:pt x="6197" y="20700"/>
                    <a:pt x="7637" y="21095"/>
                    <a:pt x="7010" y="21954"/>
                  </a:cubicBezTo>
                  <a:cubicBezTo>
                    <a:pt x="6383" y="22790"/>
                    <a:pt x="4502" y="23835"/>
                    <a:pt x="4269" y="24764"/>
                  </a:cubicBezTo>
                  <a:cubicBezTo>
                    <a:pt x="4014" y="25670"/>
                    <a:pt x="4850" y="27830"/>
                    <a:pt x="4850" y="27830"/>
                  </a:cubicBezTo>
                  <a:cubicBezTo>
                    <a:pt x="4850" y="27830"/>
                    <a:pt x="0" y="35195"/>
                    <a:pt x="1337" y="35195"/>
                  </a:cubicBezTo>
                  <a:cubicBezTo>
                    <a:pt x="1354" y="35195"/>
                    <a:pt x="1371" y="35194"/>
                    <a:pt x="1390" y="35192"/>
                  </a:cubicBezTo>
                  <a:cubicBezTo>
                    <a:pt x="2899" y="34983"/>
                    <a:pt x="17135" y="14036"/>
                    <a:pt x="17135" y="14035"/>
                  </a:cubicBezTo>
                  <a:lnTo>
                    <a:pt x="17135" y="14035"/>
                  </a:lnTo>
                  <a:cubicBezTo>
                    <a:pt x="17135" y="14035"/>
                    <a:pt x="15472" y="17917"/>
                    <a:pt x="16395" y="17917"/>
                  </a:cubicBezTo>
                  <a:cubicBezTo>
                    <a:pt x="16574" y="17917"/>
                    <a:pt x="16849" y="17772"/>
                    <a:pt x="17252" y="17426"/>
                  </a:cubicBezTo>
                  <a:cubicBezTo>
                    <a:pt x="19713" y="15289"/>
                    <a:pt x="27609" y="3514"/>
                    <a:pt x="27609" y="3514"/>
                  </a:cubicBezTo>
                  <a:cubicBezTo>
                    <a:pt x="27609" y="3514"/>
                    <a:pt x="26750" y="217"/>
                    <a:pt x="24683" y="8"/>
                  </a:cubicBezTo>
                  <a:cubicBezTo>
                    <a:pt x="24636" y="3"/>
                    <a:pt x="24590" y="0"/>
                    <a:pt x="24544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44"/>
            <p:cNvSpPr/>
            <p:nvPr/>
          </p:nvSpPr>
          <p:spPr>
            <a:xfrm>
              <a:off x="1164075" y="1674300"/>
              <a:ext cx="688750" cy="879375"/>
            </a:xfrm>
            <a:custGeom>
              <a:avLst/>
              <a:gdLst/>
              <a:ahLst/>
              <a:cxnLst/>
              <a:rect l="l" t="t" r="r" b="b"/>
              <a:pathLst>
                <a:path w="27550" h="35175" extrusionOk="0">
                  <a:moveTo>
                    <a:pt x="24469" y="0"/>
                  </a:moveTo>
                  <a:cubicBezTo>
                    <a:pt x="22534" y="0"/>
                    <a:pt x="21662" y="4238"/>
                    <a:pt x="20326" y="4306"/>
                  </a:cubicBezTo>
                  <a:cubicBezTo>
                    <a:pt x="20305" y="4307"/>
                    <a:pt x="20285" y="4307"/>
                    <a:pt x="20265" y="4307"/>
                  </a:cubicBezTo>
                  <a:cubicBezTo>
                    <a:pt x="19039" y="4307"/>
                    <a:pt x="19596" y="2374"/>
                    <a:pt x="17359" y="2374"/>
                  </a:cubicBezTo>
                  <a:cubicBezTo>
                    <a:pt x="17208" y="2374"/>
                    <a:pt x="17044" y="2382"/>
                    <a:pt x="16866" y="2401"/>
                  </a:cubicBezTo>
                  <a:cubicBezTo>
                    <a:pt x="14009" y="2703"/>
                    <a:pt x="13080" y="4863"/>
                    <a:pt x="11455" y="5862"/>
                  </a:cubicBezTo>
                  <a:cubicBezTo>
                    <a:pt x="11455" y="5862"/>
                    <a:pt x="11145" y="5812"/>
                    <a:pt x="10684" y="5812"/>
                  </a:cubicBezTo>
                  <a:cubicBezTo>
                    <a:pt x="9384" y="5812"/>
                    <a:pt x="6884" y="6205"/>
                    <a:pt x="6764" y="9206"/>
                  </a:cubicBezTo>
                  <a:cubicBezTo>
                    <a:pt x="6601" y="13270"/>
                    <a:pt x="9992" y="14060"/>
                    <a:pt x="9481" y="15639"/>
                  </a:cubicBezTo>
                  <a:cubicBezTo>
                    <a:pt x="8970" y="17218"/>
                    <a:pt x="6647" y="17056"/>
                    <a:pt x="6415" y="18867"/>
                  </a:cubicBezTo>
                  <a:cubicBezTo>
                    <a:pt x="6160" y="20678"/>
                    <a:pt x="7623" y="21097"/>
                    <a:pt x="6996" y="21956"/>
                  </a:cubicBezTo>
                  <a:cubicBezTo>
                    <a:pt x="6369" y="22792"/>
                    <a:pt x="4488" y="23837"/>
                    <a:pt x="4232" y="24766"/>
                  </a:cubicBezTo>
                  <a:cubicBezTo>
                    <a:pt x="4000" y="25672"/>
                    <a:pt x="4813" y="27831"/>
                    <a:pt x="4813" y="27831"/>
                  </a:cubicBezTo>
                  <a:cubicBezTo>
                    <a:pt x="4813" y="27831"/>
                    <a:pt x="0" y="35175"/>
                    <a:pt x="1273" y="35175"/>
                  </a:cubicBezTo>
                  <a:cubicBezTo>
                    <a:pt x="1290" y="35175"/>
                    <a:pt x="1309" y="35173"/>
                    <a:pt x="1329" y="35170"/>
                  </a:cubicBezTo>
                  <a:cubicBezTo>
                    <a:pt x="2815" y="34961"/>
                    <a:pt x="17074" y="14014"/>
                    <a:pt x="17075" y="14013"/>
                  </a:cubicBezTo>
                  <a:lnTo>
                    <a:pt x="17075" y="14013"/>
                  </a:lnTo>
                  <a:cubicBezTo>
                    <a:pt x="17075" y="14014"/>
                    <a:pt x="15428" y="17895"/>
                    <a:pt x="16343" y="17895"/>
                  </a:cubicBezTo>
                  <a:cubicBezTo>
                    <a:pt x="16520" y="17895"/>
                    <a:pt x="16792" y="17750"/>
                    <a:pt x="17191" y="17404"/>
                  </a:cubicBezTo>
                  <a:cubicBezTo>
                    <a:pt x="19653" y="15291"/>
                    <a:pt x="27549" y="3493"/>
                    <a:pt x="27549" y="3493"/>
                  </a:cubicBezTo>
                  <a:cubicBezTo>
                    <a:pt x="27549" y="3493"/>
                    <a:pt x="26667" y="218"/>
                    <a:pt x="24623" y="9"/>
                  </a:cubicBezTo>
                  <a:cubicBezTo>
                    <a:pt x="24571" y="3"/>
                    <a:pt x="24520" y="0"/>
                    <a:pt x="24469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44"/>
            <p:cNvSpPr/>
            <p:nvPr/>
          </p:nvSpPr>
          <p:spPr>
            <a:xfrm>
              <a:off x="2879175" y="283250"/>
              <a:ext cx="689300" cy="879300"/>
            </a:xfrm>
            <a:custGeom>
              <a:avLst/>
              <a:gdLst/>
              <a:ahLst/>
              <a:cxnLst/>
              <a:rect l="l" t="t" r="r" b="b"/>
              <a:pathLst>
                <a:path w="27572" h="35172" extrusionOk="0">
                  <a:moveTo>
                    <a:pt x="24520" y="1"/>
                  </a:moveTo>
                  <a:cubicBezTo>
                    <a:pt x="22565" y="1"/>
                    <a:pt x="21691" y="4212"/>
                    <a:pt x="20349" y="4303"/>
                  </a:cubicBezTo>
                  <a:cubicBezTo>
                    <a:pt x="20328" y="4304"/>
                    <a:pt x="20308" y="4304"/>
                    <a:pt x="20288" y="4304"/>
                  </a:cubicBezTo>
                  <a:cubicBezTo>
                    <a:pt x="19062" y="4304"/>
                    <a:pt x="19639" y="2371"/>
                    <a:pt x="17385" y="2371"/>
                  </a:cubicBezTo>
                  <a:cubicBezTo>
                    <a:pt x="17233" y="2371"/>
                    <a:pt x="17068" y="2380"/>
                    <a:pt x="16889" y="2399"/>
                  </a:cubicBezTo>
                  <a:cubicBezTo>
                    <a:pt x="14032" y="2677"/>
                    <a:pt x="13103" y="4860"/>
                    <a:pt x="11478" y="5859"/>
                  </a:cubicBezTo>
                  <a:cubicBezTo>
                    <a:pt x="11478" y="5859"/>
                    <a:pt x="11168" y="5810"/>
                    <a:pt x="10707" y="5810"/>
                  </a:cubicBezTo>
                  <a:cubicBezTo>
                    <a:pt x="9407" y="5810"/>
                    <a:pt x="6906" y="6202"/>
                    <a:pt x="6786" y="9203"/>
                  </a:cubicBezTo>
                  <a:cubicBezTo>
                    <a:pt x="6624" y="13267"/>
                    <a:pt x="10015" y="14034"/>
                    <a:pt x="9504" y="15636"/>
                  </a:cubicBezTo>
                  <a:cubicBezTo>
                    <a:pt x="8969" y="17215"/>
                    <a:pt x="6670" y="17076"/>
                    <a:pt x="6415" y="18864"/>
                  </a:cubicBezTo>
                  <a:cubicBezTo>
                    <a:pt x="6183" y="20676"/>
                    <a:pt x="7622" y="21094"/>
                    <a:pt x="6995" y="21953"/>
                  </a:cubicBezTo>
                  <a:cubicBezTo>
                    <a:pt x="6368" y="22789"/>
                    <a:pt x="4487" y="23834"/>
                    <a:pt x="4255" y="24740"/>
                  </a:cubicBezTo>
                  <a:cubicBezTo>
                    <a:pt x="4000" y="25669"/>
                    <a:pt x="4836" y="27829"/>
                    <a:pt x="4836" y="27829"/>
                  </a:cubicBezTo>
                  <a:cubicBezTo>
                    <a:pt x="4836" y="27829"/>
                    <a:pt x="0" y="35172"/>
                    <a:pt x="1295" y="35172"/>
                  </a:cubicBezTo>
                  <a:cubicBezTo>
                    <a:pt x="1313" y="35172"/>
                    <a:pt x="1332" y="35170"/>
                    <a:pt x="1352" y="35168"/>
                  </a:cubicBezTo>
                  <a:cubicBezTo>
                    <a:pt x="2815" y="34959"/>
                    <a:pt x="17074" y="14012"/>
                    <a:pt x="17075" y="14011"/>
                  </a:cubicBezTo>
                  <a:lnTo>
                    <a:pt x="17075" y="14011"/>
                  </a:lnTo>
                  <a:cubicBezTo>
                    <a:pt x="17074" y="14011"/>
                    <a:pt x="15427" y="17892"/>
                    <a:pt x="16342" y="17892"/>
                  </a:cubicBezTo>
                  <a:cubicBezTo>
                    <a:pt x="16519" y="17892"/>
                    <a:pt x="16792" y="17747"/>
                    <a:pt x="17191" y="17401"/>
                  </a:cubicBezTo>
                  <a:cubicBezTo>
                    <a:pt x="19676" y="15288"/>
                    <a:pt x="27572" y="3490"/>
                    <a:pt x="27572" y="3490"/>
                  </a:cubicBezTo>
                  <a:cubicBezTo>
                    <a:pt x="27572" y="3490"/>
                    <a:pt x="26689" y="215"/>
                    <a:pt x="24646" y="6"/>
                  </a:cubicBezTo>
                  <a:cubicBezTo>
                    <a:pt x="24603" y="3"/>
                    <a:pt x="24561" y="1"/>
                    <a:pt x="24520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44"/>
            <p:cNvSpPr/>
            <p:nvPr/>
          </p:nvSpPr>
          <p:spPr>
            <a:xfrm>
              <a:off x="2044975" y="1654775"/>
              <a:ext cx="36600" cy="27325"/>
            </a:xfrm>
            <a:custGeom>
              <a:avLst/>
              <a:gdLst/>
              <a:ahLst/>
              <a:cxnLst/>
              <a:rect l="l" t="t" r="r" b="b"/>
              <a:pathLst>
                <a:path w="1464" h="1093" fill="none" extrusionOk="0">
                  <a:moveTo>
                    <a:pt x="0" y="1"/>
                  </a:moveTo>
                  <a:lnTo>
                    <a:pt x="1463" y="109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44"/>
            <p:cNvSpPr/>
            <p:nvPr/>
          </p:nvSpPr>
          <p:spPr>
            <a:xfrm>
              <a:off x="3470925" y="1927650"/>
              <a:ext cx="1078775" cy="692575"/>
            </a:xfrm>
            <a:custGeom>
              <a:avLst/>
              <a:gdLst/>
              <a:ahLst/>
              <a:cxnLst/>
              <a:rect l="l" t="t" r="r" b="b"/>
              <a:pathLst>
                <a:path w="43151" h="27703" extrusionOk="0">
                  <a:moveTo>
                    <a:pt x="4947" y="1"/>
                  </a:moveTo>
                  <a:lnTo>
                    <a:pt x="0" y="7990"/>
                  </a:lnTo>
                  <a:lnTo>
                    <a:pt x="25895" y="27266"/>
                  </a:lnTo>
                  <a:cubicBezTo>
                    <a:pt x="26292" y="27561"/>
                    <a:pt x="26756" y="27703"/>
                    <a:pt x="27217" y="27703"/>
                  </a:cubicBezTo>
                  <a:cubicBezTo>
                    <a:pt x="27914" y="27703"/>
                    <a:pt x="28606" y="27379"/>
                    <a:pt x="29053" y="26778"/>
                  </a:cubicBezTo>
                  <a:lnTo>
                    <a:pt x="42430" y="8803"/>
                  </a:lnTo>
                  <a:cubicBezTo>
                    <a:pt x="43150" y="7827"/>
                    <a:pt x="42593" y="6457"/>
                    <a:pt x="41409" y="6248"/>
                  </a:cubicBezTo>
                  <a:lnTo>
                    <a:pt x="4947" y="1"/>
                  </a:ln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44"/>
            <p:cNvSpPr/>
            <p:nvPr/>
          </p:nvSpPr>
          <p:spPr>
            <a:xfrm>
              <a:off x="3470925" y="2029250"/>
              <a:ext cx="1027100" cy="591150"/>
            </a:xfrm>
            <a:custGeom>
              <a:avLst/>
              <a:gdLst/>
              <a:ahLst/>
              <a:cxnLst/>
              <a:rect l="l" t="t" r="r" b="b"/>
              <a:pathLst>
                <a:path w="41084" h="23646" extrusionOk="0">
                  <a:moveTo>
                    <a:pt x="2439" y="1"/>
                  </a:moveTo>
                  <a:lnTo>
                    <a:pt x="0" y="3926"/>
                  </a:lnTo>
                  <a:lnTo>
                    <a:pt x="25895" y="23202"/>
                  </a:lnTo>
                  <a:cubicBezTo>
                    <a:pt x="26296" y="23501"/>
                    <a:pt x="26769" y="23645"/>
                    <a:pt x="27240" y="23645"/>
                  </a:cubicBezTo>
                  <a:cubicBezTo>
                    <a:pt x="27939" y="23645"/>
                    <a:pt x="28632" y="23325"/>
                    <a:pt x="29077" y="22714"/>
                  </a:cubicBezTo>
                  <a:lnTo>
                    <a:pt x="41083" y="6597"/>
                  </a:lnTo>
                  <a:cubicBezTo>
                    <a:pt x="41060" y="6597"/>
                    <a:pt x="41014" y="6573"/>
                    <a:pt x="40991" y="6573"/>
                  </a:cubicBezTo>
                  <a:lnTo>
                    <a:pt x="2439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44"/>
            <p:cNvSpPr/>
            <p:nvPr/>
          </p:nvSpPr>
          <p:spPr>
            <a:xfrm>
              <a:off x="2932700" y="2641225"/>
              <a:ext cx="833175" cy="1027000"/>
            </a:xfrm>
            <a:custGeom>
              <a:avLst/>
              <a:gdLst/>
              <a:ahLst/>
              <a:cxnLst/>
              <a:rect l="l" t="t" r="r" b="b"/>
              <a:pathLst>
                <a:path w="33327" h="41080" extrusionOk="0">
                  <a:moveTo>
                    <a:pt x="6248" y="0"/>
                  </a:moveTo>
                  <a:lnTo>
                    <a:pt x="1" y="7060"/>
                  </a:lnTo>
                  <a:lnTo>
                    <a:pt x="16466" y="40178"/>
                  </a:lnTo>
                  <a:cubicBezTo>
                    <a:pt x="16744" y="40750"/>
                    <a:pt x="17309" y="41080"/>
                    <a:pt x="17895" y="41080"/>
                  </a:cubicBezTo>
                  <a:cubicBezTo>
                    <a:pt x="18142" y="41080"/>
                    <a:pt x="18392" y="41021"/>
                    <a:pt x="18626" y="40898"/>
                  </a:cubicBezTo>
                  <a:cubicBezTo>
                    <a:pt x="18858" y="40781"/>
                    <a:pt x="19044" y="40642"/>
                    <a:pt x="19184" y="40433"/>
                  </a:cubicBezTo>
                  <a:lnTo>
                    <a:pt x="32584" y="22458"/>
                  </a:lnTo>
                  <a:cubicBezTo>
                    <a:pt x="33327" y="21436"/>
                    <a:pt x="33118" y="20019"/>
                    <a:pt x="32119" y="19276"/>
                  </a:cubicBezTo>
                  <a:lnTo>
                    <a:pt x="6248" y="0"/>
                  </a:ln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44"/>
            <p:cNvSpPr/>
            <p:nvPr/>
          </p:nvSpPr>
          <p:spPr>
            <a:xfrm>
              <a:off x="3011675" y="2641800"/>
              <a:ext cx="754800" cy="964400"/>
            </a:xfrm>
            <a:custGeom>
              <a:avLst/>
              <a:gdLst/>
              <a:ahLst/>
              <a:cxnLst/>
              <a:rect l="l" t="t" r="r" b="b"/>
              <a:pathLst>
                <a:path w="30192" h="38576" extrusionOk="0">
                  <a:moveTo>
                    <a:pt x="3066" y="0"/>
                  </a:moveTo>
                  <a:lnTo>
                    <a:pt x="0" y="3461"/>
                  </a:lnTo>
                  <a:lnTo>
                    <a:pt x="17395" y="38506"/>
                  </a:lnTo>
                  <a:lnTo>
                    <a:pt x="17441" y="38575"/>
                  </a:lnTo>
                  <a:lnTo>
                    <a:pt x="29425" y="22458"/>
                  </a:lnTo>
                  <a:cubicBezTo>
                    <a:pt x="30191" y="21459"/>
                    <a:pt x="29982" y="20019"/>
                    <a:pt x="28960" y="19276"/>
                  </a:cubicBezTo>
                  <a:lnTo>
                    <a:pt x="3066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44"/>
            <p:cNvSpPr/>
            <p:nvPr/>
          </p:nvSpPr>
          <p:spPr>
            <a:xfrm>
              <a:off x="3011675" y="2641800"/>
              <a:ext cx="434300" cy="755950"/>
            </a:xfrm>
            <a:custGeom>
              <a:avLst/>
              <a:gdLst/>
              <a:ahLst/>
              <a:cxnLst/>
              <a:rect l="l" t="t" r="r" b="b"/>
              <a:pathLst>
                <a:path w="17372" h="30238" extrusionOk="0">
                  <a:moveTo>
                    <a:pt x="3066" y="0"/>
                  </a:moveTo>
                  <a:lnTo>
                    <a:pt x="0" y="3461"/>
                  </a:lnTo>
                  <a:lnTo>
                    <a:pt x="13284" y="30238"/>
                  </a:lnTo>
                  <a:cubicBezTo>
                    <a:pt x="13400" y="24385"/>
                    <a:pt x="14376" y="17395"/>
                    <a:pt x="17372" y="10637"/>
                  </a:cubicBezTo>
                  <a:lnTo>
                    <a:pt x="3066" y="0"/>
                  </a:lnTo>
                  <a:close/>
                </a:path>
              </a:pathLst>
            </a:custGeom>
            <a:solidFill>
              <a:srgbClr val="FF8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44"/>
            <p:cNvSpPr/>
            <p:nvPr/>
          </p:nvSpPr>
          <p:spPr>
            <a:xfrm>
              <a:off x="3586450" y="2854875"/>
              <a:ext cx="296125" cy="273475"/>
            </a:xfrm>
            <a:custGeom>
              <a:avLst/>
              <a:gdLst/>
              <a:ahLst/>
              <a:cxnLst/>
              <a:rect l="l" t="t" r="r" b="b"/>
              <a:pathLst>
                <a:path w="11845" h="10939" extrusionOk="0">
                  <a:moveTo>
                    <a:pt x="1" y="0"/>
                  </a:moveTo>
                  <a:lnTo>
                    <a:pt x="4715" y="10939"/>
                  </a:lnTo>
                  <a:lnTo>
                    <a:pt x="11845" y="1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8D00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44"/>
            <p:cNvSpPr/>
            <p:nvPr/>
          </p:nvSpPr>
          <p:spPr>
            <a:xfrm>
              <a:off x="3819275" y="2541350"/>
              <a:ext cx="296125" cy="273500"/>
            </a:xfrm>
            <a:custGeom>
              <a:avLst/>
              <a:gdLst/>
              <a:ahLst/>
              <a:cxnLst/>
              <a:rect l="l" t="t" r="r" b="b"/>
              <a:pathLst>
                <a:path w="11845" h="10940" extrusionOk="0">
                  <a:moveTo>
                    <a:pt x="1" y="1"/>
                  </a:moveTo>
                  <a:lnTo>
                    <a:pt x="4738" y="10939"/>
                  </a:lnTo>
                  <a:lnTo>
                    <a:pt x="11845" y="137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8D00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44"/>
            <p:cNvSpPr/>
            <p:nvPr/>
          </p:nvSpPr>
          <p:spPr>
            <a:xfrm>
              <a:off x="3698525" y="2883900"/>
              <a:ext cx="228775" cy="281050"/>
            </a:xfrm>
            <a:custGeom>
              <a:avLst/>
              <a:gdLst/>
              <a:ahLst/>
              <a:cxnLst/>
              <a:rect l="l" t="t" r="r" b="b"/>
              <a:pathLst>
                <a:path w="9151" h="11242" extrusionOk="0">
                  <a:moveTo>
                    <a:pt x="7362" y="1"/>
                  </a:moveTo>
                  <a:lnTo>
                    <a:pt x="0" y="9894"/>
                  </a:lnTo>
                  <a:lnTo>
                    <a:pt x="1788" y="11241"/>
                  </a:lnTo>
                  <a:lnTo>
                    <a:pt x="9150" y="1324"/>
                  </a:lnTo>
                  <a:lnTo>
                    <a:pt x="7362" y="1"/>
                  </a:ln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44"/>
            <p:cNvSpPr/>
            <p:nvPr/>
          </p:nvSpPr>
          <p:spPr>
            <a:xfrm>
              <a:off x="3934225" y="2572350"/>
              <a:ext cx="229350" cy="279850"/>
            </a:xfrm>
            <a:custGeom>
              <a:avLst/>
              <a:gdLst/>
              <a:ahLst/>
              <a:cxnLst/>
              <a:rect l="l" t="t" r="r" b="b"/>
              <a:pathLst>
                <a:path w="9174" h="11194" extrusionOk="0">
                  <a:moveTo>
                    <a:pt x="7385" y="0"/>
                  </a:moveTo>
                  <a:lnTo>
                    <a:pt x="0" y="9870"/>
                  </a:lnTo>
                  <a:lnTo>
                    <a:pt x="1765" y="11194"/>
                  </a:lnTo>
                  <a:lnTo>
                    <a:pt x="9174" y="1324"/>
                  </a:lnTo>
                  <a:lnTo>
                    <a:pt x="7385" y="0"/>
                  </a:ln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44"/>
            <p:cNvSpPr/>
            <p:nvPr/>
          </p:nvSpPr>
          <p:spPr>
            <a:xfrm>
              <a:off x="1566550" y="1086400"/>
              <a:ext cx="2462925" cy="1986225"/>
            </a:xfrm>
            <a:custGeom>
              <a:avLst/>
              <a:gdLst/>
              <a:ahLst/>
              <a:cxnLst/>
              <a:rect l="l" t="t" r="r" b="b"/>
              <a:pathLst>
                <a:path w="98517" h="79449" extrusionOk="0">
                  <a:moveTo>
                    <a:pt x="11849" y="0"/>
                  </a:moveTo>
                  <a:cubicBezTo>
                    <a:pt x="8108" y="0"/>
                    <a:pt x="4944" y="178"/>
                    <a:pt x="2764" y="348"/>
                  </a:cubicBezTo>
                  <a:cubicBezTo>
                    <a:pt x="1185" y="464"/>
                    <a:pt x="1" y="1857"/>
                    <a:pt x="117" y="3436"/>
                  </a:cubicBezTo>
                  <a:cubicBezTo>
                    <a:pt x="140" y="3576"/>
                    <a:pt x="140" y="3692"/>
                    <a:pt x="186" y="3831"/>
                  </a:cubicBezTo>
                  <a:cubicBezTo>
                    <a:pt x="2044" y="12285"/>
                    <a:pt x="8245" y="35485"/>
                    <a:pt x="22481" y="46099"/>
                  </a:cubicBezTo>
                  <a:lnTo>
                    <a:pt x="64168" y="77080"/>
                  </a:lnTo>
                  <a:lnTo>
                    <a:pt x="81099" y="79448"/>
                  </a:lnTo>
                  <a:lnTo>
                    <a:pt x="98517" y="56015"/>
                  </a:lnTo>
                  <a:lnTo>
                    <a:pt x="91410" y="40479"/>
                  </a:lnTo>
                  <a:lnTo>
                    <a:pt x="49723" y="9475"/>
                  </a:lnTo>
                  <a:cubicBezTo>
                    <a:pt x="39079" y="1557"/>
                    <a:pt x="22932" y="0"/>
                    <a:pt x="1184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44"/>
            <p:cNvSpPr/>
            <p:nvPr/>
          </p:nvSpPr>
          <p:spPr>
            <a:xfrm>
              <a:off x="1611125" y="1156200"/>
              <a:ext cx="2195400" cy="1916425"/>
            </a:xfrm>
            <a:custGeom>
              <a:avLst/>
              <a:gdLst/>
              <a:ahLst/>
              <a:cxnLst/>
              <a:rect l="l" t="t" r="r" b="b"/>
              <a:pathLst>
                <a:path w="87816" h="76657" extrusionOk="0">
                  <a:moveTo>
                    <a:pt x="387" y="1"/>
                  </a:moveTo>
                  <a:cubicBezTo>
                    <a:pt x="1" y="1"/>
                    <a:pt x="2647" y="5036"/>
                    <a:pt x="3443" y="7821"/>
                  </a:cubicBezTo>
                  <a:cubicBezTo>
                    <a:pt x="3280" y="7658"/>
                    <a:pt x="3141" y="7519"/>
                    <a:pt x="3002" y="7379"/>
                  </a:cubicBezTo>
                  <a:lnTo>
                    <a:pt x="3002" y="7379"/>
                  </a:lnTo>
                  <a:cubicBezTo>
                    <a:pt x="3002" y="7380"/>
                    <a:pt x="7670" y="24519"/>
                    <a:pt x="16263" y="35039"/>
                  </a:cubicBezTo>
                  <a:cubicBezTo>
                    <a:pt x="17145" y="36131"/>
                    <a:pt x="18097" y="37176"/>
                    <a:pt x="19073" y="38151"/>
                  </a:cubicBezTo>
                  <a:cubicBezTo>
                    <a:pt x="20257" y="39336"/>
                    <a:pt x="49775" y="61677"/>
                    <a:pt x="67448" y="75031"/>
                  </a:cubicBezTo>
                  <a:lnTo>
                    <a:pt x="79316" y="76656"/>
                  </a:lnTo>
                  <a:lnTo>
                    <a:pt x="87816" y="65230"/>
                  </a:lnTo>
                  <a:cubicBezTo>
                    <a:pt x="86794" y="64812"/>
                    <a:pt x="83264" y="61213"/>
                    <a:pt x="82010" y="60702"/>
                  </a:cubicBezTo>
                  <a:lnTo>
                    <a:pt x="470" y="41"/>
                  </a:lnTo>
                  <a:cubicBezTo>
                    <a:pt x="434" y="14"/>
                    <a:pt x="407" y="1"/>
                    <a:pt x="387" y="1"/>
                  </a:cubicBezTo>
                  <a:close/>
                </a:path>
              </a:pathLst>
            </a:custGeom>
            <a:solidFill>
              <a:srgbClr val="FF8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44"/>
            <p:cNvSpPr/>
            <p:nvPr/>
          </p:nvSpPr>
          <p:spPr>
            <a:xfrm>
              <a:off x="3195125" y="2862425"/>
              <a:ext cx="41825" cy="41825"/>
            </a:xfrm>
            <a:custGeom>
              <a:avLst/>
              <a:gdLst/>
              <a:ahLst/>
              <a:cxnLst/>
              <a:rect l="l" t="t" r="r" b="b"/>
              <a:pathLst>
                <a:path w="1673" h="1673" fill="none" extrusionOk="0">
                  <a:moveTo>
                    <a:pt x="1278" y="256"/>
                  </a:moveTo>
                  <a:cubicBezTo>
                    <a:pt x="1603" y="488"/>
                    <a:pt x="1673" y="953"/>
                    <a:pt x="1441" y="1278"/>
                  </a:cubicBezTo>
                  <a:cubicBezTo>
                    <a:pt x="1185" y="1603"/>
                    <a:pt x="721" y="1673"/>
                    <a:pt x="396" y="1440"/>
                  </a:cubicBezTo>
                  <a:cubicBezTo>
                    <a:pt x="70" y="1185"/>
                    <a:pt x="1" y="720"/>
                    <a:pt x="256" y="395"/>
                  </a:cubicBezTo>
                  <a:cubicBezTo>
                    <a:pt x="489" y="70"/>
                    <a:pt x="953" y="0"/>
                    <a:pt x="1278" y="256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44"/>
            <p:cNvSpPr/>
            <p:nvPr/>
          </p:nvSpPr>
          <p:spPr>
            <a:xfrm>
              <a:off x="3254925" y="2782300"/>
              <a:ext cx="41850" cy="41825"/>
            </a:xfrm>
            <a:custGeom>
              <a:avLst/>
              <a:gdLst/>
              <a:ahLst/>
              <a:cxnLst/>
              <a:rect l="l" t="t" r="r" b="b"/>
              <a:pathLst>
                <a:path w="1674" h="1673" fill="none" extrusionOk="0">
                  <a:moveTo>
                    <a:pt x="1278" y="256"/>
                  </a:moveTo>
                  <a:cubicBezTo>
                    <a:pt x="1603" y="488"/>
                    <a:pt x="1673" y="953"/>
                    <a:pt x="1418" y="1278"/>
                  </a:cubicBezTo>
                  <a:cubicBezTo>
                    <a:pt x="1185" y="1603"/>
                    <a:pt x="721" y="1673"/>
                    <a:pt x="396" y="1440"/>
                  </a:cubicBezTo>
                  <a:cubicBezTo>
                    <a:pt x="71" y="1185"/>
                    <a:pt x="1" y="720"/>
                    <a:pt x="256" y="395"/>
                  </a:cubicBezTo>
                  <a:cubicBezTo>
                    <a:pt x="489" y="70"/>
                    <a:pt x="953" y="0"/>
                    <a:pt x="1278" y="256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44"/>
            <p:cNvSpPr/>
            <p:nvPr/>
          </p:nvSpPr>
          <p:spPr>
            <a:xfrm>
              <a:off x="3314725" y="2702175"/>
              <a:ext cx="41250" cy="41825"/>
            </a:xfrm>
            <a:custGeom>
              <a:avLst/>
              <a:gdLst/>
              <a:ahLst/>
              <a:cxnLst/>
              <a:rect l="l" t="t" r="r" b="b"/>
              <a:pathLst>
                <a:path w="1650" h="1673" fill="none" extrusionOk="0">
                  <a:moveTo>
                    <a:pt x="1278" y="256"/>
                  </a:moveTo>
                  <a:cubicBezTo>
                    <a:pt x="1603" y="488"/>
                    <a:pt x="1650" y="953"/>
                    <a:pt x="1418" y="1278"/>
                  </a:cubicBezTo>
                  <a:cubicBezTo>
                    <a:pt x="1185" y="1603"/>
                    <a:pt x="721" y="1673"/>
                    <a:pt x="396" y="1440"/>
                  </a:cubicBezTo>
                  <a:cubicBezTo>
                    <a:pt x="71" y="1185"/>
                    <a:pt x="1" y="721"/>
                    <a:pt x="233" y="395"/>
                  </a:cubicBezTo>
                  <a:cubicBezTo>
                    <a:pt x="489" y="70"/>
                    <a:pt x="953" y="1"/>
                    <a:pt x="1278" y="256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44"/>
            <p:cNvSpPr/>
            <p:nvPr/>
          </p:nvSpPr>
          <p:spPr>
            <a:xfrm>
              <a:off x="3374550" y="2622050"/>
              <a:ext cx="41225" cy="41825"/>
            </a:xfrm>
            <a:custGeom>
              <a:avLst/>
              <a:gdLst/>
              <a:ahLst/>
              <a:cxnLst/>
              <a:rect l="l" t="t" r="r" b="b"/>
              <a:pathLst>
                <a:path w="1649" h="1673" fill="none" extrusionOk="0">
                  <a:moveTo>
                    <a:pt x="1254" y="256"/>
                  </a:moveTo>
                  <a:cubicBezTo>
                    <a:pt x="1579" y="488"/>
                    <a:pt x="1649" y="953"/>
                    <a:pt x="1417" y="1278"/>
                  </a:cubicBezTo>
                  <a:cubicBezTo>
                    <a:pt x="1161" y="1603"/>
                    <a:pt x="720" y="1673"/>
                    <a:pt x="395" y="1417"/>
                  </a:cubicBezTo>
                  <a:cubicBezTo>
                    <a:pt x="70" y="1185"/>
                    <a:pt x="0" y="721"/>
                    <a:pt x="232" y="395"/>
                  </a:cubicBezTo>
                  <a:cubicBezTo>
                    <a:pt x="488" y="70"/>
                    <a:pt x="929" y="1"/>
                    <a:pt x="1254" y="256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44"/>
            <p:cNvSpPr/>
            <p:nvPr/>
          </p:nvSpPr>
          <p:spPr>
            <a:xfrm>
              <a:off x="3541175" y="2403750"/>
              <a:ext cx="36600" cy="37175"/>
            </a:xfrm>
            <a:custGeom>
              <a:avLst/>
              <a:gdLst/>
              <a:ahLst/>
              <a:cxnLst/>
              <a:rect l="l" t="t" r="r" b="b"/>
              <a:pathLst>
                <a:path w="1464" h="1487" fill="none" extrusionOk="0">
                  <a:moveTo>
                    <a:pt x="1463" y="744"/>
                  </a:moveTo>
                  <a:cubicBezTo>
                    <a:pt x="1463" y="1138"/>
                    <a:pt x="1138" y="1487"/>
                    <a:pt x="720" y="1487"/>
                  </a:cubicBezTo>
                  <a:cubicBezTo>
                    <a:pt x="325" y="1487"/>
                    <a:pt x="0" y="1138"/>
                    <a:pt x="0" y="744"/>
                  </a:cubicBezTo>
                  <a:cubicBezTo>
                    <a:pt x="0" y="326"/>
                    <a:pt x="325" y="0"/>
                    <a:pt x="720" y="0"/>
                  </a:cubicBezTo>
                  <a:cubicBezTo>
                    <a:pt x="1138" y="0"/>
                    <a:pt x="1463" y="326"/>
                    <a:pt x="1463" y="744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44"/>
            <p:cNvSpPr/>
            <p:nvPr/>
          </p:nvSpPr>
          <p:spPr>
            <a:xfrm>
              <a:off x="3600975" y="2323625"/>
              <a:ext cx="36600" cy="36600"/>
            </a:xfrm>
            <a:custGeom>
              <a:avLst/>
              <a:gdLst/>
              <a:ahLst/>
              <a:cxnLst/>
              <a:rect l="l" t="t" r="r" b="b"/>
              <a:pathLst>
                <a:path w="1464" h="1464" fill="none" extrusionOk="0">
                  <a:moveTo>
                    <a:pt x="1463" y="744"/>
                  </a:moveTo>
                  <a:cubicBezTo>
                    <a:pt x="1463" y="1139"/>
                    <a:pt x="1138" y="1464"/>
                    <a:pt x="720" y="1464"/>
                  </a:cubicBezTo>
                  <a:cubicBezTo>
                    <a:pt x="326" y="1464"/>
                    <a:pt x="0" y="1139"/>
                    <a:pt x="0" y="744"/>
                  </a:cubicBezTo>
                  <a:cubicBezTo>
                    <a:pt x="0" y="326"/>
                    <a:pt x="326" y="1"/>
                    <a:pt x="720" y="1"/>
                  </a:cubicBezTo>
                  <a:cubicBezTo>
                    <a:pt x="1138" y="1"/>
                    <a:pt x="1463" y="326"/>
                    <a:pt x="1463" y="744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44"/>
            <p:cNvSpPr/>
            <p:nvPr/>
          </p:nvSpPr>
          <p:spPr>
            <a:xfrm>
              <a:off x="3660200" y="2243500"/>
              <a:ext cx="37175" cy="36600"/>
            </a:xfrm>
            <a:custGeom>
              <a:avLst/>
              <a:gdLst/>
              <a:ahLst/>
              <a:cxnLst/>
              <a:rect l="l" t="t" r="r" b="b"/>
              <a:pathLst>
                <a:path w="1487" h="1464" fill="none" extrusionOk="0">
                  <a:moveTo>
                    <a:pt x="1487" y="744"/>
                  </a:moveTo>
                  <a:cubicBezTo>
                    <a:pt x="1487" y="1139"/>
                    <a:pt x="1138" y="1464"/>
                    <a:pt x="743" y="1464"/>
                  </a:cubicBezTo>
                  <a:cubicBezTo>
                    <a:pt x="349" y="1464"/>
                    <a:pt x="0" y="1139"/>
                    <a:pt x="0" y="744"/>
                  </a:cubicBezTo>
                  <a:cubicBezTo>
                    <a:pt x="0" y="326"/>
                    <a:pt x="349" y="1"/>
                    <a:pt x="743" y="1"/>
                  </a:cubicBezTo>
                  <a:cubicBezTo>
                    <a:pt x="1138" y="1"/>
                    <a:pt x="1487" y="326"/>
                    <a:pt x="1487" y="744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44"/>
            <p:cNvSpPr/>
            <p:nvPr/>
          </p:nvSpPr>
          <p:spPr>
            <a:xfrm>
              <a:off x="3720000" y="2163375"/>
              <a:ext cx="36600" cy="36600"/>
            </a:xfrm>
            <a:custGeom>
              <a:avLst/>
              <a:gdLst/>
              <a:ahLst/>
              <a:cxnLst/>
              <a:rect l="l" t="t" r="r" b="b"/>
              <a:pathLst>
                <a:path w="1464" h="1464" fill="none" extrusionOk="0">
                  <a:moveTo>
                    <a:pt x="1463" y="721"/>
                  </a:moveTo>
                  <a:cubicBezTo>
                    <a:pt x="1463" y="1139"/>
                    <a:pt x="1138" y="1464"/>
                    <a:pt x="743" y="1464"/>
                  </a:cubicBezTo>
                  <a:cubicBezTo>
                    <a:pt x="325" y="1464"/>
                    <a:pt x="0" y="1139"/>
                    <a:pt x="0" y="721"/>
                  </a:cubicBezTo>
                  <a:cubicBezTo>
                    <a:pt x="0" y="326"/>
                    <a:pt x="325" y="1"/>
                    <a:pt x="743" y="1"/>
                  </a:cubicBezTo>
                  <a:cubicBezTo>
                    <a:pt x="1138" y="1"/>
                    <a:pt x="1463" y="326"/>
                    <a:pt x="1463" y="721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44"/>
            <p:cNvSpPr/>
            <p:nvPr/>
          </p:nvSpPr>
          <p:spPr>
            <a:xfrm>
              <a:off x="2222625" y="2225500"/>
              <a:ext cx="977175" cy="726350"/>
            </a:xfrm>
            <a:custGeom>
              <a:avLst/>
              <a:gdLst/>
              <a:ahLst/>
              <a:cxnLst/>
              <a:rect l="l" t="t" r="r" b="b"/>
              <a:pathLst>
                <a:path w="39087" h="29054" fill="none" extrusionOk="0">
                  <a:moveTo>
                    <a:pt x="1" y="1"/>
                  </a:moveTo>
                  <a:lnTo>
                    <a:pt x="39087" y="29054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44"/>
            <p:cNvSpPr/>
            <p:nvPr/>
          </p:nvSpPr>
          <p:spPr>
            <a:xfrm>
              <a:off x="1892850" y="1842300"/>
              <a:ext cx="237500" cy="310075"/>
            </a:xfrm>
            <a:custGeom>
              <a:avLst/>
              <a:gdLst/>
              <a:ahLst/>
              <a:cxnLst/>
              <a:rect l="l" t="t" r="r" b="b"/>
              <a:pathLst>
                <a:path w="9500" h="12403" fill="none" extrusionOk="0">
                  <a:moveTo>
                    <a:pt x="0" y="1"/>
                  </a:moveTo>
                  <a:cubicBezTo>
                    <a:pt x="2555" y="4576"/>
                    <a:pt x="5690" y="8965"/>
                    <a:pt x="9499" y="12402"/>
                  </a:cubicBez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44"/>
            <p:cNvSpPr/>
            <p:nvPr/>
          </p:nvSpPr>
          <p:spPr>
            <a:xfrm>
              <a:off x="1643200" y="1143275"/>
              <a:ext cx="190450" cy="582950"/>
            </a:xfrm>
            <a:custGeom>
              <a:avLst/>
              <a:gdLst/>
              <a:ahLst/>
              <a:cxnLst/>
              <a:rect l="l" t="t" r="r" b="b"/>
              <a:pathLst>
                <a:path w="7618" h="23318" fill="none" extrusionOk="0">
                  <a:moveTo>
                    <a:pt x="2462" y="0"/>
                  </a:moveTo>
                  <a:cubicBezTo>
                    <a:pt x="1115" y="0"/>
                    <a:pt x="0" y="1115"/>
                    <a:pt x="0" y="2462"/>
                  </a:cubicBezTo>
                  <a:cubicBezTo>
                    <a:pt x="23" y="2694"/>
                    <a:pt x="47" y="2926"/>
                    <a:pt x="116" y="3159"/>
                  </a:cubicBezTo>
                  <a:cubicBezTo>
                    <a:pt x="1951" y="10103"/>
                    <a:pt x="4459" y="16861"/>
                    <a:pt x="7618" y="23317"/>
                  </a:cubicBez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44"/>
            <p:cNvSpPr/>
            <p:nvPr/>
          </p:nvSpPr>
          <p:spPr>
            <a:xfrm>
              <a:off x="2445000" y="1430000"/>
              <a:ext cx="372200" cy="328600"/>
            </a:xfrm>
            <a:custGeom>
              <a:avLst/>
              <a:gdLst/>
              <a:ahLst/>
              <a:cxnLst/>
              <a:rect l="l" t="t" r="r" b="b"/>
              <a:pathLst>
                <a:path w="14888" h="13144" extrusionOk="0">
                  <a:moveTo>
                    <a:pt x="7433" y="1"/>
                  </a:moveTo>
                  <a:cubicBezTo>
                    <a:pt x="5433" y="1"/>
                    <a:pt x="3465" y="906"/>
                    <a:pt x="2184" y="2628"/>
                  </a:cubicBezTo>
                  <a:cubicBezTo>
                    <a:pt x="0" y="5554"/>
                    <a:pt x="628" y="9665"/>
                    <a:pt x="3531" y="11848"/>
                  </a:cubicBezTo>
                  <a:cubicBezTo>
                    <a:pt x="4705" y="12722"/>
                    <a:pt x="6077" y="13143"/>
                    <a:pt x="7439" y="13143"/>
                  </a:cubicBezTo>
                  <a:cubicBezTo>
                    <a:pt x="9444" y="13143"/>
                    <a:pt x="11427" y="12230"/>
                    <a:pt x="12727" y="10501"/>
                  </a:cubicBezTo>
                  <a:cubicBezTo>
                    <a:pt x="14887" y="7575"/>
                    <a:pt x="14283" y="3464"/>
                    <a:pt x="11380" y="1304"/>
                  </a:cubicBezTo>
                  <a:cubicBezTo>
                    <a:pt x="10190" y="426"/>
                    <a:pt x="8804" y="1"/>
                    <a:pt x="7433" y="1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44"/>
            <p:cNvSpPr/>
            <p:nvPr/>
          </p:nvSpPr>
          <p:spPr>
            <a:xfrm>
              <a:off x="2429650" y="1419425"/>
              <a:ext cx="404375" cy="349050"/>
            </a:xfrm>
            <a:custGeom>
              <a:avLst/>
              <a:gdLst/>
              <a:ahLst/>
              <a:cxnLst/>
              <a:rect l="l" t="t" r="r" b="b"/>
              <a:pathLst>
                <a:path w="16175" h="13962" extrusionOk="0">
                  <a:moveTo>
                    <a:pt x="8061" y="817"/>
                  </a:moveTo>
                  <a:cubicBezTo>
                    <a:pt x="9340" y="817"/>
                    <a:pt x="10630" y="1212"/>
                    <a:pt x="11739" y="2029"/>
                  </a:cubicBezTo>
                  <a:cubicBezTo>
                    <a:pt x="16175" y="5327"/>
                    <a:pt x="14410" y="12318"/>
                    <a:pt x="8952" y="13107"/>
                  </a:cubicBezTo>
                  <a:cubicBezTo>
                    <a:pt x="8623" y="13156"/>
                    <a:pt x="8301" y="13180"/>
                    <a:pt x="7986" y="13180"/>
                  </a:cubicBezTo>
                  <a:cubicBezTo>
                    <a:pt x="3075" y="13180"/>
                    <a:pt x="0" y="7453"/>
                    <a:pt x="3099" y="3307"/>
                  </a:cubicBezTo>
                  <a:cubicBezTo>
                    <a:pt x="4317" y="1674"/>
                    <a:pt x="6176" y="817"/>
                    <a:pt x="8061" y="817"/>
                  </a:cubicBezTo>
                  <a:close/>
                  <a:moveTo>
                    <a:pt x="8066" y="1"/>
                  </a:moveTo>
                  <a:cubicBezTo>
                    <a:pt x="4110" y="1"/>
                    <a:pt x="479" y="3466"/>
                    <a:pt x="1149" y="7998"/>
                  </a:cubicBezTo>
                  <a:cubicBezTo>
                    <a:pt x="1702" y="11761"/>
                    <a:pt x="4861" y="13961"/>
                    <a:pt x="8082" y="13961"/>
                  </a:cubicBezTo>
                  <a:cubicBezTo>
                    <a:pt x="10128" y="13961"/>
                    <a:pt x="12199" y="13073"/>
                    <a:pt x="13643" y="11133"/>
                  </a:cubicBezTo>
                  <a:cubicBezTo>
                    <a:pt x="15919" y="8044"/>
                    <a:pt x="15292" y="3701"/>
                    <a:pt x="12203" y="1402"/>
                  </a:cubicBezTo>
                  <a:cubicBezTo>
                    <a:pt x="10900" y="433"/>
                    <a:pt x="9463" y="1"/>
                    <a:pt x="8066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44"/>
            <p:cNvSpPr/>
            <p:nvPr/>
          </p:nvSpPr>
          <p:spPr>
            <a:xfrm>
              <a:off x="2535000" y="1489300"/>
              <a:ext cx="198000" cy="228200"/>
            </a:xfrm>
            <a:custGeom>
              <a:avLst/>
              <a:gdLst/>
              <a:ahLst/>
              <a:cxnLst/>
              <a:rect l="l" t="t" r="r" b="b"/>
              <a:pathLst>
                <a:path w="7920" h="9128" extrusionOk="0">
                  <a:moveTo>
                    <a:pt x="5969" y="1069"/>
                  </a:moveTo>
                  <a:cubicBezTo>
                    <a:pt x="4413" y="1"/>
                    <a:pt x="2299" y="326"/>
                    <a:pt x="1161" y="1835"/>
                  </a:cubicBezTo>
                  <a:cubicBezTo>
                    <a:pt x="0" y="3345"/>
                    <a:pt x="256" y="5482"/>
                    <a:pt x="1719" y="6712"/>
                  </a:cubicBezTo>
                  <a:lnTo>
                    <a:pt x="1835" y="6782"/>
                  </a:lnTo>
                  <a:cubicBezTo>
                    <a:pt x="2346" y="7177"/>
                    <a:pt x="2950" y="7409"/>
                    <a:pt x="3577" y="7479"/>
                  </a:cubicBezTo>
                  <a:lnTo>
                    <a:pt x="4691" y="9128"/>
                  </a:lnTo>
                  <a:lnTo>
                    <a:pt x="5388" y="7177"/>
                  </a:lnTo>
                  <a:cubicBezTo>
                    <a:pt x="5922" y="6921"/>
                    <a:pt x="6387" y="6527"/>
                    <a:pt x="6758" y="6062"/>
                  </a:cubicBezTo>
                  <a:cubicBezTo>
                    <a:pt x="7920" y="4483"/>
                    <a:pt x="7594" y="2277"/>
                    <a:pt x="6038" y="1115"/>
                  </a:cubicBezTo>
                  <a:lnTo>
                    <a:pt x="6038" y="1115"/>
                  </a:lnTo>
                  <a:close/>
                  <a:moveTo>
                    <a:pt x="6317" y="5714"/>
                  </a:moveTo>
                  <a:cubicBezTo>
                    <a:pt x="5969" y="6178"/>
                    <a:pt x="5481" y="6527"/>
                    <a:pt x="4947" y="6736"/>
                  </a:cubicBezTo>
                  <a:lnTo>
                    <a:pt x="4552" y="7874"/>
                  </a:lnTo>
                  <a:lnTo>
                    <a:pt x="3879" y="6921"/>
                  </a:lnTo>
                  <a:cubicBezTo>
                    <a:pt x="3252" y="6898"/>
                    <a:pt x="2648" y="6712"/>
                    <a:pt x="2137" y="6341"/>
                  </a:cubicBezTo>
                  <a:cubicBezTo>
                    <a:pt x="2067" y="6271"/>
                    <a:pt x="1997" y="6225"/>
                    <a:pt x="1905" y="6155"/>
                  </a:cubicBezTo>
                  <a:cubicBezTo>
                    <a:pt x="558" y="5180"/>
                    <a:pt x="279" y="3298"/>
                    <a:pt x="1301" y="1975"/>
                  </a:cubicBezTo>
                  <a:cubicBezTo>
                    <a:pt x="2299" y="651"/>
                    <a:pt x="4180" y="419"/>
                    <a:pt x="5481" y="1464"/>
                  </a:cubicBezTo>
                  <a:lnTo>
                    <a:pt x="5667" y="1580"/>
                  </a:lnTo>
                  <a:cubicBezTo>
                    <a:pt x="6991" y="2555"/>
                    <a:pt x="7269" y="4390"/>
                    <a:pt x="6317" y="57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44"/>
            <p:cNvSpPr/>
            <p:nvPr/>
          </p:nvSpPr>
          <p:spPr>
            <a:xfrm>
              <a:off x="2581450" y="1564200"/>
              <a:ext cx="104525" cy="54025"/>
            </a:xfrm>
            <a:custGeom>
              <a:avLst/>
              <a:gdLst/>
              <a:ahLst/>
              <a:cxnLst/>
              <a:rect l="l" t="t" r="r" b="b"/>
              <a:pathLst>
                <a:path w="4181" h="2161" extrusionOk="0">
                  <a:moveTo>
                    <a:pt x="3623" y="93"/>
                  </a:moveTo>
                  <a:cubicBezTo>
                    <a:pt x="3530" y="140"/>
                    <a:pt x="3112" y="326"/>
                    <a:pt x="3042" y="395"/>
                  </a:cubicBezTo>
                  <a:cubicBezTo>
                    <a:pt x="2950" y="465"/>
                    <a:pt x="2926" y="488"/>
                    <a:pt x="2950" y="581"/>
                  </a:cubicBezTo>
                  <a:cubicBezTo>
                    <a:pt x="2973" y="674"/>
                    <a:pt x="3042" y="930"/>
                    <a:pt x="3066" y="999"/>
                  </a:cubicBezTo>
                  <a:cubicBezTo>
                    <a:pt x="3066" y="1069"/>
                    <a:pt x="3019" y="1139"/>
                    <a:pt x="2950" y="1139"/>
                  </a:cubicBezTo>
                  <a:cubicBezTo>
                    <a:pt x="2717" y="1301"/>
                    <a:pt x="2462" y="1394"/>
                    <a:pt x="2183" y="1464"/>
                  </a:cubicBezTo>
                  <a:cubicBezTo>
                    <a:pt x="1928" y="1510"/>
                    <a:pt x="1672" y="1510"/>
                    <a:pt x="1417" y="1487"/>
                  </a:cubicBezTo>
                  <a:cubicBezTo>
                    <a:pt x="1324" y="1487"/>
                    <a:pt x="1324" y="1417"/>
                    <a:pt x="1301" y="1371"/>
                  </a:cubicBezTo>
                  <a:cubicBezTo>
                    <a:pt x="1301" y="1301"/>
                    <a:pt x="1277" y="1231"/>
                    <a:pt x="1254" y="1162"/>
                  </a:cubicBezTo>
                  <a:lnTo>
                    <a:pt x="1254" y="1115"/>
                  </a:lnTo>
                  <a:lnTo>
                    <a:pt x="1208" y="999"/>
                  </a:lnTo>
                  <a:cubicBezTo>
                    <a:pt x="1185" y="953"/>
                    <a:pt x="1138" y="930"/>
                    <a:pt x="1092" y="930"/>
                  </a:cubicBezTo>
                  <a:cubicBezTo>
                    <a:pt x="859" y="837"/>
                    <a:pt x="627" y="790"/>
                    <a:pt x="418" y="744"/>
                  </a:cubicBezTo>
                  <a:cubicBezTo>
                    <a:pt x="256" y="721"/>
                    <a:pt x="209" y="790"/>
                    <a:pt x="186" y="813"/>
                  </a:cubicBezTo>
                  <a:lnTo>
                    <a:pt x="70" y="953"/>
                  </a:lnTo>
                  <a:cubicBezTo>
                    <a:pt x="23" y="1022"/>
                    <a:pt x="0" y="1115"/>
                    <a:pt x="23" y="1208"/>
                  </a:cubicBezTo>
                  <a:cubicBezTo>
                    <a:pt x="47" y="1464"/>
                    <a:pt x="209" y="1719"/>
                    <a:pt x="418" y="1882"/>
                  </a:cubicBezTo>
                  <a:cubicBezTo>
                    <a:pt x="511" y="1928"/>
                    <a:pt x="581" y="1975"/>
                    <a:pt x="674" y="2021"/>
                  </a:cubicBezTo>
                  <a:cubicBezTo>
                    <a:pt x="906" y="2091"/>
                    <a:pt x="1115" y="2114"/>
                    <a:pt x="1347" y="2114"/>
                  </a:cubicBezTo>
                  <a:cubicBezTo>
                    <a:pt x="2021" y="2160"/>
                    <a:pt x="2671" y="2021"/>
                    <a:pt x="3275" y="1719"/>
                  </a:cubicBezTo>
                  <a:cubicBezTo>
                    <a:pt x="4064" y="1208"/>
                    <a:pt x="3995" y="1139"/>
                    <a:pt x="4064" y="999"/>
                  </a:cubicBezTo>
                  <a:cubicBezTo>
                    <a:pt x="4180" y="790"/>
                    <a:pt x="4180" y="512"/>
                    <a:pt x="4088" y="279"/>
                  </a:cubicBezTo>
                  <a:cubicBezTo>
                    <a:pt x="4018" y="163"/>
                    <a:pt x="3925" y="70"/>
                    <a:pt x="3809" y="1"/>
                  </a:cubicBezTo>
                  <a:cubicBezTo>
                    <a:pt x="3739" y="24"/>
                    <a:pt x="3669" y="47"/>
                    <a:pt x="3623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44"/>
            <p:cNvSpPr/>
            <p:nvPr/>
          </p:nvSpPr>
          <p:spPr>
            <a:xfrm>
              <a:off x="2596525" y="1831450"/>
              <a:ext cx="372200" cy="328875"/>
            </a:xfrm>
            <a:custGeom>
              <a:avLst/>
              <a:gdLst/>
              <a:ahLst/>
              <a:cxnLst/>
              <a:rect l="l" t="t" r="r" b="b"/>
              <a:pathLst>
                <a:path w="14888" h="13155" extrusionOk="0">
                  <a:moveTo>
                    <a:pt x="7457" y="1"/>
                  </a:moveTo>
                  <a:cubicBezTo>
                    <a:pt x="5449" y="1"/>
                    <a:pt x="3462" y="920"/>
                    <a:pt x="2161" y="2664"/>
                  </a:cubicBezTo>
                  <a:cubicBezTo>
                    <a:pt x="1" y="5567"/>
                    <a:pt x="605" y="9678"/>
                    <a:pt x="3508" y="11861"/>
                  </a:cubicBezTo>
                  <a:cubicBezTo>
                    <a:pt x="4689" y="12733"/>
                    <a:pt x="6064" y="13155"/>
                    <a:pt x="7427" y="13155"/>
                  </a:cubicBezTo>
                  <a:cubicBezTo>
                    <a:pt x="9439" y="13155"/>
                    <a:pt x="11426" y="12236"/>
                    <a:pt x="12728" y="10491"/>
                  </a:cubicBezTo>
                  <a:cubicBezTo>
                    <a:pt x="14887" y="7588"/>
                    <a:pt x="14284" y="3454"/>
                    <a:pt x="11357" y="1294"/>
                  </a:cubicBezTo>
                  <a:cubicBezTo>
                    <a:pt x="10185" y="422"/>
                    <a:pt x="8816" y="1"/>
                    <a:pt x="7457" y="1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44"/>
            <p:cNvSpPr/>
            <p:nvPr/>
          </p:nvSpPr>
          <p:spPr>
            <a:xfrm>
              <a:off x="2593175" y="1821450"/>
              <a:ext cx="386000" cy="348800"/>
            </a:xfrm>
            <a:custGeom>
              <a:avLst/>
              <a:gdLst/>
              <a:ahLst/>
              <a:cxnLst/>
              <a:rect l="l" t="t" r="r" b="b"/>
              <a:pathLst>
                <a:path w="15440" h="13952" extrusionOk="0">
                  <a:moveTo>
                    <a:pt x="7524" y="865"/>
                  </a:moveTo>
                  <a:cubicBezTo>
                    <a:pt x="8808" y="865"/>
                    <a:pt x="10103" y="1264"/>
                    <a:pt x="11213" y="2089"/>
                  </a:cubicBezTo>
                  <a:cubicBezTo>
                    <a:pt x="13930" y="4109"/>
                    <a:pt x="14534" y="7941"/>
                    <a:pt x="12537" y="10682"/>
                  </a:cubicBezTo>
                  <a:cubicBezTo>
                    <a:pt x="11327" y="12276"/>
                    <a:pt x="9484" y="13114"/>
                    <a:pt x="7622" y="13114"/>
                  </a:cubicBezTo>
                  <a:cubicBezTo>
                    <a:pt x="6337" y="13114"/>
                    <a:pt x="5044" y="12715"/>
                    <a:pt x="3944" y="11889"/>
                  </a:cubicBezTo>
                  <a:cubicBezTo>
                    <a:pt x="1226" y="9869"/>
                    <a:pt x="623" y="6037"/>
                    <a:pt x="2620" y="3297"/>
                  </a:cubicBezTo>
                  <a:cubicBezTo>
                    <a:pt x="3829" y="1703"/>
                    <a:pt x="5664" y="865"/>
                    <a:pt x="7524" y="865"/>
                  </a:cubicBezTo>
                  <a:close/>
                  <a:moveTo>
                    <a:pt x="7581" y="0"/>
                  </a:moveTo>
                  <a:cubicBezTo>
                    <a:pt x="3634" y="0"/>
                    <a:pt x="1" y="3463"/>
                    <a:pt x="669" y="7988"/>
                  </a:cubicBezTo>
                  <a:cubicBezTo>
                    <a:pt x="1223" y="11751"/>
                    <a:pt x="4390" y="13951"/>
                    <a:pt x="7612" y="13951"/>
                  </a:cubicBezTo>
                  <a:cubicBezTo>
                    <a:pt x="9660" y="13951"/>
                    <a:pt x="11729" y="13063"/>
                    <a:pt x="13164" y="11123"/>
                  </a:cubicBezTo>
                  <a:cubicBezTo>
                    <a:pt x="15440" y="8058"/>
                    <a:pt x="14789" y="3691"/>
                    <a:pt x="11724" y="1415"/>
                  </a:cubicBezTo>
                  <a:cubicBezTo>
                    <a:pt x="10422" y="436"/>
                    <a:pt x="8982" y="0"/>
                    <a:pt x="758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44"/>
            <p:cNvSpPr/>
            <p:nvPr/>
          </p:nvSpPr>
          <p:spPr>
            <a:xfrm>
              <a:off x="2677250" y="1885625"/>
              <a:ext cx="211350" cy="220375"/>
            </a:xfrm>
            <a:custGeom>
              <a:avLst/>
              <a:gdLst/>
              <a:ahLst/>
              <a:cxnLst/>
              <a:rect l="l" t="t" r="r" b="b"/>
              <a:pathLst>
                <a:path w="8454" h="8815" extrusionOk="0">
                  <a:moveTo>
                    <a:pt x="4567" y="1"/>
                  </a:moveTo>
                  <a:cubicBezTo>
                    <a:pt x="4342" y="1"/>
                    <a:pt x="4122" y="74"/>
                    <a:pt x="3948" y="219"/>
                  </a:cubicBezTo>
                  <a:cubicBezTo>
                    <a:pt x="2485" y="1798"/>
                    <a:pt x="1208" y="3516"/>
                    <a:pt x="116" y="5351"/>
                  </a:cubicBezTo>
                  <a:cubicBezTo>
                    <a:pt x="0" y="5700"/>
                    <a:pt x="47" y="6094"/>
                    <a:pt x="279" y="6373"/>
                  </a:cubicBezTo>
                  <a:cubicBezTo>
                    <a:pt x="1208" y="7348"/>
                    <a:pt x="2276" y="8138"/>
                    <a:pt x="3484" y="8742"/>
                  </a:cubicBezTo>
                  <a:cubicBezTo>
                    <a:pt x="3599" y="8791"/>
                    <a:pt x="3723" y="8814"/>
                    <a:pt x="3847" y="8814"/>
                  </a:cubicBezTo>
                  <a:cubicBezTo>
                    <a:pt x="4074" y="8814"/>
                    <a:pt x="4302" y="8738"/>
                    <a:pt x="4482" y="8603"/>
                  </a:cubicBezTo>
                  <a:cubicBezTo>
                    <a:pt x="5945" y="7023"/>
                    <a:pt x="7223" y="5305"/>
                    <a:pt x="8314" y="3470"/>
                  </a:cubicBezTo>
                  <a:cubicBezTo>
                    <a:pt x="8454" y="3122"/>
                    <a:pt x="8384" y="2727"/>
                    <a:pt x="8152" y="2448"/>
                  </a:cubicBezTo>
                  <a:cubicBezTo>
                    <a:pt x="7246" y="1473"/>
                    <a:pt x="6154" y="683"/>
                    <a:pt x="4970" y="79"/>
                  </a:cubicBezTo>
                  <a:cubicBezTo>
                    <a:pt x="4839" y="27"/>
                    <a:pt x="4702" y="1"/>
                    <a:pt x="4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44"/>
            <p:cNvSpPr/>
            <p:nvPr/>
          </p:nvSpPr>
          <p:spPr>
            <a:xfrm>
              <a:off x="2745750" y="1969450"/>
              <a:ext cx="56350" cy="61575"/>
            </a:xfrm>
            <a:custGeom>
              <a:avLst/>
              <a:gdLst/>
              <a:ahLst/>
              <a:cxnLst/>
              <a:rect l="l" t="t" r="r" b="b"/>
              <a:pathLst>
                <a:path w="2254" h="2463" extrusionOk="0">
                  <a:moveTo>
                    <a:pt x="2253" y="1"/>
                  </a:moveTo>
                  <a:lnTo>
                    <a:pt x="0" y="1000"/>
                  </a:lnTo>
                  <a:lnTo>
                    <a:pt x="1951" y="2463"/>
                  </a:lnTo>
                  <a:lnTo>
                    <a:pt x="2253" y="1"/>
                  </a:lnTo>
                  <a:close/>
                </a:path>
              </a:pathLst>
            </a:custGeom>
            <a:solidFill>
              <a:srgbClr val="3438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44"/>
            <p:cNvSpPr/>
            <p:nvPr/>
          </p:nvSpPr>
          <p:spPr>
            <a:xfrm>
              <a:off x="2000250" y="1387825"/>
              <a:ext cx="371625" cy="328375"/>
            </a:xfrm>
            <a:custGeom>
              <a:avLst/>
              <a:gdLst/>
              <a:ahLst/>
              <a:cxnLst/>
              <a:rect l="l" t="t" r="r" b="b"/>
              <a:pathLst>
                <a:path w="14865" h="13135" extrusionOk="0">
                  <a:moveTo>
                    <a:pt x="7443" y="1"/>
                  </a:moveTo>
                  <a:cubicBezTo>
                    <a:pt x="5433" y="1"/>
                    <a:pt x="3447" y="914"/>
                    <a:pt x="2161" y="2643"/>
                  </a:cubicBezTo>
                  <a:cubicBezTo>
                    <a:pt x="1" y="5546"/>
                    <a:pt x="582" y="9680"/>
                    <a:pt x="3508" y="11840"/>
                  </a:cubicBezTo>
                  <a:cubicBezTo>
                    <a:pt x="4682" y="12713"/>
                    <a:pt x="6054" y="13135"/>
                    <a:pt x="7416" y="13135"/>
                  </a:cubicBezTo>
                  <a:cubicBezTo>
                    <a:pt x="9421" y="13135"/>
                    <a:pt x="11404" y="12221"/>
                    <a:pt x="12704" y="10493"/>
                  </a:cubicBezTo>
                  <a:cubicBezTo>
                    <a:pt x="14864" y="7567"/>
                    <a:pt x="14260" y="3456"/>
                    <a:pt x="11357" y="1296"/>
                  </a:cubicBezTo>
                  <a:cubicBezTo>
                    <a:pt x="10183" y="422"/>
                    <a:pt x="8807" y="1"/>
                    <a:pt x="7443" y="1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44"/>
            <p:cNvSpPr/>
            <p:nvPr/>
          </p:nvSpPr>
          <p:spPr>
            <a:xfrm>
              <a:off x="1984200" y="1377525"/>
              <a:ext cx="404500" cy="348950"/>
            </a:xfrm>
            <a:custGeom>
              <a:avLst/>
              <a:gdLst/>
              <a:ahLst/>
              <a:cxnLst/>
              <a:rect l="l" t="t" r="r" b="b"/>
              <a:pathLst>
                <a:path w="16180" h="13958" extrusionOk="0">
                  <a:moveTo>
                    <a:pt x="8064" y="792"/>
                  </a:moveTo>
                  <a:cubicBezTo>
                    <a:pt x="9354" y="792"/>
                    <a:pt x="10656" y="1195"/>
                    <a:pt x="11767" y="2033"/>
                  </a:cubicBezTo>
                  <a:cubicBezTo>
                    <a:pt x="16180" y="5308"/>
                    <a:pt x="14415" y="12298"/>
                    <a:pt x="8957" y="13111"/>
                  </a:cubicBezTo>
                  <a:cubicBezTo>
                    <a:pt x="8636" y="13157"/>
                    <a:pt x="8321" y="13180"/>
                    <a:pt x="8013" y="13180"/>
                  </a:cubicBezTo>
                  <a:cubicBezTo>
                    <a:pt x="3089" y="13180"/>
                    <a:pt x="1" y="7462"/>
                    <a:pt x="3105" y="3287"/>
                  </a:cubicBezTo>
                  <a:cubicBezTo>
                    <a:pt x="4306" y="1658"/>
                    <a:pt x="6172" y="792"/>
                    <a:pt x="8064" y="792"/>
                  </a:cubicBezTo>
                  <a:close/>
                  <a:moveTo>
                    <a:pt x="8080" y="1"/>
                  </a:moveTo>
                  <a:cubicBezTo>
                    <a:pt x="4121" y="1"/>
                    <a:pt x="485" y="3451"/>
                    <a:pt x="1154" y="7979"/>
                  </a:cubicBezTo>
                  <a:cubicBezTo>
                    <a:pt x="1709" y="11748"/>
                    <a:pt x="4885" y="13957"/>
                    <a:pt x="8112" y="13957"/>
                  </a:cubicBezTo>
                  <a:cubicBezTo>
                    <a:pt x="10154" y="13957"/>
                    <a:pt x="12217" y="13072"/>
                    <a:pt x="13648" y="11137"/>
                  </a:cubicBezTo>
                  <a:cubicBezTo>
                    <a:pt x="15948" y="8048"/>
                    <a:pt x="15297" y="3682"/>
                    <a:pt x="12232" y="1406"/>
                  </a:cubicBezTo>
                  <a:cubicBezTo>
                    <a:pt x="10925" y="434"/>
                    <a:pt x="9482" y="1"/>
                    <a:pt x="8080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44"/>
            <p:cNvSpPr/>
            <p:nvPr/>
          </p:nvSpPr>
          <p:spPr>
            <a:xfrm>
              <a:off x="2098375" y="1456800"/>
              <a:ext cx="175950" cy="175350"/>
            </a:xfrm>
            <a:custGeom>
              <a:avLst/>
              <a:gdLst/>
              <a:ahLst/>
              <a:cxnLst/>
              <a:rect l="l" t="t" r="r" b="b"/>
              <a:pathLst>
                <a:path w="7038" h="7014" extrusionOk="0">
                  <a:moveTo>
                    <a:pt x="1371" y="0"/>
                  </a:moveTo>
                  <a:lnTo>
                    <a:pt x="721" y="906"/>
                  </a:lnTo>
                  <a:cubicBezTo>
                    <a:pt x="1" y="1858"/>
                    <a:pt x="117" y="2601"/>
                    <a:pt x="906" y="3182"/>
                  </a:cubicBezTo>
                  <a:lnTo>
                    <a:pt x="1766" y="3832"/>
                  </a:lnTo>
                  <a:lnTo>
                    <a:pt x="1278" y="4506"/>
                  </a:lnTo>
                  <a:lnTo>
                    <a:pt x="2346" y="5295"/>
                  </a:lnTo>
                  <a:lnTo>
                    <a:pt x="2857" y="4645"/>
                  </a:lnTo>
                  <a:lnTo>
                    <a:pt x="6085" y="7014"/>
                  </a:lnTo>
                  <a:lnTo>
                    <a:pt x="7038" y="5736"/>
                  </a:lnTo>
                  <a:lnTo>
                    <a:pt x="3809" y="3344"/>
                  </a:lnTo>
                  <a:lnTo>
                    <a:pt x="4483" y="2439"/>
                  </a:lnTo>
                  <a:lnTo>
                    <a:pt x="3461" y="1556"/>
                  </a:lnTo>
                  <a:lnTo>
                    <a:pt x="2718" y="2532"/>
                  </a:lnTo>
                  <a:lnTo>
                    <a:pt x="2114" y="2090"/>
                  </a:lnTo>
                  <a:cubicBezTo>
                    <a:pt x="1859" y="1905"/>
                    <a:pt x="1789" y="1765"/>
                    <a:pt x="1975" y="1533"/>
                  </a:cubicBezTo>
                  <a:lnTo>
                    <a:pt x="2486" y="836"/>
                  </a:lnTo>
                  <a:lnTo>
                    <a:pt x="1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44"/>
            <p:cNvSpPr/>
            <p:nvPr/>
          </p:nvSpPr>
          <p:spPr>
            <a:xfrm>
              <a:off x="2781750" y="2262225"/>
              <a:ext cx="371600" cy="328375"/>
            </a:xfrm>
            <a:custGeom>
              <a:avLst/>
              <a:gdLst/>
              <a:ahLst/>
              <a:cxnLst/>
              <a:rect l="l" t="t" r="r" b="b"/>
              <a:pathLst>
                <a:path w="14864" h="13135" extrusionOk="0">
                  <a:moveTo>
                    <a:pt x="7432" y="0"/>
                  </a:moveTo>
                  <a:cubicBezTo>
                    <a:pt x="5424" y="0"/>
                    <a:pt x="3446" y="914"/>
                    <a:pt x="2160" y="2642"/>
                  </a:cubicBezTo>
                  <a:cubicBezTo>
                    <a:pt x="0" y="5545"/>
                    <a:pt x="604" y="9679"/>
                    <a:pt x="3507" y="11839"/>
                  </a:cubicBezTo>
                  <a:cubicBezTo>
                    <a:pt x="4691" y="12713"/>
                    <a:pt x="6068" y="13134"/>
                    <a:pt x="7432" y="13134"/>
                  </a:cubicBezTo>
                  <a:cubicBezTo>
                    <a:pt x="9440" y="13134"/>
                    <a:pt x="11418" y="12221"/>
                    <a:pt x="12704" y="10492"/>
                  </a:cubicBezTo>
                  <a:cubicBezTo>
                    <a:pt x="14864" y="7566"/>
                    <a:pt x="14260" y="3455"/>
                    <a:pt x="11357" y="1295"/>
                  </a:cubicBezTo>
                  <a:cubicBezTo>
                    <a:pt x="10173" y="422"/>
                    <a:pt x="8796" y="0"/>
                    <a:pt x="7432" y="0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44"/>
            <p:cNvSpPr/>
            <p:nvPr/>
          </p:nvSpPr>
          <p:spPr>
            <a:xfrm>
              <a:off x="2766350" y="2251425"/>
              <a:ext cx="403850" cy="349050"/>
            </a:xfrm>
            <a:custGeom>
              <a:avLst/>
              <a:gdLst/>
              <a:ahLst/>
              <a:cxnLst/>
              <a:rect l="l" t="t" r="r" b="b"/>
              <a:pathLst>
                <a:path w="16154" h="13962" extrusionOk="0">
                  <a:moveTo>
                    <a:pt x="8060" y="807"/>
                  </a:moveTo>
                  <a:cubicBezTo>
                    <a:pt x="9342" y="807"/>
                    <a:pt x="10634" y="1204"/>
                    <a:pt x="11741" y="2029"/>
                  </a:cubicBezTo>
                  <a:cubicBezTo>
                    <a:pt x="16153" y="5327"/>
                    <a:pt x="14388" y="12317"/>
                    <a:pt x="8954" y="13107"/>
                  </a:cubicBezTo>
                  <a:cubicBezTo>
                    <a:pt x="8625" y="13156"/>
                    <a:pt x="8303" y="13180"/>
                    <a:pt x="7988" y="13180"/>
                  </a:cubicBezTo>
                  <a:cubicBezTo>
                    <a:pt x="3077" y="13180"/>
                    <a:pt x="1" y="7453"/>
                    <a:pt x="3078" y="3307"/>
                  </a:cubicBezTo>
                  <a:cubicBezTo>
                    <a:pt x="4297" y="1673"/>
                    <a:pt x="6167" y="807"/>
                    <a:pt x="8060" y="807"/>
                  </a:cubicBezTo>
                  <a:close/>
                  <a:moveTo>
                    <a:pt x="8068" y="1"/>
                  </a:moveTo>
                  <a:cubicBezTo>
                    <a:pt x="4112" y="1"/>
                    <a:pt x="481" y="3466"/>
                    <a:pt x="1151" y="7998"/>
                  </a:cubicBezTo>
                  <a:cubicBezTo>
                    <a:pt x="1704" y="11761"/>
                    <a:pt x="4863" y="13961"/>
                    <a:pt x="8079" y="13961"/>
                  </a:cubicBezTo>
                  <a:cubicBezTo>
                    <a:pt x="10121" y="13961"/>
                    <a:pt x="12187" y="13073"/>
                    <a:pt x="13622" y="11133"/>
                  </a:cubicBezTo>
                  <a:cubicBezTo>
                    <a:pt x="15921" y="8044"/>
                    <a:pt x="15271" y="3701"/>
                    <a:pt x="12205" y="1402"/>
                  </a:cubicBezTo>
                  <a:cubicBezTo>
                    <a:pt x="10902" y="433"/>
                    <a:pt x="9465" y="1"/>
                    <a:pt x="8068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44"/>
            <p:cNvSpPr/>
            <p:nvPr/>
          </p:nvSpPr>
          <p:spPr>
            <a:xfrm>
              <a:off x="2861300" y="2320725"/>
              <a:ext cx="213100" cy="209625"/>
            </a:xfrm>
            <a:custGeom>
              <a:avLst/>
              <a:gdLst/>
              <a:ahLst/>
              <a:cxnLst/>
              <a:rect l="l" t="t" r="r" b="b"/>
              <a:pathLst>
                <a:path w="8524" h="8385" extrusionOk="0">
                  <a:moveTo>
                    <a:pt x="3874" y="627"/>
                  </a:moveTo>
                  <a:cubicBezTo>
                    <a:pt x="3984" y="627"/>
                    <a:pt x="4095" y="643"/>
                    <a:pt x="4204" y="674"/>
                  </a:cubicBezTo>
                  <a:cubicBezTo>
                    <a:pt x="4436" y="720"/>
                    <a:pt x="4622" y="813"/>
                    <a:pt x="4807" y="953"/>
                  </a:cubicBezTo>
                  <a:lnTo>
                    <a:pt x="5992" y="1835"/>
                  </a:lnTo>
                  <a:lnTo>
                    <a:pt x="7176" y="2694"/>
                  </a:lnTo>
                  <a:cubicBezTo>
                    <a:pt x="7362" y="2834"/>
                    <a:pt x="7525" y="2996"/>
                    <a:pt x="7641" y="3205"/>
                  </a:cubicBezTo>
                  <a:cubicBezTo>
                    <a:pt x="7827" y="3484"/>
                    <a:pt x="7873" y="3832"/>
                    <a:pt x="7780" y="4158"/>
                  </a:cubicBezTo>
                  <a:cubicBezTo>
                    <a:pt x="7734" y="4367"/>
                    <a:pt x="7641" y="4576"/>
                    <a:pt x="7501" y="4761"/>
                  </a:cubicBezTo>
                  <a:lnTo>
                    <a:pt x="6619" y="5946"/>
                  </a:lnTo>
                  <a:lnTo>
                    <a:pt x="5760" y="7130"/>
                  </a:lnTo>
                  <a:cubicBezTo>
                    <a:pt x="5620" y="7316"/>
                    <a:pt x="5458" y="7479"/>
                    <a:pt x="5249" y="7595"/>
                  </a:cubicBezTo>
                  <a:cubicBezTo>
                    <a:pt x="5109" y="7688"/>
                    <a:pt x="4970" y="7757"/>
                    <a:pt x="4784" y="7757"/>
                  </a:cubicBezTo>
                  <a:cubicBezTo>
                    <a:pt x="4722" y="7775"/>
                    <a:pt x="4660" y="7783"/>
                    <a:pt x="4598" y="7783"/>
                  </a:cubicBezTo>
                  <a:cubicBezTo>
                    <a:pt x="4497" y="7783"/>
                    <a:pt x="4397" y="7763"/>
                    <a:pt x="4296" y="7734"/>
                  </a:cubicBezTo>
                  <a:cubicBezTo>
                    <a:pt x="4087" y="7688"/>
                    <a:pt x="3878" y="7571"/>
                    <a:pt x="3693" y="7455"/>
                  </a:cubicBezTo>
                  <a:lnTo>
                    <a:pt x="2508" y="6573"/>
                  </a:lnTo>
                  <a:lnTo>
                    <a:pt x="1324" y="5714"/>
                  </a:lnTo>
                  <a:cubicBezTo>
                    <a:pt x="1138" y="5574"/>
                    <a:pt x="975" y="5412"/>
                    <a:pt x="859" y="5203"/>
                  </a:cubicBezTo>
                  <a:cubicBezTo>
                    <a:pt x="790" y="5063"/>
                    <a:pt x="743" y="4901"/>
                    <a:pt x="720" y="4738"/>
                  </a:cubicBezTo>
                  <a:cubicBezTo>
                    <a:pt x="697" y="4576"/>
                    <a:pt x="697" y="4413"/>
                    <a:pt x="743" y="4250"/>
                  </a:cubicBezTo>
                  <a:cubicBezTo>
                    <a:pt x="813" y="4041"/>
                    <a:pt x="906" y="3832"/>
                    <a:pt x="1045" y="3647"/>
                  </a:cubicBezTo>
                  <a:lnTo>
                    <a:pt x="1904" y="2462"/>
                  </a:lnTo>
                  <a:lnTo>
                    <a:pt x="1881" y="2462"/>
                  </a:lnTo>
                  <a:lnTo>
                    <a:pt x="2740" y="1278"/>
                  </a:lnTo>
                  <a:cubicBezTo>
                    <a:pt x="2880" y="1092"/>
                    <a:pt x="3066" y="929"/>
                    <a:pt x="3251" y="813"/>
                  </a:cubicBezTo>
                  <a:cubicBezTo>
                    <a:pt x="3437" y="689"/>
                    <a:pt x="3654" y="627"/>
                    <a:pt x="3874" y="627"/>
                  </a:cubicBezTo>
                  <a:close/>
                  <a:moveTo>
                    <a:pt x="3891" y="0"/>
                  </a:moveTo>
                  <a:cubicBezTo>
                    <a:pt x="3556" y="0"/>
                    <a:pt x="3220" y="93"/>
                    <a:pt x="2926" y="279"/>
                  </a:cubicBezTo>
                  <a:cubicBezTo>
                    <a:pt x="2671" y="442"/>
                    <a:pt x="2439" y="651"/>
                    <a:pt x="2276" y="883"/>
                  </a:cubicBezTo>
                  <a:lnTo>
                    <a:pt x="1393" y="2044"/>
                  </a:lnTo>
                  <a:lnTo>
                    <a:pt x="1393" y="2067"/>
                  </a:lnTo>
                  <a:lnTo>
                    <a:pt x="534" y="3252"/>
                  </a:lnTo>
                  <a:cubicBezTo>
                    <a:pt x="348" y="3507"/>
                    <a:pt x="209" y="3763"/>
                    <a:pt x="139" y="4065"/>
                  </a:cubicBezTo>
                  <a:cubicBezTo>
                    <a:pt x="0" y="4552"/>
                    <a:pt x="70" y="5086"/>
                    <a:pt x="348" y="5528"/>
                  </a:cubicBezTo>
                  <a:cubicBezTo>
                    <a:pt x="511" y="5783"/>
                    <a:pt x="720" y="6015"/>
                    <a:pt x="952" y="6178"/>
                  </a:cubicBezTo>
                  <a:lnTo>
                    <a:pt x="2137" y="7061"/>
                  </a:lnTo>
                  <a:lnTo>
                    <a:pt x="3321" y="7920"/>
                  </a:lnTo>
                  <a:cubicBezTo>
                    <a:pt x="3577" y="8106"/>
                    <a:pt x="3832" y="8245"/>
                    <a:pt x="4134" y="8315"/>
                  </a:cubicBezTo>
                  <a:cubicBezTo>
                    <a:pt x="4296" y="8361"/>
                    <a:pt x="4464" y="8384"/>
                    <a:pt x="4632" y="8384"/>
                  </a:cubicBezTo>
                  <a:cubicBezTo>
                    <a:pt x="4967" y="8384"/>
                    <a:pt x="5303" y="8291"/>
                    <a:pt x="5597" y="8106"/>
                  </a:cubicBezTo>
                  <a:cubicBezTo>
                    <a:pt x="5852" y="7943"/>
                    <a:pt x="6085" y="7734"/>
                    <a:pt x="6271" y="7502"/>
                  </a:cubicBezTo>
                  <a:lnTo>
                    <a:pt x="7130" y="6317"/>
                  </a:lnTo>
                  <a:lnTo>
                    <a:pt x="8012" y="5133"/>
                  </a:lnTo>
                  <a:cubicBezTo>
                    <a:pt x="8175" y="4877"/>
                    <a:pt x="8314" y="4622"/>
                    <a:pt x="8384" y="4320"/>
                  </a:cubicBezTo>
                  <a:cubicBezTo>
                    <a:pt x="8523" y="3832"/>
                    <a:pt x="8454" y="3298"/>
                    <a:pt x="8175" y="2857"/>
                  </a:cubicBezTo>
                  <a:cubicBezTo>
                    <a:pt x="8012" y="2602"/>
                    <a:pt x="7803" y="2369"/>
                    <a:pt x="7571" y="2207"/>
                  </a:cubicBezTo>
                  <a:lnTo>
                    <a:pt x="6387" y="1324"/>
                  </a:lnTo>
                  <a:lnTo>
                    <a:pt x="5202" y="465"/>
                  </a:lnTo>
                  <a:cubicBezTo>
                    <a:pt x="4947" y="279"/>
                    <a:pt x="4691" y="140"/>
                    <a:pt x="4389" y="70"/>
                  </a:cubicBezTo>
                  <a:cubicBezTo>
                    <a:pt x="4227" y="24"/>
                    <a:pt x="4059" y="0"/>
                    <a:pt x="38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44"/>
            <p:cNvSpPr/>
            <p:nvPr/>
          </p:nvSpPr>
          <p:spPr>
            <a:xfrm>
              <a:off x="2906850" y="2380125"/>
              <a:ext cx="121675" cy="92650"/>
            </a:xfrm>
            <a:custGeom>
              <a:avLst/>
              <a:gdLst/>
              <a:ahLst/>
              <a:cxnLst/>
              <a:rect l="l" t="t" r="r" b="b"/>
              <a:pathLst>
                <a:path w="4867" h="3706" extrusionOk="0">
                  <a:moveTo>
                    <a:pt x="2443" y="642"/>
                  </a:moveTo>
                  <a:cubicBezTo>
                    <a:pt x="2681" y="642"/>
                    <a:pt x="2926" y="714"/>
                    <a:pt x="3148" y="876"/>
                  </a:cubicBezTo>
                  <a:cubicBezTo>
                    <a:pt x="3682" y="1271"/>
                    <a:pt x="3798" y="2014"/>
                    <a:pt x="3403" y="2548"/>
                  </a:cubicBezTo>
                  <a:lnTo>
                    <a:pt x="3403" y="2571"/>
                  </a:lnTo>
                  <a:cubicBezTo>
                    <a:pt x="3153" y="2903"/>
                    <a:pt x="2794" y="3054"/>
                    <a:pt x="2441" y="3054"/>
                  </a:cubicBezTo>
                  <a:cubicBezTo>
                    <a:pt x="1879" y="3054"/>
                    <a:pt x="1329" y="2670"/>
                    <a:pt x="1244" y="2014"/>
                  </a:cubicBezTo>
                  <a:cubicBezTo>
                    <a:pt x="1123" y="1238"/>
                    <a:pt x="1757" y="642"/>
                    <a:pt x="2443" y="642"/>
                  </a:cubicBezTo>
                  <a:close/>
                  <a:moveTo>
                    <a:pt x="2428" y="1"/>
                  </a:moveTo>
                  <a:cubicBezTo>
                    <a:pt x="1866" y="1"/>
                    <a:pt x="1314" y="254"/>
                    <a:pt x="942" y="736"/>
                  </a:cubicBezTo>
                  <a:cubicBezTo>
                    <a:pt x="1" y="1984"/>
                    <a:pt x="936" y="3706"/>
                    <a:pt x="2408" y="3706"/>
                  </a:cubicBezTo>
                  <a:cubicBezTo>
                    <a:pt x="2498" y="3706"/>
                    <a:pt x="2590" y="3699"/>
                    <a:pt x="2683" y="3686"/>
                  </a:cubicBezTo>
                  <a:cubicBezTo>
                    <a:pt x="4309" y="3454"/>
                    <a:pt x="4867" y="1363"/>
                    <a:pt x="3543" y="365"/>
                  </a:cubicBezTo>
                  <a:cubicBezTo>
                    <a:pt x="3203" y="119"/>
                    <a:pt x="2813" y="1"/>
                    <a:pt x="2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44"/>
            <p:cNvSpPr/>
            <p:nvPr/>
          </p:nvSpPr>
          <p:spPr>
            <a:xfrm>
              <a:off x="2943575" y="2347850"/>
              <a:ext cx="28050" cy="21850"/>
            </a:xfrm>
            <a:custGeom>
              <a:avLst/>
              <a:gdLst/>
              <a:ahLst/>
              <a:cxnLst/>
              <a:rect l="l" t="t" r="r" b="b"/>
              <a:pathLst>
                <a:path w="1122" h="874" extrusionOk="0">
                  <a:moveTo>
                    <a:pt x="555" y="0"/>
                  </a:moveTo>
                  <a:cubicBezTo>
                    <a:pt x="425" y="0"/>
                    <a:pt x="297" y="61"/>
                    <a:pt x="216" y="170"/>
                  </a:cubicBezTo>
                  <a:cubicBezTo>
                    <a:pt x="0" y="471"/>
                    <a:pt x="205" y="874"/>
                    <a:pt x="552" y="874"/>
                  </a:cubicBezTo>
                  <a:cubicBezTo>
                    <a:pt x="578" y="874"/>
                    <a:pt x="606" y="871"/>
                    <a:pt x="634" y="866"/>
                  </a:cubicBezTo>
                  <a:cubicBezTo>
                    <a:pt x="1005" y="820"/>
                    <a:pt x="1122" y="309"/>
                    <a:pt x="820" y="100"/>
                  </a:cubicBezTo>
                  <a:cubicBezTo>
                    <a:pt x="742" y="32"/>
                    <a:pt x="648" y="0"/>
                    <a:pt x="5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44"/>
            <p:cNvSpPr/>
            <p:nvPr/>
          </p:nvSpPr>
          <p:spPr>
            <a:xfrm>
              <a:off x="2159350" y="1814575"/>
              <a:ext cx="371600" cy="328375"/>
            </a:xfrm>
            <a:custGeom>
              <a:avLst/>
              <a:gdLst/>
              <a:ahLst/>
              <a:cxnLst/>
              <a:rect l="l" t="t" r="r" b="b"/>
              <a:pathLst>
                <a:path w="14864" h="13135" extrusionOk="0">
                  <a:moveTo>
                    <a:pt x="7449" y="1"/>
                  </a:moveTo>
                  <a:cubicBezTo>
                    <a:pt x="5444" y="1"/>
                    <a:pt x="3460" y="914"/>
                    <a:pt x="2160" y="2643"/>
                  </a:cubicBezTo>
                  <a:cubicBezTo>
                    <a:pt x="0" y="5546"/>
                    <a:pt x="604" y="9680"/>
                    <a:pt x="3507" y="11839"/>
                  </a:cubicBezTo>
                  <a:cubicBezTo>
                    <a:pt x="4691" y="12713"/>
                    <a:pt x="6068" y="13134"/>
                    <a:pt x="7432" y="13134"/>
                  </a:cubicBezTo>
                  <a:cubicBezTo>
                    <a:pt x="9440" y="13134"/>
                    <a:pt x="11418" y="12221"/>
                    <a:pt x="12704" y="10492"/>
                  </a:cubicBezTo>
                  <a:cubicBezTo>
                    <a:pt x="14864" y="7566"/>
                    <a:pt x="14260" y="3455"/>
                    <a:pt x="11357" y="1296"/>
                  </a:cubicBezTo>
                  <a:cubicBezTo>
                    <a:pt x="10183" y="422"/>
                    <a:pt x="8811" y="1"/>
                    <a:pt x="7449" y="1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44"/>
            <p:cNvSpPr/>
            <p:nvPr/>
          </p:nvSpPr>
          <p:spPr>
            <a:xfrm>
              <a:off x="2143950" y="1804125"/>
              <a:ext cx="403850" cy="348725"/>
            </a:xfrm>
            <a:custGeom>
              <a:avLst/>
              <a:gdLst/>
              <a:ahLst/>
              <a:cxnLst/>
              <a:rect l="l" t="t" r="r" b="b"/>
              <a:pathLst>
                <a:path w="16154" h="13949" extrusionOk="0">
                  <a:moveTo>
                    <a:pt x="8056" y="803"/>
                  </a:moveTo>
                  <a:cubicBezTo>
                    <a:pt x="9338" y="803"/>
                    <a:pt x="10632" y="1198"/>
                    <a:pt x="11741" y="2016"/>
                  </a:cubicBezTo>
                  <a:cubicBezTo>
                    <a:pt x="16153" y="5313"/>
                    <a:pt x="14388" y="12304"/>
                    <a:pt x="8954" y="13093"/>
                  </a:cubicBezTo>
                  <a:cubicBezTo>
                    <a:pt x="8625" y="13142"/>
                    <a:pt x="8303" y="13166"/>
                    <a:pt x="7988" y="13166"/>
                  </a:cubicBezTo>
                  <a:cubicBezTo>
                    <a:pt x="3077" y="13166"/>
                    <a:pt x="1" y="7440"/>
                    <a:pt x="3078" y="3293"/>
                  </a:cubicBezTo>
                  <a:lnTo>
                    <a:pt x="3101" y="3293"/>
                  </a:lnTo>
                  <a:cubicBezTo>
                    <a:pt x="4305" y="1661"/>
                    <a:pt x="6167" y="803"/>
                    <a:pt x="8056" y="803"/>
                  </a:cubicBezTo>
                  <a:close/>
                  <a:moveTo>
                    <a:pt x="8062" y="1"/>
                  </a:moveTo>
                  <a:cubicBezTo>
                    <a:pt x="4100" y="1"/>
                    <a:pt x="463" y="3470"/>
                    <a:pt x="1150" y="8007"/>
                  </a:cubicBezTo>
                  <a:cubicBezTo>
                    <a:pt x="1704" y="11755"/>
                    <a:pt x="4860" y="13949"/>
                    <a:pt x="8074" y="13949"/>
                  </a:cubicBezTo>
                  <a:cubicBezTo>
                    <a:pt x="10118" y="13949"/>
                    <a:pt x="12186" y="13061"/>
                    <a:pt x="13622" y="11119"/>
                  </a:cubicBezTo>
                  <a:cubicBezTo>
                    <a:pt x="15921" y="8031"/>
                    <a:pt x="15271" y="3664"/>
                    <a:pt x="12182" y="1389"/>
                  </a:cubicBezTo>
                  <a:cubicBezTo>
                    <a:pt x="10884" y="429"/>
                    <a:pt x="9453" y="1"/>
                    <a:pt x="8062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44"/>
            <p:cNvSpPr/>
            <p:nvPr/>
          </p:nvSpPr>
          <p:spPr>
            <a:xfrm>
              <a:off x="2248175" y="1871350"/>
              <a:ext cx="178850" cy="210200"/>
            </a:xfrm>
            <a:custGeom>
              <a:avLst/>
              <a:gdLst/>
              <a:ahLst/>
              <a:cxnLst/>
              <a:rect l="l" t="t" r="r" b="b"/>
              <a:pathLst>
                <a:path w="7154" h="8408" extrusionOk="0">
                  <a:moveTo>
                    <a:pt x="3670" y="0"/>
                  </a:moveTo>
                  <a:cubicBezTo>
                    <a:pt x="3623" y="325"/>
                    <a:pt x="3531" y="650"/>
                    <a:pt x="3391" y="929"/>
                  </a:cubicBezTo>
                  <a:cubicBezTo>
                    <a:pt x="1928" y="1115"/>
                    <a:pt x="1626" y="3089"/>
                    <a:pt x="2950" y="3693"/>
                  </a:cubicBezTo>
                  <a:cubicBezTo>
                    <a:pt x="2230" y="4575"/>
                    <a:pt x="1139" y="5109"/>
                    <a:pt x="1" y="5156"/>
                  </a:cubicBezTo>
                  <a:cubicBezTo>
                    <a:pt x="239" y="5707"/>
                    <a:pt x="784" y="6040"/>
                    <a:pt x="1346" y="6040"/>
                  </a:cubicBezTo>
                  <a:cubicBezTo>
                    <a:pt x="1494" y="6040"/>
                    <a:pt x="1643" y="6017"/>
                    <a:pt x="1789" y="5969"/>
                  </a:cubicBezTo>
                  <a:lnTo>
                    <a:pt x="1789" y="5969"/>
                  </a:lnTo>
                  <a:cubicBezTo>
                    <a:pt x="1649" y="6131"/>
                    <a:pt x="1464" y="6271"/>
                    <a:pt x="1255" y="6363"/>
                  </a:cubicBezTo>
                  <a:cubicBezTo>
                    <a:pt x="1519" y="6561"/>
                    <a:pt x="1830" y="6660"/>
                    <a:pt x="2138" y="6660"/>
                  </a:cubicBezTo>
                  <a:cubicBezTo>
                    <a:pt x="2481" y="6660"/>
                    <a:pt x="2820" y="6538"/>
                    <a:pt x="3089" y="6294"/>
                  </a:cubicBezTo>
                  <a:lnTo>
                    <a:pt x="3089" y="6294"/>
                  </a:lnTo>
                  <a:cubicBezTo>
                    <a:pt x="3020" y="6503"/>
                    <a:pt x="2880" y="6689"/>
                    <a:pt x="2741" y="6828"/>
                  </a:cubicBezTo>
                  <a:cubicBezTo>
                    <a:pt x="2890" y="6876"/>
                    <a:pt x="3041" y="6899"/>
                    <a:pt x="3191" y="6899"/>
                  </a:cubicBezTo>
                  <a:cubicBezTo>
                    <a:pt x="3626" y="6899"/>
                    <a:pt x="4044" y="6703"/>
                    <a:pt x="4320" y="6340"/>
                  </a:cubicBezTo>
                  <a:lnTo>
                    <a:pt x="4320" y="6340"/>
                  </a:lnTo>
                  <a:cubicBezTo>
                    <a:pt x="4343" y="7107"/>
                    <a:pt x="4088" y="7850"/>
                    <a:pt x="3577" y="8407"/>
                  </a:cubicBezTo>
                  <a:cubicBezTo>
                    <a:pt x="6666" y="7246"/>
                    <a:pt x="7154" y="3066"/>
                    <a:pt x="4413" y="1208"/>
                  </a:cubicBezTo>
                  <a:cubicBezTo>
                    <a:pt x="4413" y="859"/>
                    <a:pt x="4367" y="511"/>
                    <a:pt x="4251" y="186"/>
                  </a:cubicBezTo>
                  <a:cubicBezTo>
                    <a:pt x="4181" y="465"/>
                    <a:pt x="4065" y="743"/>
                    <a:pt x="3925" y="975"/>
                  </a:cubicBezTo>
                  <a:cubicBezTo>
                    <a:pt x="3972" y="627"/>
                    <a:pt x="3879" y="279"/>
                    <a:pt x="36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44"/>
            <p:cNvSpPr/>
            <p:nvPr/>
          </p:nvSpPr>
          <p:spPr>
            <a:xfrm>
              <a:off x="3049975" y="1900675"/>
              <a:ext cx="372200" cy="328750"/>
            </a:xfrm>
            <a:custGeom>
              <a:avLst/>
              <a:gdLst/>
              <a:ahLst/>
              <a:cxnLst/>
              <a:rect l="l" t="t" r="r" b="b"/>
              <a:pathLst>
                <a:path w="14888" h="13150" extrusionOk="0">
                  <a:moveTo>
                    <a:pt x="7441" y="0"/>
                  </a:moveTo>
                  <a:cubicBezTo>
                    <a:pt x="5439" y="0"/>
                    <a:pt x="3459" y="919"/>
                    <a:pt x="2161" y="2659"/>
                  </a:cubicBezTo>
                  <a:cubicBezTo>
                    <a:pt x="1" y="5562"/>
                    <a:pt x="605" y="9673"/>
                    <a:pt x="3531" y="11856"/>
                  </a:cubicBezTo>
                  <a:cubicBezTo>
                    <a:pt x="4703" y="12728"/>
                    <a:pt x="6072" y="13149"/>
                    <a:pt x="7432" y="13149"/>
                  </a:cubicBezTo>
                  <a:cubicBezTo>
                    <a:pt x="9439" y="13149"/>
                    <a:pt x="11426" y="12230"/>
                    <a:pt x="12728" y="10486"/>
                  </a:cubicBezTo>
                  <a:cubicBezTo>
                    <a:pt x="14887" y="7583"/>
                    <a:pt x="14284" y="3472"/>
                    <a:pt x="11357" y="1312"/>
                  </a:cubicBezTo>
                  <a:cubicBezTo>
                    <a:pt x="10181" y="427"/>
                    <a:pt x="8805" y="0"/>
                    <a:pt x="7441" y="0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44"/>
            <p:cNvSpPr/>
            <p:nvPr/>
          </p:nvSpPr>
          <p:spPr>
            <a:xfrm>
              <a:off x="3034625" y="1890300"/>
              <a:ext cx="404375" cy="349075"/>
            </a:xfrm>
            <a:custGeom>
              <a:avLst/>
              <a:gdLst/>
              <a:ahLst/>
              <a:cxnLst/>
              <a:rect l="l" t="t" r="r" b="b"/>
              <a:pathLst>
                <a:path w="16175" h="13963" extrusionOk="0">
                  <a:moveTo>
                    <a:pt x="8082" y="806"/>
                  </a:moveTo>
                  <a:cubicBezTo>
                    <a:pt x="9364" y="806"/>
                    <a:pt x="10656" y="1204"/>
                    <a:pt x="11762" y="2029"/>
                  </a:cubicBezTo>
                  <a:cubicBezTo>
                    <a:pt x="16175" y="5304"/>
                    <a:pt x="14410" y="12317"/>
                    <a:pt x="8952" y="13107"/>
                  </a:cubicBezTo>
                  <a:cubicBezTo>
                    <a:pt x="8625" y="13156"/>
                    <a:pt x="8304" y="13179"/>
                    <a:pt x="7990" y="13179"/>
                  </a:cubicBezTo>
                  <a:cubicBezTo>
                    <a:pt x="3096" y="13179"/>
                    <a:pt x="1" y="7453"/>
                    <a:pt x="3100" y="3306"/>
                  </a:cubicBezTo>
                  <a:cubicBezTo>
                    <a:pt x="4318" y="1672"/>
                    <a:pt x="6189" y="806"/>
                    <a:pt x="8082" y="806"/>
                  </a:cubicBezTo>
                  <a:close/>
                  <a:moveTo>
                    <a:pt x="8069" y="1"/>
                  </a:moveTo>
                  <a:cubicBezTo>
                    <a:pt x="4112" y="1"/>
                    <a:pt x="479" y="3471"/>
                    <a:pt x="1149" y="8021"/>
                  </a:cubicBezTo>
                  <a:cubicBezTo>
                    <a:pt x="1717" y="11768"/>
                    <a:pt x="4878" y="13962"/>
                    <a:pt x="8094" y="13962"/>
                  </a:cubicBezTo>
                  <a:cubicBezTo>
                    <a:pt x="10140" y="13962"/>
                    <a:pt x="12208" y="13074"/>
                    <a:pt x="13643" y="11133"/>
                  </a:cubicBezTo>
                  <a:cubicBezTo>
                    <a:pt x="15943" y="8044"/>
                    <a:pt x="15292" y="3678"/>
                    <a:pt x="12204" y="1402"/>
                  </a:cubicBezTo>
                  <a:cubicBezTo>
                    <a:pt x="10901" y="433"/>
                    <a:pt x="9465" y="1"/>
                    <a:pt x="8069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44"/>
            <p:cNvSpPr/>
            <p:nvPr/>
          </p:nvSpPr>
          <p:spPr>
            <a:xfrm>
              <a:off x="3156225" y="2076875"/>
              <a:ext cx="108600" cy="92925"/>
            </a:xfrm>
            <a:custGeom>
              <a:avLst/>
              <a:gdLst/>
              <a:ahLst/>
              <a:cxnLst/>
              <a:rect l="l" t="t" r="r" b="b"/>
              <a:pathLst>
                <a:path w="4344" h="3717" extrusionOk="0">
                  <a:moveTo>
                    <a:pt x="814" y="0"/>
                  </a:moveTo>
                  <a:lnTo>
                    <a:pt x="1" y="1092"/>
                  </a:lnTo>
                  <a:lnTo>
                    <a:pt x="3531" y="3716"/>
                  </a:lnTo>
                  <a:lnTo>
                    <a:pt x="4344" y="2625"/>
                  </a:lnTo>
                  <a:lnTo>
                    <a:pt x="8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44"/>
            <p:cNvSpPr/>
            <p:nvPr/>
          </p:nvSpPr>
          <p:spPr>
            <a:xfrm>
              <a:off x="3112700" y="2048750"/>
              <a:ext cx="53850" cy="40450"/>
            </a:xfrm>
            <a:custGeom>
              <a:avLst/>
              <a:gdLst/>
              <a:ahLst/>
              <a:cxnLst/>
              <a:rect l="l" t="t" r="r" b="b"/>
              <a:pathLst>
                <a:path w="2154" h="1618" extrusionOk="0">
                  <a:moveTo>
                    <a:pt x="1084" y="0"/>
                  </a:moveTo>
                  <a:cubicBezTo>
                    <a:pt x="1041" y="0"/>
                    <a:pt x="997" y="4"/>
                    <a:pt x="952" y="11"/>
                  </a:cubicBezTo>
                  <a:cubicBezTo>
                    <a:pt x="209" y="104"/>
                    <a:pt x="0" y="1102"/>
                    <a:pt x="650" y="1497"/>
                  </a:cubicBezTo>
                  <a:cubicBezTo>
                    <a:pt x="776" y="1578"/>
                    <a:pt x="920" y="1617"/>
                    <a:pt x="1064" y="1617"/>
                  </a:cubicBezTo>
                  <a:cubicBezTo>
                    <a:pt x="1293" y="1617"/>
                    <a:pt x="1525" y="1519"/>
                    <a:pt x="1695" y="1334"/>
                  </a:cubicBezTo>
                  <a:cubicBezTo>
                    <a:pt x="2154" y="811"/>
                    <a:pt x="1751" y="0"/>
                    <a:pt x="10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44"/>
            <p:cNvSpPr/>
            <p:nvPr/>
          </p:nvSpPr>
          <p:spPr>
            <a:xfrm>
              <a:off x="3189900" y="1988200"/>
              <a:ext cx="151575" cy="136875"/>
            </a:xfrm>
            <a:custGeom>
              <a:avLst/>
              <a:gdLst/>
              <a:ahLst/>
              <a:cxnLst/>
              <a:rect l="l" t="t" r="r" b="b"/>
              <a:pathLst>
                <a:path w="6063" h="5475" extrusionOk="0">
                  <a:moveTo>
                    <a:pt x="2672" y="0"/>
                  </a:moveTo>
                  <a:cubicBezTo>
                    <a:pt x="2200" y="0"/>
                    <a:pt x="1782" y="243"/>
                    <a:pt x="1464" y="668"/>
                  </a:cubicBezTo>
                  <a:cubicBezTo>
                    <a:pt x="1139" y="1109"/>
                    <a:pt x="1046" y="1666"/>
                    <a:pt x="1255" y="2177"/>
                  </a:cubicBezTo>
                  <a:lnTo>
                    <a:pt x="790" y="1829"/>
                  </a:lnTo>
                  <a:lnTo>
                    <a:pt x="1" y="2874"/>
                  </a:lnTo>
                  <a:lnTo>
                    <a:pt x="3531" y="5475"/>
                  </a:lnTo>
                  <a:lnTo>
                    <a:pt x="4297" y="4430"/>
                  </a:lnTo>
                  <a:lnTo>
                    <a:pt x="2439" y="3060"/>
                  </a:lnTo>
                  <a:cubicBezTo>
                    <a:pt x="1952" y="2688"/>
                    <a:pt x="1836" y="2247"/>
                    <a:pt x="2161" y="1806"/>
                  </a:cubicBezTo>
                  <a:cubicBezTo>
                    <a:pt x="2319" y="1591"/>
                    <a:pt x="2493" y="1492"/>
                    <a:pt x="2690" y="1492"/>
                  </a:cubicBezTo>
                  <a:cubicBezTo>
                    <a:pt x="2897" y="1492"/>
                    <a:pt x="3129" y="1603"/>
                    <a:pt x="3392" y="1806"/>
                  </a:cubicBezTo>
                  <a:lnTo>
                    <a:pt x="5249" y="3176"/>
                  </a:lnTo>
                  <a:lnTo>
                    <a:pt x="6062" y="2084"/>
                  </a:lnTo>
                  <a:lnTo>
                    <a:pt x="3810" y="435"/>
                  </a:lnTo>
                  <a:cubicBezTo>
                    <a:pt x="3411" y="137"/>
                    <a:pt x="3026" y="0"/>
                    <a:pt x="26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44"/>
            <p:cNvSpPr/>
            <p:nvPr/>
          </p:nvSpPr>
          <p:spPr>
            <a:xfrm>
              <a:off x="3225900" y="2336000"/>
              <a:ext cx="776875" cy="589925"/>
            </a:xfrm>
            <a:custGeom>
              <a:avLst/>
              <a:gdLst/>
              <a:ahLst/>
              <a:cxnLst/>
              <a:rect l="l" t="t" r="r" b="b"/>
              <a:pathLst>
                <a:path w="31075" h="23597" extrusionOk="0">
                  <a:moveTo>
                    <a:pt x="2279" y="0"/>
                  </a:moveTo>
                  <a:cubicBezTo>
                    <a:pt x="1667" y="0"/>
                    <a:pt x="1063" y="279"/>
                    <a:pt x="674" y="806"/>
                  </a:cubicBezTo>
                  <a:cubicBezTo>
                    <a:pt x="1" y="1689"/>
                    <a:pt x="186" y="2943"/>
                    <a:pt x="1092" y="3616"/>
                  </a:cubicBezTo>
                  <a:lnTo>
                    <a:pt x="29379" y="23403"/>
                  </a:lnTo>
                  <a:cubicBezTo>
                    <a:pt x="29557" y="23534"/>
                    <a:pt x="29760" y="23597"/>
                    <a:pt x="29962" y="23597"/>
                  </a:cubicBezTo>
                  <a:cubicBezTo>
                    <a:pt x="30261" y="23597"/>
                    <a:pt x="30555" y="23458"/>
                    <a:pt x="30749" y="23194"/>
                  </a:cubicBezTo>
                  <a:cubicBezTo>
                    <a:pt x="31074" y="22753"/>
                    <a:pt x="30981" y="22149"/>
                    <a:pt x="30540" y="21824"/>
                  </a:cubicBezTo>
                  <a:lnTo>
                    <a:pt x="3461" y="388"/>
                  </a:lnTo>
                  <a:cubicBezTo>
                    <a:pt x="3106" y="126"/>
                    <a:pt x="2691" y="0"/>
                    <a:pt x="2279" y="0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44"/>
            <p:cNvSpPr/>
            <p:nvPr/>
          </p:nvSpPr>
          <p:spPr>
            <a:xfrm>
              <a:off x="4349375" y="3178275"/>
              <a:ext cx="45875" cy="34275"/>
            </a:xfrm>
            <a:custGeom>
              <a:avLst/>
              <a:gdLst/>
              <a:ahLst/>
              <a:cxnLst/>
              <a:rect l="l" t="t" r="r" b="b"/>
              <a:pathLst>
                <a:path w="1835" h="1371" fill="none" extrusionOk="0">
                  <a:moveTo>
                    <a:pt x="0" y="0"/>
                  </a:moveTo>
                  <a:lnTo>
                    <a:pt x="1835" y="1370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44"/>
            <p:cNvSpPr/>
            <p:nvPr/>
          </p:nvSpPr>
          <p:spPr>
            <a:xfrm>
              <a:off x="1566550" y="1086025"/>
              <a:ext cx="488300" cy="497350"/>
            </a:xfrm>
            <a:custGeom>
              <a:avLst/>
              <a:gdLst/>
              <a:ahLst/>
              <a:cxnLst/>
              <a:rect l="l" t="t" r="r" b="b"/>
              <a:pathLst>
                <a:path w="19532" h="19894" extrusionOk="0">
                  <a:moveTo>
                    <a:pt x="11846" y="0"/>
                  </a:moveTo>
                  <a:cubicBezTo>
                    <a:pt x="8815" y="0"/>
                    <a:pt x="5783" y="124"/>
                    <a:pt x="2764" y="363"/>
                  </a:cubicBezTo>
                  <a:cubicBezTo>
                    <a:pt x="1162" y="479"/>
                    <a:pt x="1" y="1872"/>
                    <a:pt x="117" y="3451"/>
                  </a:cubicBezTo>
                  <a:cubicBezTo>
                    <a:pt x="140" y="3591"/>
                    <a:pt x="140" y="3730"/>
                    <a:pt x="186" y="3846"/>
                  </a:cubicBezTo>
                  <a:cubicBezTo>
                    <a:pt x="1371" y="9304"/>
                    <a:pt x="2973" y="14669"/>
                    <a:pt x="4924" y="19894"/>
                  </a:cubicBezTo>
                  <a:lnTo>
                    <a:pt x="19532" y="270"/>
                  </a:lnTo>
                  <a:cubicBezTo>
                    <a:pt x="16977" y="89"/>
                    <a:pt x="14412" y="0"/>
                    <a:pt x="11846" y="0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44"/>
            <p:cNvSpPr/>
            <p:nvPr/>
          </p:nvSpPr>
          <p:spPr>
            <a:xfrm>
              <a:off x="1733775" y="1419125"/>
              <a:ext cx="41250" cy="36925"/>
            </a:xfrm>
            <a:custGeom>
              <a:avLst/>
              <a:gdLst/>
              <a:ahLst/>
              <a:cxnLst/>
              <a:rect l="l" t="t" r="r" b="b"/>
              <a:pathLst>
                <a:path w="1650" h="1477" extrusionOk="0">
                  <a:moveTo>
                    <a:pt x="825" y="0"/>
                  </a:moveTo>
                  <a:cubicBezTo>
                    <a:pt x="597" y="0"/>
                    <a:pt x="372" y="103"/>
                    <a:pt x="232" y="299"/>
                  </a:cubicBezTo>
                  <a:cubicBezTo>
                    <a:pt x="0" y="625"/>
                    <a:pt x="70" y="1089"/>
                    <a:pt x="395" y="1321"/>
                  </a:cubicBezTo>
                  <a:cubicBezTo>
                    <a:pt x="529" y="1426"/>
                    <a:pt x="682" y="1476"/>
                    <a:pt x="834" y="1476"/>
                  </a:cubicBezTo>
                  <a:cubicBezTo>
                    <a:pt x="1051" y="1476"/>
                    <a:pt x="1266" y="1374"/>
                    <a:pt x="1417" y="1182"/>
                  </a:cubicBezTo>
                  <a:cubicBezTo>
                    <a:pt x="1649" y="857"/>
                    <a:pt x="1579" y="392"/>
                    <a:pt x="1254" y="137"/>
                  </a:cubicBezTo>
                  <a:cubicBezTo>
                    <a:pt x="1125" y="45"/>
                    <a:pt x="974" y="0"/>
                    <a:pt x="8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44"/>
            <p:cNvSpPr/>
            <p:nvPr/>
          </p:nvSpPr>
          <p:spPr>
            <a:xfrm>
              <a:off x="1790075" y="1339125"/>
              <a:ext cx="48225" cy="37175"/>
            </a:xfrm>
            <a:custGeom>
              <a:avLst/>
              <a:gdLst/>
              <a:ahLst/>
              <a:cxnLst/>
              <a:rect l="l" t="t" r="r" b="b"/>
              <a:pathLst>
                <a:path w="1929" h="1487" extrusionOk="0">
                  <a:moveTo>
                    <a:pt x="949" y="0"/>
                  </a:moveTo>
                  <a:cubicBezTo>
                    <a:pt x="727" y="0"/>
                    <a:pt x="509" y="103"/>
                    <a:pt x="372" y="295"/>
                  </a:cubicBezTo>
                  <a:cubicBezTo>
                    <a:pt x="0" y="798"/>
                    <a:pt x="371" y="1487"/>
                    <a:pt x="959" y="1487"/>
                  </a:cubicBezTo>
                  <a:cubicBezTo>
                    <a:pt x="995" y="1487"/>
                    <a:pt x="1032" y="1484"/>
                    <a:pt x="1069" y="1479"/>
                  </a:cubicBezTo>
                  <a:cubicBezTo>
                    <a:pt x="1719" y="1363"/>
                    <a:pt x="1928" y="527"/>
                    <a:pt x="1394" y="132"/>
                  </a:cubicBezTo>
                  <a:lnTo>
                    <a:pt x="1394" y="132"/>
                  </a:lnTo>
                  <a:lnTo>
                    <a:pt x="1394" y="155"/>
                  </a:lnTo>
                  <a:cubicBezTo>
                    <a:pt x="1261" y="50"/>
                    <a:pt x="1104" y="0"/>
                    <a:pt x="9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44"/>
            <p:cNvSpPr/>
            <p:nvPr/>
          </p:nvSpPr>
          <p:spPr>
            <a:xfrm>
              <a:off x="1852800" y="1258875"/>
              <a:ext cx="41825" cy="36925"/>
            </a:xfrm>
            <a:custGeom>
              <a:avLst/>
              <a:gdLst/>
              <a:ahLst/>
              <a:cxnLst/>
              <a:rect l="l" t="t" r="r" b="b"/>
              <a:pathLst>
                <a:path w="1673" h="1477" extrusionOk="0">
                  <a:moveTo>
                    <a:pt x="846" y="0"/>
                  </a:moveTo>
                  <a:cubicBezTo>
                    <a:pt x="617" y="0"/>
                    <a:pt x="386" y="104"/>
                    <a:pt x="232" y="300"/>
                  </a:cubicBezTo>
                  <a:cubicBezTo>
                    <a:pt x="0" y="625"/>
                    <a:pt x="70" y="1089"/>
                    <a:pt x="395" y="1322"/>
                  </a:cubicBezTo>
                  <a:cubicBezTo>
                    <a:pt x="528" y="1427"/>
                    <a:pt x="686" y="1477"/>
                    <a:pt x="840" y="1477"/>
                  </a:cubicBezTo>
                  <a:cubicBezTo>
                    <a:pt x="1063" y="1477"/>
                    <a:pt x="1280" y="1374"/>
                    <a:pt x="1417" y="1182"/>
                  </a:cubicBezTo>
                  <a:cubicBezTo>
                    <a:pt x="1672" y="857"/>
                    <a:pt x="1602" y="393"/>
                    <a:pt x="1277" y="137"/>
                  </a:cubicBezTo>
                  <a:cubicBezTo>
                    <a:pt x="1148" y="45"/>
                    <a:pt x="997" y="0"/>
                    <a:pt x="8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44"/>
            <p:cNvSpPr/>
            <p:nvPr/>
          </p:nvSpPr>
          <p:spPr>
            <a:xfrm>
              <a:off x="1913175" y="1183975"/>
              <a:ext cx="41250" cy="36475"/>
            </a:xfrm>
            <a:custGeom>
              <a:avLst/>
              <a:gdLst/>
              <a:ahLst/>
              <a:cxnLst/>
              <a:rect l="l" t="t" r="r" b="b"/>
              <a:pathLst>
                <a:path w="1650" h="1459" extrusionOk="0">
                  <a:moveTo>
                    <a:pt x="831" y="0"/>
                  </a:moveTo>
                  <a:cubicBezTo>
                    <a:pt x="608" y="0"/>
                    <a:pt x="387" y="104"/>
                    <a:pt x="233" y="300"/>
                  </a:cubicBezTo>
                  <a:cubicBezTo>
                    <a:pt x="0" y="602"/>
                    <a:pt x="47" y="1066"/>
                    <a:pt x="372" y="1322"/>
                  </a:cubicBezTo>
                  <a:cubicBezTo>
                    <a:pt x="501" y="1414"/>
                    <a:pt x="652" y="1458"/>
                    <a:pt x="803" y="1458"/>
                  </a:cubicBezTo>
                  <a:cubicBezTo>
                    <a:pt x="1033" y="1458"/>
                    <a:pt x="1263" y="1355"/>
                    <a:pt x="1417" y="1159"/>
                  </a:cubicBezTo>
                  <a:cubicBezTo>
                    <a:pt x="1649" y="857"/>
                    <a:pt x="1580" y="393"/>
                    <a:pt x="1254" y="137"/>
                  </a:cubicBezTo>
                  <a:cubicBezTo>
                    <a:pt x="1125" y="45"/>
                    <a:pt x="978" y="0"/>
                    <a:pt x="8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44"/>
            <p:cNvSpPr/>
            <p:nvPr/>
          </p:nvSpPr>
          <p:spPr>
            <a:xfrm>
              <a:off x="1625200" y="1181575"/>
              <a:ext cx="103950" cy="293825"/>
            </a:xfrm>
            <a:custGeom>
              <a:avLst/>
              <a:gdLst/>
              <a:ahLst/>
              <a:cxnLst/>
              <a:rect l="l" t="t" r="r" b="b"/>
              <a:pathLst>
                <a:path w="4158" h="11753" fill="none" extrusionOk="0">
                  <a:moveTo>
                    <a:pt x="4157" y="11752"/>
                  </a:moveTo>
                  <a:cubicBezTo>
                    <a:pt x="4157" y="11752"/>
                    <a:pt x="743" y="3067"/>
                    <a:pt x="0" y="1"/>
                  </a:cubicBez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44"/>
            <p:cNvSpPr/>
            <p:nvPr/>
          </p:nvSpPr>
          <p:spPr>
            <a:xfrm>
              <a:off x="3170750" y="2098350"/>
              <a:ext cx="858725" cy="974275"/>
            </a:xfrm>
            <a:custGeom>
              <a:avLst/>
              <a:gdLst/>
              <a:ahLst/>
              <a:cxnLst/>
              <a:rect l="l" t="t" r="r" b="b"/>
              <a:pathLst>
                <a:path w="34349" h="38971" extrusionOk="0">
                  <a:moveTo>
                    <a:pt x="27242" y="1"/>
                  </a:moveTo>
                  <a:lnTo>
                    <a:pt x="0" y="36602"/>
                  </a:lnTo>
                  <a:lnTo>
                    <a:pt x="16931" y="38970"/>
                  </a:lnTo>
                  <a:lnTo>
                    <a:pt x="34349" y="15537"/>
                  </a:lnTo>
                  <a:lnTo>
                    <a:pt x="27242" y="1"/>
                  </a:ln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44"/>
            <p:cNvSpPr/>
            <p:nvPr/>
          </p:nvSpPr>
          <p:spPr>
            <a:xfrm>
              <a:off x="3448850" y="2921525"/>
              <a:ext cx="59250" cy="23000"/>
            </a:xfrm>
            <a:custGeom>
              <a:avLst/>
              <a:gdLst/>
              <a:ahLst/>
              <a:cxnLst/>
              <a:rect l="l" t="t" r="r" b="b"/>
              <a:pathLst>
                <a:path w="2370" h="920" extrusionOk="0">
                  <a:moveTo>
                    <a:pt x="296" y="1"/>
                  </a:moveTo>
                  <a:cubicBezTo>
                    <a:pt x="176" y="1"/>
                    <a:pt x="64" y="69"/>
                    <a:pt x="24" y="191"/>
                  </a:cubicBezTo>
                  <a:cubicBezTo>
                    <a:pt x="1" y="307"/>
                    <a:pt x="70" y="447"/>
                    <a:pt x="210" y="470"/>
                  </a:cubicBezTo>
                  <a:lnTo>
                    <a:pt x="2044" y="911"/>
                  </a:lnTo>
                  <a:cubicBezTo>
                    <a:pt x="2066" y="916"/>
                    <a:pt x="2088" y="919"/>
                    <a:pt x="2110" y="919"/>
                  </a:cubicBezTo>
                  <a:cubicBezTo>
                    <a:pt x="2180" y="919"/>
                    <a:pt x="2247" y="889"/>
                    <a:pt x="2300" y="818"/>
                  </a:cubicBezTo>
                  <a:cubicBezTo>
                    <a:pt x="2323" y="795"/>
                    <a:pt x="2346" y="772"/>
                    <a:pt x="2346" y="748"/>
                  </a:cubicBezTo>
                  <a:cubicBezTo>
                    <a:pt x="2370" y="609"/>
                    <a:pt x="2300" y="493"/>
                    <a:pt x="2161" y="447"/>
                  </a:cubicBezTo>
                  <a:lnTo>
                    <a:pt x="349" y="5"/>
                  </a:lnTo>
                  <a:cubicBezTo>
                    <a:pt x="331" y="2"/>
                    <a:pt x="314" y="1"/>
                    <a:pt x="2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44"/>
            <p:cNvSpPr/>
            <p:nvPr/>
          </p:nvSpPr>
          <p:spPr>
            <a:xfrm>
              <a:off x="3304875" y="2822350"/>
              <a:ext cx="112650" cy="35025"/>
            </a:xfrm>
            <a:custGeom>
              <a:avLst/>
              <a:gdLst/>
              <a:ahLst/>
              <a:cxnLst/>
              <a:rect l="l" t="t" r="r" b="b"/>
              <a:pathLst>
                <a:path w="4506" h="1401" extrusionOk="0">
                  <a:moveTo>
                    <a:pt x="325" y="1"/>
                  </a:moveTo>
                  <a:lnTo>
                    <a:pt x="0" y="442"/>
                  </a:lnTo>
                  <a:lnTo>
                    <a:pt x="4180" y="1394"/>
                  </a:lnTo>
                  <a:cubicBezTo>
                    <a:pt x="4197" y="1399"/>
                    <a:pt x="4213" y="1400"/>
                    <a:pt x="4230" y="1400"/>
                  </a:cubicBezTo>
                  <a:cubicBezTo>
                    <a:pt x="4306" y="1400"/>
                    <a:pt x="4379" y="1359"/>
                    <a:pt x="4436" y="1301"/>
                  </a:cubicBezTo>
                  <a:cubicBezTo>
                    <a:pt x="4459" y="1278"/>
                    <a:pt x="4459" y="1232"/>
                    <a:pt x="4482" y="1209"/>
                  </a:cubicBezTo>
                  <a:cubicBezTo>
                    <a:pt x="4506" y="1069"/>
                    <a:pt x="4413" y="953"/>
                    <a:pt x="4297" y="907"/>
                  </a:cubicBezTo>
                  <a:lnTo>
                    <a:pt x="3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44"/>
            <p:cNvSpPr/>
            <p:nvPr/>
          </p:nvSpPr>
          <p:spPr>
            <a:xfrm>
              <a:off x="3733925" y="2244675"/>
              <a:ext cx="114400" cy="205200"/>
            </a:xfrm>
            <a:custGeom>
              <a:avLst/>
              <a:gdLst/>
              <a:ahLst/>
              <a:cxnLst/>
              <a:rect l="l" t="t" r="r" b="b"/>
              <a:pathLst>
                <a:path w="4576" h="8208" extrusionOk="0">
                  <a:moveTo>
                    <a:pt x="326" y="0"/>
                  </a:moveTo>
                  <a:lnTo>
                    <a:pt x="1" y="441"/>
                  </a:lnTo>
                  <a:lnTo>
                    <a:pt x="4111" y="8082"/>
                  </a:lnTo>
                  <a:cubicBezTo>
                    <a:pt x="4159" y="8161"/>
                    <a:pt x="4238" y="8208"/>
                    <a:pt x="4328" y="8208"/>
                  </a:cubicBezTo>
                  <a:cubicBezTo>
                    <a:pt x="4370" y="8208"/>
                    <a:pt x="4415" y="8197"/>
                    <a:pt x="4460" y="8175"/>
                  </a:cubicBezTo>
                  <a:lnTo>
                    <a:pt x="4460" y="8152"/>
                  </a:lnTo>
                  <a:cubicBezTo>
                    <a:pt x="4483" y="8128"/>
                    <a:pt x="4506" y="8105"/>
                    <a:pt x="4529" y="8082"/>
                  </a:cubicBezTo>
                  <a:cubicBezTo>
                    <a:pt x="4576" y="7989"/>
                    <a:pt x="4576" y="7896"/>
                    <a:pt x="4529" y="7803"/>
                  </a:cubicBezTo>
                  <a:lnTo>
                    <a:pt x="3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44"/>
            <p:cNvSpPr/>
            <p:nvPr/>
          </p:nvSpPr>
          <p:spPr>
            <a:xfrm>
              <a:off x="3229400" y="2925125"/>
              <a:ext cx="394250" cy="100625"/>
            </a:xfrm>
            <a:custGeom>
              <a:avLst/>
              <a:gdLst/>
              <a:ahLst/>
              <a:cxnLst/>
              <a:rect l="l" t="t" r="r" b="b"/>
              <a:pathLst>
                <a:path w="15770" h="4025" extrusionOk="0">
                  <a:moveTo>
                    <a:pt x="325" y="1"/>
                  </a:moveTo>
                  <a:lnTo>
                    <a:pt x="0" y="419"/>
                  </a:lnTo>
                  <a:lnTo>
                    <a:pt x="15444" y="4018"/>
                  </a:lnTo>
                  <a:cubicBezTo>
                    <a:pt x="15460" y="4022"/>
                    <a:pt x="15477" y="4024"/>
                    <a:pt x="15493" y="4024"/>
                  </a:cubicBezTo>
                  <a:cubicBezTo>
                    <a:pt x="15569" y="4024"/>
                    <a:pt x="15642" y="3983"/>
                    <a:pt x="15699" y="3925"/>
                  </a:cubicBezTo>
                  <a:cubicBezTo>
                    <a:pt x="15723" y="3902"/>
                    <a:pt x="15723" y="3856"/>
                    <a:pt x="15746" y="3833"/>
                  </a:cubicBezTo>
                  <a:cubicBezTo>
                    <a:pt x="15769" y="3716"/>
                    <a:pt x="15699" y="3577"/>
                    <a:pt x="15560" y="3554"/>
                  </a:cubicBezTo>
                  <a:lnTo>
                    <a:pt x="3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44"/>
            <p:cNvSpPr/>
            <p:nvPr/>
          </p:nvSpPr>
          <p:spPr>
            <a:xfrm>
              <a:off x="3784450" y="2177325"/>
              <a:ext cx="181750" cy="341850"/>
            </a:xfrm>
            <a:custGeom>
              <a:avLst/>
              <a:gdLst/>
              <a:ahLst/>
              <a:cxnLst/>
              <a:rect l="l" t="t" r="r" b="b"/>
              <a:pathLst>
                <a:path w="7270" h="13674" extrusionOk="0">
                  <a:moveTo>
                    <a:pt x="349" y="0"/>
                  </a:moveTo>
                  <a:lnTo>
                    <a:pt x="0" y="418"/>
                  </a:lnTo>
                  <a:lnTo>
                    <a:pt x="6782" y="13540"/>
                  </a:lnTo>
                  <a:cubicBezTo>
                    <a:pt x="6833" y="13626"/>
                    <a:pt x="6923" y="13674"/>
                    <a:pt x="7014" y="13674"/>
                  </a:cubicBezTo>
                  <a:cubicBezTo>
                    <a:pt x="7045" y="13674"/>
                    <a:pt x="7077" y="13668"/>
                    <a:pt x="7107" y="13656"/>
                  </a:cubicBezTo>
                  <a:cubicBezTo>
                    <a:pt x="7153" y="13633"/>
                    <a:pt x="7176" y="13609"/>
                    <a:pt x="7200" y="13563"/>
                  </a:cubicBezTo>
                  <a:cubicBezTo>
                    <a:pt x="7269" y="13493"/>
                    <a:pt x="7269" y="13400"/>
                    <a:pt x="7223" y="13307"/>
                  </a:cubicBezTo>
                  <a:lnTo>
                    <a:pt x="3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44"/>
            <p:cNvSpPr/>
            <p:nvPr/>
          </p:nvSpPr>
          <p:spPr>
            <a:xfrm>
              <a:off x="3264225" y="2877525"/>
              <a:ext cx="168975" cy="49375"/>
            </a:xfrm>
            <a:custGeom>
              <a:avLst/>
              <a:gdLst/>
              <a:ahLst/>
              <a:cxnLst/>
              <a:rect l="l" t="t" r="r" b="b"/>
              <a:pathLst>
                <a:path w="6759" h="1975" extrusionOk="0">
                  <a:moveTo>
                    <a:pt x="326" y="0"/>
                  </a:moveTo>
                  <a:lnTo>
                    <a:pt x="0" y="441"/>
                  </a:lnTo>
                  <a:lnTo>
                    <a:pt x="6410" y="1974"/>
                  </a:lnTo>
                  <a:cubicBezTo>
                    <a:pt x="6526" y="1974"/>
                    <a:pt x="6619" y="1951"/>
                    <a:pt x="6666" y="1881"/>
                  </a:cubicBezTo>
                  <a:cubicBezTo>
                    <a:pt x="6689" y="1858"/>
                    <a:pt x="6712" y="1812"/>
                    <a:pt x="6735" y="1788"/>
                  </a:cubicBezTo>
                  <a:cubicBezTo>
                    <a:pt x="6759" y="1672"/>
                    <a:pt x="6689" y="1533"/>
                    <a:pt x="6550" y="1510"/>
                  </a:cubicBezTo>
                  <a:lnTo>
                    <a:pt x="3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44"/>
            <p:cNvSpPr/>
            <p:nvPr/>
          </p:nvSpPr>
          <p:spPr>
            <a:xfrm>
              <a:off x="3008175" y="1438800"/>
              <a:ext cx="32550" cy="24400"/>
            </a:xfrm>
            <a:custGeom>
              <a:avLst/>
              <a:gdLst/>
              <a:ahLst/>
              <a:cxnLst/>
              <a:rect l="l" t="t" r="r" b="b"/>
              <a:pathLst>
                <a:path w="1302" h="976" fill="none" extrusionOk="0">
                  <a:moveTo>
                    <a:pt x="1" y="0"/>
                  </a:moveTo>
                  <a:lnTo>
                    <a:pt x="1301" y="976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44"/>
            <p:cNvSpPr/>
            <p:nvPr/>
          </p:nvSpPr>
          <p:spPr>
            <a:xfrm>
              <a:off x="2816575" y="1295975"/>
              <a:ext cx="170150" cy="126575"/>
            </a:xfrm>
            <a:custGeom>
              <a:avLst/>
              <a:gdLst/>
              <a:ahLst/>
              <a:cxnLst/>
              <a:rect l="l" t="t" r="r" b="b"/>
              <a:pathLst>
                <a:path w="6806" h="5063" fill="none" extrusionOk="0">
                  <a:moveTo>
                    <a:pt x="1" y="0"/>
                  </a:moveTo>
                  <a:lnTo>
                    <a:pt x="6805" y="5063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44"/>
            <p:cNvSpPr/>
            <p:nvPr/>
          </p:nvSpPr>
          <p:spPr>
            <a:xfrm>
              <a:off x="3188750" y="1543300"/>
              <a:ext cx="135875" cy="100475"/>
            </a:xfrm>
            <a:custGeom>
              <a:avLst/>
              <a:gdLst/>
              <a:ahLst/>
              <a:cxnLst/>
              <a:rect l="l" t="t" r="r" b="b"/>
              <a:pathLst>
                <a:path w="5435" h="4019" fill="none" extrusionOk="0">
                  <a:moveTo>
                    <a:pt x="0" y="1"/>
                  </a:moveTo>
                  <a:lnTo>
                    <a:pt x="5435" y="4018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44"/>
            <p:cNvSpPr/>
            <p:nvPr/>
          </p:nvSpPr>
          <p:spPr>
            <a:xfrm>
              <a:off x="2836900" y="1261450"/>
              <a:ext cx="330975" cy="267350"/>
            </a:xfrm>
            <a:custGeom>
              <a:avLst/>
              <a:gdLst/>
              <a:ahLst/>
              <a:cxnLst/>
              <a:rect l="l" t="t" r="r" b="b"/>
              <a:pathLst>
                <a:path w="13239" h="10694" extrusionOk="0">
                  <a:moveTo>
                    <a:pt x="492" y="1"/>
                  </a:moveTo>
                  <a:cubicBezTo>
                    <a:pt x="468" y="1"/>
                    <a:pt x="443" y="4"/>
                    <a:pt x="419" y="11"/>
                  </a:cubicBezTo>
                  <a:cubicBezTo>
                    <a:pt x="1" y="104"/>
                    <a:pt x="70" y="754"/>
                    <a:pt x="233" y="1079"/>
                  </a:cubicBezTo>
                  <a:cubicBezTo>
                    <a:pt x="488" y="1520"/>
                    <a:pt x="1092" y="1822"/>
                    <a:pt x="1487" y="2101"/>
                  </a:cubicBezTo>
                  <a:lnTo>
                    <a:pt x="13029" y="10694"/>
                  </a:lnTo>
                  <a:cubicBezTo>
                    <a:pt x="13029" y="10694"/>
                    <a:pt x="13238" y="10392"/>
                    <a:pt x="12542" y="9626"/>
                  </a:cubicBezTo>
                  <a:cubicBezTo>
                    <a:pt x="11822" y="8859"/>
                    <a:pt x="9940" y="7930"/>
                    <a:pt x="9546" y="7048"/>
                  </a:cubicBezTo>
                  <a:cubicBezTo>
                    <a:pt x="9128" y="6165"/>
                    <a:pt x="9081" y="5306"/>
                    <a:pt x="8570" y="4586"/>
                  </a:cubicBezTo>
                  <a:cubicBezTo>
                    <a:pt x="8059" y="3866"/>
                    <a:pt x="6991" y="4238"/>
                    <a:pt x="6085" y="3076"/>
                  </a:cubicBezTo>
                  <a:cubicBezTo>
                    <a:pt x="5156" y="1938"/>
                    <a:pt x="6736" y="1102"/>
                    <a:pt x="5063" y="220"/>
                  </a:cubicBezTo>
                  <a:cubicBezTo>
                    <a:pt x="4850" y="108"/>
                    <a:pt x="4634" y="62"/>
                    <a:pt x="4418" y="62"/>
                  </a:cubicBezTo>
                  <a:cubicBezTo>
                    <a:pt x="3739" y="62"/>
                    <a:pt x="3056" y="513"/>
                    <a:pt x="2439" y="777"/>
                  </a:cubicBezTo>
                  <a:cubicBezTo>
                    <a:pt x="2265" y="882"/>
                    <a:pt x="2065" y="934"/>
                    <a:pt x="1858" y="934"/>
                  </a:cubicBezTo>
                  <a:cubicBezTo>
                    <a:pt x="1789" y="934"/>
                    <a:pt x="1719" y="928"/>
                    <a:pt x="1650" y="917"/>
                  </a:cubicBezTo>
                  <a:cubicBezTo>
                    <a:pt x="1278" y="829"/>
                    <a:pt x="886" y="1"/>
                    <a:pt x="492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44"/>
            <p:cNvSpPr/>
            <p:nvPr/>
          </p:nvSpPr>
          <p:spPr>
            <a:xfrm>
              <a:off x="3587050" y="3789650"/>
              <a:ext cx="371025" cy="275800"/>
            </a:xfrm>
            <a:custGeom>
              <a:avLst/>
              <a:gdLst/>
              <a:ahLst/>
              <a:cxnLst/>
              <a:rect l="l" t="t" r="r" b="b"/>
              <a:pathLst>
                <a:path w="14841" h="11032" fill="none" extrusionOk="0">
                  <a:moveTo>
                    <a:pt x="0" y="0"/>
                  </a:moveTo>
                  <a:lnTo>
                    <a:pt x="14840" y="11032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44"/>
            <p:cNvSpPr/>
            <p:nvPr/>
          </p:nvSpPr>
          <p:spPr>
            <a:xfrm>
              <a:off x="3396700" y="3657550"/>
              <a:ext cx="173525" cy="119575"/>
            </a:xfrm>
            <a:custGeom>
              <a:avLst/>
              <a:gdLst/>
              <a:ahLst/>
              <a:cxnLst/>
              <a:rect l="l" t="t" r="r" b="b"/>
              <a:pathLst>
                <a:path w="6941" h="4783" extrusionOk="0">
                  <a:moveTo>
                    <a:pt x="404" y="1"/>
                  </a:moveTo>
                  <a:cubicBezTo>
                    <a:pt x="222" y="1"/>
                    <a:pt x="0" y="94"/>
                    <a:pt x="20" y="268"/>
                  </a:cubicBezTo>
                  <a:cubicBezTo>
                    <a:pt x="43" y="477"/>
                    <a:pt x="531" y="546"/>
                    <a:pt x="647" y="732"/>
                  </a:cubicBezTo>
                  <a:cubicBezTo>
                    <a:pt x="693" y="848"/>
                    <a:pt x="716" y="988"/>
                    <a:pt x="693" y="1127"/>
                  </a:cubicBezTo>
                  <a:cubicBezTo>
                    <a:pt x="647" y="1545"/>
                    <a:pt x="438" y="2079"/>
                    <a:pt x="786" y="2428"/>
                  </a:cubicBezTo>
                  <a:cubicBezTo>
                    <a:pt x="986" y="2635"/>
                    <a:pt x="1143" y="2702"/>
                    <a:pt x="1283" y="2702"/>
                  </a:cubicBezTo>
                  <a:cubicBezTo>
                    <a:pt x="1545" y="2702"/>
                    <a:pt x="1746" y="2464"/>
                    <a:pt x="2054" y="2464"/>
                  </a:cubicBezTo>
                  <a:cubicBezTo>
                    <a:pt x="2134" y="2464"/>
                    <a:pt x="2221" y="2480"/>
                    <a:pt x="2319" y="2520"/>
                  </a:cubicBezTo>
                  <a:cubicBezTo>
                    <a:pt x="2992" y="2776"/>
                    <a:pt x="2969" y="3357"/>
                    <a:pt x="3387" y="3496"/>
                  </a:cubicBezTo>
                  <a:cubicBezTo>
                    <a:pt x="3750" y="3553"/>
                    <a:pt x="4113" y="3595"/>
                    <a:pt x="4477" y="3595"/>
                  </a:cubicBezTo>
                  <a:cubicBezTo>
                    <a:pt x="4555" y="3595"/>
                    <a:pt x="4633" y="3593"/>
                    <a:pt x="4711" y="3589"/>
                  </a:cubicBezTo>
                  <a:cubicBezTo>
                    <a:pt x="5199" y="3658"/>
                    <a:pt x="5919" y="4448"/>
                    <a:pt x="6360" y="4657"/>
                  </a:cubicBezTo>
                  <a:cubicBezTo>
                    <a:pt x="6553" y="4754"/>
                    <a:pt x="6686" y="4782"/>
                    <a:pt x="6776" y="4782"/>
                  </a:cubicBezTo>
                  <a:cubicBezTo>
                    <a:pt x="6901" y="4782"/>
                    <a:pt x="6941" y="4727"/>
                    <a:pt x="6941" y="4727"/>
                  </a:cubicBezTo>
                  <a:lnTo>
                    <a:pt x="1181" y="454"/>
                  </a:lnTo>
                  <a:cubicBezTo>
                    <a:pt x="972" y="268"/>
                    <a:pt x="763" y="105"/>
                    <a:pt x="507" y="12"/>
                  </a:cubicBezTo>
                  <a:cubicBezTo>
                    <a:pt x="476" y="4"/>
                    <a:pt x="441" y="1"/>
                    <a:pt x="404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44"/>
            <p:cNvSpPr/>
            <p:nvPr/>
          </p:nvSpPr>
          <p:spPr>
            <a:xfrm>
              <a:off x="2148325" y="2311425"/>
              <a:ext cx="150975" cy="112675"/>
            </a:xfrm>
            <a:custGeom>
              <a:avLst/>
              <a:gdLst/>
              <a:ahLst/>
              <a:cxnLst/>
              <a:rect l="l" t="t" r="r" b="b"/>
              <a:pathLst>
                <a:path w="6039" h="4507" fill="none" extrusionOk="0">
                  <a:moveTo>
                    <a:pt x="0" y="1"/>
                  </a:moveTo>
                  <a:lnTo>
                    <a:pt x="6038" y="4506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44"/>
            <p:cNvSpPr/>
            <p:nvPr/>
          </p:nvSpPr>
          <p:spPr>
            <a:xfrm>
              <a:off x="2332950" y="2449025"/>
              <a:ext cx="55175" cy="40675"/>
            </a:xfrm>
            <a:custGeom>
              <a:avLst/>
              <a:gdLst/>
              <a:ahLst/>
              <a:cxnLst/>
              <a:rect l="l" t="t" r="r" b="b"/>
              <a:pathLst>
                <a:path w="2207" h="1627" fill="none" extrusionOk="0">
                  <a:moveTo>
                    <a:pt x="0" y="1"/>
                  </a:moveTo>
                  <a:lnTo>
                    <a:pt x="2207" y="1627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44"/>
            <p:cNvSpPr/>
            <p:nvPr/>
          </p:nvSpPr>
          <p:spPr>
            <a:xfrm>
              <a:off x="2642400" y="2707400"/>
              <a:ext cx="55775" cy="41250"/>
            </a:xfrm>
            <a:custGeom>
              <a:avLst/>
              <a:gdLst/>
              <a:ahLst/>
              <a:cxnLst/>
              <a:rect l="l" t="t" r="r" b="b"/>
              <a:pathLst>
                <a:path w="2231" h="1650" fill="none" extrusionOk="0">
                  <a:moveTo>
                    <a:pt x="1" y="1"/>
                  </a:moveTo>
                  <a:lnTo>
                    <a:pt x="2230" y="1650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44"/>
            <p:cNvSpPr/>
            <p:nvPr/>
          </p:nvSpPr>
          <p:spPr>
            <a:xfrm>
              <a:off x="2062000" y="2293250"/>
              <a:ext cx="561275" cy="394975"/>
            </a:xfrm>
            <a:custGeom>
              <a:avLst/>
              <a:gdLst/>
              <a:ahLst/>
              <a:cxnLst/>
              <a:rect l="l" t="t" r="r" b="b"/>
              <a:pathLst>
                <a:path w="22451" h="15799" extrusionOk="0">
                  <a:moveTo>
                    <a:pt x="600" y="1"/>
                  </a:moveTo>
                  <a:cubicBezTo>
                    <a:pt x="262" y="1"/>
                    <a:pt x="1" y="115"/>
                    <a:pt x="109" y="426"/>
                  </a:cubicBezTo>
                  <a:cubicBezTo>
                    <a:pt x="271" y="983"/>
                    <a:pt x="1711" y="1448"/>
                    <a:pt x="2129" y="1935"/>
                  </a:cubicBezTo>
                  <a:cubicBezTo>
                    <a:pt x="2361" y="2237"/>
                    <a:pt x="2478" y="2586"/>
                    <a:pt x="2501" y="2957"/>
                  </a:cubicBezTo>
                  <a:cubicBezTo>
                    <a:pt x="2617" y="4002"/>
                    <a:pt x="2408" y="5210"/>
                    <a:pt x="3639" y="6302"/>
                  </a:cubicBezTo>
                  <a:cubicBezTo>
                    <a:pt x="4510" y="7085"/>
                    <a:pt x="5044" y="7281"/>
                    <a:pt x="5484" y="7281"/>
                  </a:cubicBezTo>
                  <a:cubicBezTo>
                    <a:pt x="5928" y="7281"/>
                    <a:pt x="6275" y="7082"/>
                    <a:pt x="6775" y="7082"/>
                  </a:cubicBezTo>
                  <a:cubicBezTo>
                    <a:pt x="7089" y="7082"/>
                    <a:pt x="7463" y="7160"/>
                    <a:pt x="7958" y="7416"/>
                  </a:cubicBezTo>
                  <a:cubicBezTo>
                    <a:pt x="10049" y="8485"/>
                    <a:pt x="10351" y="9878"/>
                    <a:pt x="11628" y="10482"/>
                  </a:cubicBezTo>
                  <a:cubicBezTo>
                    <a:pt x="12905" y="11086"/>
                    <a:pt x="14020" y="11109"/>
                    <a:pt x="15413" y="11573"/>
                  </a:cubicBezTo>
                  <a:cubicBezTo>
                    <a:pt x="16830" y="12015"/>
                    <a:pt x="19292" y="14337"/>
                    <a:pt x="20755" y="15196"/>
                  </a:cubicBezTo>
                  <a:cubicBezTo>
                    <a:pt x="21647" y="15698"/>
                    <a:pt x="22079" y="15798"/>
                    <a:pt x="22282" y="15798"/>
                  </a:cubicBezTo>
                  <a:cubicBezTo>
                    <a:pt x="22417" y="15798"/>
                    <a:pt x="22450" y="15754"/>
                    <a:pt x="22450" y="15754"/>
                  </a:cubicBezTo>
                  <a:lnTo>
                    <a:pt x="3499" y="1634"/>
                  </a:lnTo>
                  <a:cubicBezTo>
                    <a:pt x="2849" y="1169"/>
                    <a:pt x="2060" y="426"/>
                    <a:pt x="1340" y="147"/>
                  </a:cubicBezTo>
                  <a:cubicBezTo>
                    <a:pt x="1126" y="60"/>
                    <a:pt x="843" y="1"/>
                    <a:pt x="600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44"/>
            <p:cNvSpPr/>
            <p:nvPr/>
          </p:nvSpPr>
          <p:spPr>
            <a:xfrm>
              <a:off x="4038175" y="2946600"/>
              <a:ext cx="276375" cy="206150"/>
            </a:xfrm>
            <a:custGeom>
              <a:avLst/>
              <a:gdLst/>
              <a:ahLst/>
              <a:cxnLst/>
              <a:rect l="l" t="t" r="r" b="b"/>
              <a:pathLst>
                <a:path w="11055" h="8246" fill="none" extrusionOk="0">
                  <a:moveTo>
                    <a:pt x="0" y="1"/>
                  </a:moveTo>
                  <a:lnTo>
                    <a:pt x="11055" y="8245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44"/>
            <p:cNvSpPr/>
            <p:nvPr/>
          </p:nvSpPr>
          <p:spPr>
            <a:xfrm>
              <a:off x="3489500" y="3257225"/>
              <a:ext cx="32525" cy="24425"/>
            </a:xfrm>
            <a:custGeom>
              <a:avLst/>
              <a:gdLst/>
              <a:ahLst/>
              <a:cxnLst/>
              <a:rect l="l" t="t" r="r" b="b"/>
              <a:pathLst>
                <a:path w="1301" h="977" fill="none" extrusionOk="0">
                  <a:moveTo>
                    <a:pt x="0" y="1"/>
                  </a:moveTo>
                  <a:lnTo>
                    <a:pt x="1301" y="976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44"/>
            <p:cNvSpPr/>
            <p:nvPr/>
          </p:nvSpPr>
          <p:spPr>
            <a:xfrm>
              <a:off x="3297900" y="3114400"/>
              <a:ext cx="170150" cy="126600"/>
            </a:xfrm>
            <a:custGeom>
              <a:avLst/>
              <a:gdLst/>
              <a:ahLst/>
              <a:cxnLst/>
              <a:rect l="l" t="t" r="r" b="b"/>
              <a:pathLst>
                <a:path w="6806" h="5064" extrusionOk="0">
                  <a:moveTo>
                    <a:pt x="0" y="1"/>
                  </a:moveTo>
                  <a:lnTo>
                    <a:pt x="6805" y="5063"/>
                  </a:lnTo>
                </a:path>
              </a:pathLst>
            </a:custGeom>
            <a:solidFill>
              <a:srgbClr val="E48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44"/>
            <p:cNvSpPr/>
            <p:nvPr/>
          </p:nvSpPr>
          <p:spPr>
            <a:xfrm>
              <a:off x="3297900" y="3114400"/>
              <a:ext cx="170150" cy="126600"/>
            </a:xfrm>
            <a:custGeom>
              <a:avLst/>
              <a:gdLst/>
              <a:ahLst/>
              <a:cxnLst/>
              <a:rect l="l" t="t" r="r" b="b"/>
              <a:pathLst>
                <a:path w="6806" h="5064" fill="none" extrusionOk="0">
                  <a:moveTo>
                    <a:pt x="0" y="1"/>
                  </a:moveTo>
                  <a:lnTo>
                    <a:pt x="6805" y="5063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44"/>
            <p:cNvSpPr/>
            <p:nvPr/>
          </p:nvSpPr>
          <p:spPr>
            <a:xfrm>
              <a:off x="3641625" y="3400050"/>
              <a:ext cx="318175" cy="236925"/>
            </a:xfrm>
            <a:custGeom>
              <a:avLst/>
              <a:gdLst/>
              <a:ahLst/>
              <a:cxnLst/>
              <a:rect l="l" t="t" r="r" b="b"/>
              <a:pathLst>
                <a:path w="12727" h="9477" fill="none" extrusionOk="0">
                  <a:moveTo>
                    <a:pt x="0" y="1"/>
                  </a:moveTo>
                  <a:lnTo>
                    <a:pt x="12727" y="9476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44"/>
            <p:cNvSpPr/>
            <p:nvPr/>
          </p:nvSpPr>
          <p:spPr>
            <a:xfrm>
              <a:off x="3273025" y="3141275"/>
              <a:ext cx="347700" cy="240075"/>
            </a:xfrm>
            <a:custGeom>
              <a:avLst/>
              <a:gdLst/>
              <a:ahLst/>
              <a:cxnLst/>
              <a:rect l="l" t="t" r="r" b="b"/>
              <a:pathLst>
                <a:path w="13908" h="9603" extrusionOk="0">
                  <a:moveTo>
                    <a:pt x="828" y="0"/>
                  </a:moveTo>
                  <a:cubicBezTo>
                    <a:pt x="470" y="0"/>
                    <a:pt x="1" y="155"/>
                    <a:pt x="20" y="505"/>
                  </a:cubicBezTo>
                  <a:cubicBezTo>
                    <a:pt x="67" y="946"/>
                    <a:pt x="1065" y="1085"/>
                    <a:pt x="1274" y="1434"/>
                  </a:cubicBezTo>
                  <a:cubicBezTo>
                    <a:pt x="1390" y="1689"/>
                    <a:pt x="1414" y="1968"/>
                    <a:pt x="1344" y="2223"/>
                  </a:cubicBezTo>
                  <a:cubicBezTo>
                    <a:pt x="1251" y="3106"/>
                    <a:pt x="879" y="4197"/>
                    <a:pt x="1576" y="4894"/>
                  </a:cubicBezTo>
                  <a:cubicBezTo>
                    <a:pt x="1964" y="5289"/>
                    <a:pt x="2268" y="5418"/>
                    <a:pt x="2538" y="5418"/>
                  </a:cubicBezTo>
                  <a:cubicBezTo>
                    <a:pt x="3056" y="5418"/>
                    <a:pt x="3452" y="4943"/>
                    <a:pt x="4076" y="4943"/>
                  </a:cubicBezTo>
                  <a:cubicBezTo>
                    <a:pt x="4239" y="4943"/>
                    <a:pt x="4418" y="4975"/>
                    <a:pt x="4618" y="5057"/>
                  </a:cubicBezTo>
                  <a:cubicBezTo>
                    <a:pt x="5965" y="5591"/>
                    <a:pt x="5919" y="6729"/>
                    <a:pt x="6778" y="7008"/>
                  </a:cubicBezTo>
                  <a:cubicBezTo>
                    <a:pt x="7196" y="7147"/>
                    <a:pt x="7614" y="7164"/>
                    <a:pt x="8047" y="7164"/>
                  </a:cubicBezTo>
                  <a:cubicBezTo>
                    <a:pt x="8191" y="7164"/>
                    <a:pt x="8337" y="7162"/>
                    <a:pt x="8485" y="7162"/>
                  </a:cubicBezTo>
                  <a:cubicBezTo>
                    <a:pt x="8781" y="7162"/>
                    <a:pt x="9085" y="7170"/>
                    <a:pt x="9403" y="7217"/>
                  </a:cubicBezTo>
                  <a:cubicBezTo>
                    <a:pt x="10378" y="7356"/>
                    <a:pt x="11795" y="8889"/>
                    <a:pt x="12747" y="9353"/>
                  </a:cubicBezTo>
                  <a:cubicBezTo>
                    <a:pt x="13157" y="9548"/>
                    <a:pt x="13432" y="9603"/>
                    <a:pt x="13610" y="9603"/>
                  </a:cubicBezTo>
                  <a:cubicBezTo>
                    <a:pt x="13836" y="9603"/>
                    <a:pt x="13908" y="9516"/>
                    <a:pt x="13908" y="9516"/>
                  </a:cubicBezTo>
                  <a:lnTo>
                    <a:pt x="2342" y="923"/>
                  </a:lnTo>
                  <a:cubicBezTo>
                    <a:pt x="1948" y="621"/>
                    <a:pt x="1506" y="110"/>
                    <a:pt x="1019" y="17"/>
                  </a:cubicBezTo>
                  <a:cubicBezTo>
                    <a:pt x="962" y="6"/>
                    <a:pt x="897" y="0"/>
                    <a:pt x="828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44"/>
            <p:cNvSpPr/>
            <p:nvPr/>
          </p:nvSpPr>
          <p:spPr>
            <a:xfrm>
              <a:off x="4707025" y="2283575"/>
              <a:ext cx="152700" cy="113800"/>
            </a:xfrm>
            <a:custGeom>
              <a:avLst/>
              <a:gdLst/>
              <a:ahLst/>
              <a:cxnLst/>
              <a:rect l="l" t="t" r="r" b="b"/>
              <a:pathLst>
                <a:path w="6108" h="4552" fill="none" extrusionOk="0">
                  <a:moveTo>
                    <a:pt x="0" y="0"/>
                  </a:moveTo>
                  <a:lnTo>
                    <a:pt x="6108" y="4552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44"/>
            <p:cNvSpPr/>
            <p:nvPr/>
          </p:nvSpPr>
          <p:spPr>
            <a:xfrm>
              <a:off x="4527025" y="2137750"/>
              <a:ext cx="164925" cy="133650"/>
            </a:xfrm>
            <a:custGeom>
              <a:avLst/>
              <a:gdLst/>
              <a:ahLst/>
              <a:cxnLst/>
              <a:rect l="l" t="t" r="r" b="b"/>
              <a:pathLst>
                <a:path w="6597" h="5346" extrusionOk="0">
                  <a:moveTo>
                    <a:pt x="263" y="1"/>
                  </a:moveTo>
                  <a:cubicBezTo>
                    <a:pt x="253" y="1"/>
                    <a:pt x="243" y="2"/>
                    <a:pt x="233" y="4"/>
                  </a:cubicBezTo>
                  <a:cubicBezTo>
                    <a:pt x="1" y="50"/>
                    <a:pt x="47" y="399"/>
                    <a:pt x="117" y="561"/>
                  </a:cubicBezTo>
                  <a:cubicBezTo>
                    <a:pt x="303" y="770"/>
                    <a:pt x="488" y="933"/>
                    <a:pt x="721" y="1049"/>
                  </a:cubicBezTo>
                  <a:lnTo>
                    <a:pt x="6480" y="5345"/>
                  </a:lnTo>
                  <a:cubicBezTo>
                    <a:pt x="6480" y="5345"/>
                    <a:pt x="6596" y="5183"/>
                    <a:pt x="6271" y="4811"/>
                  </a:cubicBezTo>
                  <a:cubicBezTo>
                    <a:pt x="5923" y="4463"/>
                    <a:pt x="4971" y="3975"/>
                    <a:pt x="4762" y="3534"/>
                  </a:cubicBezTo>
                  <a:cubicBezTo>
                    <a:pt x="4645" y="3116"/>
                    <a:pt x="4483" y="2698"/>
                    <a:pt x="4274" y="2303"/>
                  </a:cubicBezTo>
                  <a:cubicBezTo>
                    <a:pt x="4018" y="1955"/>
                    <a:pt x="3484" y="2117"/>
                    <a:pt x="3043" y="1560"/>
                  </a:cubicBezTo>
                  <a:cubicBezTo>
                    <a:pt x="2578" y="979"/>
                    <a:pt x="3368" y="561"/>
                    <a:pt x="2532" y="120"/>
                  </a:cubicBezTo>
                  <a:cubicBezTo>
                    <a:pt x="2427" y="65"/>
                    <a:pt x="2321" y="43"/>
                    <a:pt x="2215" y="43"/>
                  </a:cubicBezTo>
                  <a:cubicBezTo>
                    <a:pt x="1874" y="43"/>
                    <a:pt x="1533" y="275"/>
                    <a:pt x="1231" y="399"/>
                  </a:cubicBezTo>
                  <a:cubicBezTo>
                    <a:pt x="1144" y="451"/>
                    <a:pt x="1044" y="477"/>
                    <a:pt x="941" y="477"/>
                  </a:cubicBezTo>
                  <a:cubicBezTo>
                    <a:pt x="906" y="477"/>
                    <a:pt x="872" y="474"/>
                    <a:pt x="837" y="468"/>
                  </a:cubicBezTo>
                  <a:cubicBezTo>
                    <a:pt x="660" y="424"/>
                    <a:pt x="462" y="1"/>
                    <a:pt x="263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44"/>
            <p:cNvSpPr/>
            <p:nvPr/>
          </p:nvSpPr>
          <p:spPr>
            <a:xfrm>
              <a:off x="4293625" y="2453100"/>
              <a:ext cx="32550" cy="24400"/>
            </a:xfrm>
            <a:custGeom>
              <a:avLst/>
              <a:gdLst/>
              <a:ahLst/>
              <a:cxnLst/>
              <a:rect l="l" t="t" r="r" b="b"/>
              <a:pathLst>
                <a:path w="1302" h="976" fill="none" extrusionOk="0">
                  <a:moveTo>
                    <a:pt x="1" y="0"/>
                  </a:moveTo>
                  <a:lnTo>
                    <a:pt x="1301" y="976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44"/>
            <p:cNvSpPr/>
            <p:nvPr/>
          </p:nvSpPr>
          <p:spPr>
            <a:xfrm>
              <a:off x="4101450" y="2310850"/>
              <a:ext cx="170150" cy="126600"/>
            </a:xfrm>
            <a:custGeom>
              <a:avLst/>
              <a:gdLst/>
              <a:ahLst/>
              <a:cxnLst/>
              <a:rect l="l" t="t" r="r" b="b"/>
              <a:pathLst>
                <a:path w="6806" h="5064" fill="none" extrusionOk="0">
                  <a:moveTo>
                    <a:pt x="0" y="1"/>
                  </a:moveTo>
                  <a:lnTo>
                    <a:pt x="6805" y="5063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44"/>
            <p:cNvSpPr/>
            <p:nvPr/>
          </p:nvSpPr>
          <p:spPr>
            <a:xfrm>
              <a:off x="4474200" y="2557600"/>
              <a:ext cx="557400" cy="414575"/>
            </a:xfrm>
            <a:custGeom>
              <a:avLst/>
              <a:gdLst/>
              <a:ahLst/>
              <a:cxnLst/>
              <a:rect l="l" t="t" r="r" b="b"/>
              <a:pathLst>
                <a:path w="22296" h="16583" fill="none" extrusionOk="0">
                  <a:moveTo>
                    <a:pt x="0" y="1"/>
                  </a:moveTo>
                  <a:lnTo>
                    <a:pt x="22295" y="16583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44"/>
            <p:cNvSpPr/>
            <p:nvPr/>
          </p:nvSpPr>
          <p:spPr>
            <a:xfrm>
              <a:off x="4121775" y="2275850"/>
              <a:ext cx="330950" cy="267275"/>
            </a:xfrm>
            <a:custGeom>
              <a:avLst/>
              <a:gdLst/>
              <a:ahLst/>
              <a:cxnLst/>
              <a:rect l="l" t="t" r="r" b="b"/>
              <a:pathLst>
                <a:path w="13238" h="10691" extrusionOk="0">
                  <a:moveTo>
                    <a:pt x="479" y="1"/>
                  </a:moveTo>
                  <a:cubicBezTo>
                    <a:pt x="459" y="1"/>
                    <a:pt x="439" y="3"/>
                    <a:pt x="418" y="7"/>
                  </a:cubicBezTo>
                  <a:cubicBezTo>
                    <a:pt x="0" y="100"/>
                    <a:pt x="70" y="774"/>
                    <a:pt x="233" y="1099"/>
                  </a:cubicBezTo>
                  <a:cubicBezTo>
                    <a:pt x="488" y="1540"/>
                    <a:pt x="1115" y="1819"/>
                    <a:pt x="1463" y="2097"/>
                  </a:cubicBezTo>
                  <a:lnTo>
                    <a:pt x="13029" y="10690"/>
                  </a:lnTo>
                  <a:cubicBezTo>
                    <a:pt x="13029" y="10690"/>
                    <a:pt x="13238" y="10412"/>
                    <a:pt x="12541" y="9622"/>
                  </a:cubicBezTo>
                  <a:cubicBezTo>
                    <a:pt x="11821" y="8856"/>
                    <a:pt x="9940" y="7950"/>
                    <a:pt x="9545" y="7044"/>
                  </a:cubicBezTo>
                  <a:cubicBezTo>
                    <a:pt x="9127" y="6162"/>
                    <a:pt x="9081" y="5302"/>
                    <a:pt x="8570" y="4582"/>
                  </a:cubicBezTo>
                  <a:cubicBezTo>
                    <a:pt x="8059" y="3862"/>
                    <a:pt x="6991" y="4234"/>
                    <a:pt x="6085" y="3073"/>
                  </a:cubicBezTo>
                  <a:cubicBezTo>
                    <a:pt x="5179" y="1935"/>
                    <a:pt x="6735" y="1122"/>
                    <a:pt x="5063" y="239"/>
                  </a:cubicBezTo>
                  <a:cubicBezTo>
                    <a:pt x="4842" y="117"/>
                    <a:pt x="4619" y="68"/>
                    <a:pt x="4395" y="68"/>
                  </a:cubicBezTo>
                  <a:cubicBezTo>
                    <a:pt x="3723" y="68"/>
                    <a:pt x="3048" y="512"/>
                    <a:pt x="2439" y="774"/>
                  </a:cubicBezTo>
                  <a:cubicBezTo>
                    <a:pt x="2244" y="890"/>
                    <a:pt x="2017" y="942"/>
                    <a:pt x="1785" y="942"/>
                  </a:cubicBezTo>
                  <a:cubicBezTo>
                    <a:pt x="1740" y="942"/>
                    <a:pt x="1694" y="940"/>
                    <a:pt x="1649" y="936"/>
                  </a:cubicBezTo>
                  <a:cubicBezTo>
                    <a:pt x="1274" y="826"/>
                    <a:pt x="877" y="1"/>
                    <a:pt x="479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44"/>
            <p:cNvSpPr/>
            <p:nvPr/>
          </p:nvSpPr>
          <p:spPr>
            <a:xfrm>
              <a:off x="3743225" y="2933250"/>
              <a:ext cx="1467775" cy="1223350"/>
            </a:xfrm>
            <a:custGeom>
              <a:avLst/>
              <a:gdLst/>
              <a:ahLst/>
              <a:cxnLst/>
              <a:rect l="l" t="t" r="r" b="b"/>
              <a:pathLst>
                <a:path w="58711" h="48934" extrusionOk="0">
                  <a:moveTo>
                    <a:pt x="6898" y="1"/>
                  </a:moveTo>
                  <a:lnTo>
                    <a:pt x="0" y="9290"/>
                  </a:lnTo>
                  <a:lnTo>
                    <a:pt x="53021" y="48934"/>
                  </a:lnTo>
                  <a:cubicBezTo>
                    <a:pt x="49630" y="44591"/>
                    <a:pt x="52719" y="38274"/>
                    <a:pt x="58223" y="38274"/>
                  </a:cubicBezTo>
                  <a:cubicBezTo>
                    <a:pt x="58385" y="38274"/>
                    <a:pt x="58548" y="38274"/>
                    <a:pt x="58710" y="38297"/>
                  </a:cubicBezTo>
                  <a:lnTo>
                    <a:pt x="68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44"/>
            <p:cNvSpPr/>
            <p:nvPr/>
          </p:nvSpPr>
          <p:spPr>
            <a:xfrm>
              <a:off x="3976050" y="2604625"/>
              <a:ext cx="1515950" cy="1231500"/>
            </a:xfrm>
            <a:custGeom>
              <a:avLst/>
              <a:gdLst/>
              <a:ahLst/>
              <a:cxnLst/>
              <a:rect l="l" t="t" r="r" b="b"/>
              <a:pathLst>
                <a:path w="60638" h="49260" extrusionOk="0">
                  <a:moveTo>
                    <a:pt x="7362" y="1"/>
                  </a:moveTo>
                  <a:lnTo>
                    <a:pt x="0" y="9894"/>
                  </a:lnTo>
                  <a:lnTo>
                    <a:pt x="53044" y="49259"/>
                  </a:lnTo>
                  <a:cubicBezTo>
                    <a:pt x="50861" y="44870"/>
                    <a:pt x="54065" y="39714"/>
                    <a:pt x="58966" y="39714"/>
                  </a:cubicBezTo>
                  <a:cubicBezTo>
                    <a:pt x="59523" y="39714"/>
                    <a:pt x="60080" y="39807"/>
                    <a:pt x="60638" y="39946"/>
                  </a:cubicBezTo>
                  <a:lnTo>
                    <a:pt x="73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44"/>
            <p:cNvSpPr/>
            <p:nvPr/>
          </p:nvSpPr>
          <p:spPr>
            <a:xfrm>
              <a:off x="5575600" y="3131250"/>
              <a:ext cx="126800" cy="97550"/>
            </a:xfrm>
            <a:custGeom>
              <a:avLst/>
              <a:gdLst/>
              <a:ahLst/>
              <a:cxnLst/>
              <a:rect l="l" t="t" r="r" b="b"/>
              <a:pathLst>
                <a:path w="5072" h="3902" extrusionOk="0">
                  <a:moveTo>
                    <a:pt x="2557" y="1"/>
                  </a:moveTo>
                  <a:cubicBezTo>
                    <a:pt x="2458" y="1"/>
                    <a:pt x="2356" y="8"/>
                    <a:pt x="2253" y="23"/>
                  </a:cubicBezTo>
                  <a:cubicBezTo>
                    <a:pt x="534" y="279"/>
                    <a:pt x="0" y="2485"/>
                    <a:pt x="1394" y="3507"/>
                  </a:cubicBezTo>
                  <a:lnTo>
                    <a:pt x="1394" y="3530"/>
                  </a:lnTo>
                  <a:cubicBezTo>
                    <a:pt x="1737" y="3781"/>
                    <a:pt x="2135" y="3901"/>
                    <a:pt x="2532" y="3901"/>
                  </a:cubicBezTo>
                  <a:cubicBezTo>
                    <a:pt x="3129" y="3901"/>
                    <a:pt x="3720" y="3628"/>
                    <a:pt x="4111" y="3112"/>
                  </a:cubicBezTo>
                  <a:cubicBezTo>
                    <a:pt x="5071" y="1803"/>
                    <a:pt x="4103" y="1"/>
                    <a:pt x="25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44"/>
            <p:cNvSpPr/>
            <p:nvPr/>
          </p:nvSpPr>
          <p:spPr>
            <a:xfrm>
              <a:off x="5356700" y="3323100"/>
              <a:ext cx="219500" cy="193750"/>
            </a:xfrm>
            <a:custGeom>
              <a:avLst/>
              <a:gdLst/>
              <a:ahLst/>
              <a:cxnLst/>
              <a:rect l="l" t="t" r="r" b="b"/>
              <a:pathLst>
                <a:path w="8780" h="7750" extrusionOk="0">
                  <a:moveTo>
                    <a:pt x="4396" y="1"/>
                  </a:moveTo>
                  <a:cubicBezTo>
                    <a:pt x="3210" y="1"/>
                    <a:pt x="2038" y="546"/>
                    <a:pt x="1278" y="1569"/>
                  </a:cubicBezTo>
                  <a:cubicBezTo>
                    <a:pt x="1" y="3288"/>
                    <a:pt x="349" y="5703"/>
                    <a:pt x="2068" y="7004"/>
                  </a:cubicBezTo>
                  <a:lnTo>
                    <a:pt x="2068" y="6980"/>
                  </a:lnTo>
                  <a:cubicBezTo>
                    <a:pt x="2765" y="7499"/>
                    <a:pt x="3581" y="7749"/>
                    <a:pt x="4390" y="7749"/>
                  </a:cubicBezTo>
                  <a:cubicBezTo>
                    <a:pt x="5574" y="7749"/>
                    <a:pt x="6743" y="7212"/>
                    <a:pt x="7502" y="6191"/>
                  </a:cubicBezTo>
                  <a:cubicBezTo>
                    <a:pt x="8779" y="4472"/>
                    <a:pt x="8431" y="2057"/>
                    <a:pt x="6712" y="780"/>
                  </a:cubicBezTo>
                  <a:cubicBezTo>
                    <a:pt x="6017" y="253"/>
                    <a:pt x="5203" y="1"/>
                    <a:pt x="43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44"/>
            <p:cNvSpPr/>
            <p:nvPr/>
          </p:nvSpPr>
          <p:spPr>
            <a:xfrm>
              <a:off x="5606950" y="3495200"/>
              <a:ext cx="120775" cy="107000"/>
            </a:xfrm>
            <a:custGeom>
              <a:avLst/>
              <a:gdLst/>
              <a:ahLst/>
              <a:cxnLst/>
              <a:rect l="l" t="t" r="r" b="b"/>
              <a:pathLst>
                <a:path w="4831" h="4280" extrusionOk="0">
                  <a:moveTo>
                    <a:pt x="2428" y="0"/>
                  </a:moveTo>
                  <a:cubicBezTo>
                    <a:pt x="1788" y="0"/>
                    <a:pt x="1156" y="290"/>
                    <a:pt x="743" y="840"/>
                  </a:cubicBezTo>
                  <a:cubicBezTo>
                    <a:pt x="0" y="1769"/>
                    <a:pt x="186" y="3139"/>
                    <a:pt x="1138" y="3859"/>
                  </a:cubicBezTo>
                  <a:cubicBezTo>
                    <a:pt x="1514" y="4143"/>
                    <a:pt x="1956" y="4279"/>
                    <a:pt x="2394" y="4279"/>
                  </a:cubicBezTo>
                  <a:cubicBezTo>
                    <a:pt x="3065" y="4279"/>
                    <a:pt x="3727" y="3961"/>
                    <a:pt x="4134" y="3371"/>
                  </a:cubicBezTo>
                  <a:cubicBezTo>
                    <a:pt x="4831" y="2442"/>
                    <a:pt x="4622" y="1118"/>
                    <a:pt x="3693" y="422"/>
                  </a:cubicBezTo>
                  <a:cubicBezTo>
                    <a:pt x="3314" y="137"/>
                    <a:pt x="2869" y="0"/>
                    <a:pt x="24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44"/>
            <p:cNvSpPr/>
            <p:nvPr/>
          </p:nvSpPr>
          <p:spPr>
            <a:xfrm>
              <a:off x="4984550" y="3890075"/>
              <a:ext cx="379150" cy="329850"/>
            </a:xfrm>
            <a:custGeom>
              <a:avLst/>
              <a:gdLst/>
              <a:ahLst/>
              <a:cxnLst/>
              <a:rect l="l" t="t" r="r" b="b"/>
              <a:pathLst>
                <a:path w="15166" h="13194" extrusionOk="0">
                  <a:moveTo>
                    <a:pt x="8570" y="1"/>
                  </a:moveTo>
                  <a:cubicBezTo>
                    <a:pt x="3066" y="1"/>
                    <a:pt x="0" y="6318"/>
                    <a:pt x="3391" y="10661"/>
                  </a:cubicBezTo>
                  <a:lnTo>
                    <a:pt x="5179" y="12008"/>
                  </a:lnTo>
                  <a:lnTo>
                    <a:pt x="5063" y="12170"/>
                  </a:lnTo>
                  <a:cubicBezTo>
                    <a:pt x="6181" y="12874"/>
                    <a:pt x="7385" y="13194"/>
                    <a:pt x="8558" y="13194"/>
                  </a:cubicBezTo>
                  <a:cubicBezTo>
                    <a:pt x="11992" y="13194"/>
                    <a:pt x="15165" y="10456"/>
                    <a:pt x="15165" y="6596"/>
                  </a:cubicBezTo>
                  <a:cubicBezTo>
                    <a:pt x="15165" y="5760"/>
                    <a:pt x="15003" y="4948"/>
                    <a:pt x="14724" y="4181"/>
                  </a:cubicBezTo>
                  <a:lnTo>
                    <a:pt x="9081" y="24"/>
                  </a:lnTo>
                  <a:cubicBezTo>
                    <a:pt x="8895" y="24"/>
                    <a:pt x="8732" y="1"/>
                    <a:pt x="85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44"/>
            <p:cNvSpPr/>
            <p:nvPr/>
          </p:nvSpPr>
          <p:spPr>
            <a:xfrm>
              <a:off x="5256925" y="3597600"/>
              <a:ext cx="358750" cy="329750"/>
            </a:xfrm>
            <a:custGeom>
              <a:avLst/>
              <a:gdLst/>
              <a:ahLst/>
              <a:cxnLst/>
              <a:rect l="l" t="t" r="r" b="b"/>
              <a:pathLst>
                <a:path w="14350" h="13190" extrusionOk="0">
                  <a:moveTo>
                    <a:pt x="7697" y="1"/>
                  </a:moveTo>
                  <a:cubicBezTo>
                    <a:pt x="3311" y="1"/>
                    <a:pt x="0" y="4362"/>
                    <a:pt x="1483" y="8704"/>
                  </a:cubicBezTo>
                  <a:cubicBezTo>
                    <a:pt x="1646" y="9215"/>
                    <a:pt x="1971" y="9633"/>
                    <a:pt x="2389" y="9958"/>
                  </a:cubicBezTo>
                  <a:lnTo>
                    <a:pt x="6570" y="13070"/>
                  </a:lnTo>
                  <a:lnTo>
                    <a:pt x="6570" y="13093"/>
                  </a:lnTo>
                  <a:cubicBezTo>
                    <a:pt x="6939" y="13158"/>
                    <a:pt x="7316" y="13190"/>
                    <a:pt x="7694" y="13190"/>
                  </a:cubicBezTo>
                  <a:cubicBezTo>
                    <a:pt x="8267" y="13190"/>
                    <a:pt x="8843" y="13117"/>
                    <a:pt x="9403" y="12977"/>
                  </a:cubicBezTo>
                  <a:cubicBezTo>
                    <a:pt x="12213" y="12211"/>
                    <a:pt x="14210" y="9679"/>
                    <a:pt x="14326" y="6753"/>
                  </a:cubicBezTo>
                  <a:cubicBezTo>
                    <a:pt x="14350" y="5731"/>
                    <a:pt x="14117" y="4709"/>
                    <a:pt x="13676" y="3780"/>
                  </a:cubicBezTo>
                  <a:cubicBezTo>
                    <a:pt x="13513" y="3409"/>
                    <a:pt x="13235" y="3084"/>
                    <a:pt x="12910" y="2852"/>
                  </a:cubicBezTo>
                  <a:lnTo>
                    <a:pt x="9867" y="576"/>
                  </a:lnTo>
                  <a:cubicBezTo>
                    <a:pt x="9542" y="320"/>
                    <a:pt x="9171" y="158"/>
                    <a:pt x="8776" y="88"/>
                  </a:cubicBezTo>
                  <a:cubicBezTo>
                    <a:pt x="8411" y="29"/>
                    <a:pt x="8050" y="1"/>
                    <a:pt x="7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57" name="Google Shape;857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026" name="Picture 2" descr="El perfil profesional que buscan las empresas. Cómo formarse?">
            <a:extLst>
              <a:ext uri="{FF2B5EF4-FFF2-40B4-BE49-F238E27FC236}">
                <a16:creationId xmlns:a16="http://schemas.microsoft.com/office/drawing/2014/main" id="{89867D38-9838-A03E-7B10-76A1B5C1B6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6"/>
          <a:stretch/>
        </p:blipFill>
        <p:spPr bwMode="auto">
          <a:xfrm>
            <a:off x="199881" y="1760600"/>
            <a:ext cx="3179936" cy="16223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45"/>
          <p:cNvSpPr txBox="1">
            <a:spLocks noGrp="1"/>
          </p:cNvSpPr>
          <p:nvPr>
            <p:ph type="body" idx="1"/>
          </p:nvPr>
        </p:nvSpPr>
        <p:spPr>
          <a:xfrm>
            <a:off x="4356086" y="1606277"/>
            <a:ext cx="4548972" cy="2761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b="1"/>
              <a:t>Population: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ES" sz="1400" b="1"/>
              <a:t>Community committed to the mission and vision of the company</a:t>
            </a:r>
            <a:endParaRPr b="1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ES" sz="1400"/>
              <a:t>Active participation: attendance at training and continous feedback to the company.</a:t>
            </a:r>
            <a:endParaRPr sz="1400"/>
          </a:p>
        </p:txBody>
      </p:sp>
      <p:grpSp>
        <p:nvGrpSpPr>
          <p:cNvPr id="864" name="Google Shape;864;p45"/>
          <p:cNvGrpSpPr/>
          <p:nvPr/>
        </p:nvGrpSpPr>
        <p:grpSpPr>
          <a:xfrm>
            <a:off x="77788" y="1587"/>
            <a:ext cx="1285355" cy="1064005"/>
            <a:chOff x="1164075" y="283250"/>
            <a:chExt cx="4563650" cy="4052850"/>
          </a:xfrm>
        </p:grpSpPr>
        <p:sp>
          <p:nvSpPr>
            <p:cNvPr id="865" name="Google Shape;865;p45"/>
            <p:cNvSpPr/>
            <p:nvPr/>
          </p:nvSpPr>
          <p:spPr>
            <a:xfrm>
              <a:off x="2148675" y="320900"/>
              <a:ext cx="1113250" cy="1421175"/>
            </a:xfrm>
            <a:custGeom>
              <a:avLst/>
              <a:gdLst/>
              <a:ahLst/>
              <a:cxnLst/>
              <a:rect l="l" t="t" r="r" b="b"/>
              <a:pathLst>
                <a:path w="44530" h="56847" extrusionOk="0">
                  <a:moveTo>
                    <a:pt x="39612" y="1"/>
                  </a:moveTo>
                  <a:cubicBezTo>
                    <a:pt x="36436" y="1"/>
                    <a:pt x="35055" y="6864"/>
                    <a:pt x="32871" y="6977"/>
                  </a:cubicBezTo>
                  <a:cubicBezTo>
                    <a:pt x="32836" y="6979"/>
                    <a:pt x="32802" y="6980"/>
                    <a:pt x="32769" y="6980"/>
                  </a:cubicBezTo>
                  <a:cubicBezTo>
                    <a:pt x="30807" y="6980"/>
                    <a:pt x="31738" y="3848"/>
                    <a:pt x="28086" y="3848"/>
                  </a:cubicBezTo>
                  <a:cubicBezTo>
                    <a:pt x="27850" y="3848"/>
                    <a:pt x="27596" y="3861"/>
                    <a:pt x="27321" y="3888"/>
                  </a:cubicBezTo>
                  <a:cubicBezTo>
                    <a:pt x="22699" y="4376"/>
                    <a:pt x="21143" y="7837"/>
                    <a:pt x="18542" y="9462"/>
                  </a:cubicBezTo>
                  <a:cubicBezTo>
                    <a:pt x="18542" y="9462"/>
                    <a:pt x="18042" y="9383"/>
                    <a:pt x="17298" y="9383"/>
                  </a:cubicBezTo>
                  <a:cubicBezTo>
                    <a:pt x="15193" y="9383"/>
                    <a:pt x="11136" y="10017"/>
                    <a:pt x="10948" y="14873"/>
                  </a:cubicBezTo>
                  <a:cubicBezTo>
                    <a:pt x="10692" y="21446"/>
                    <a:pt x="16173" y="22677"/>
                    <a:pt x="15337" y="25255"/>
                  </a:cubicBezTo>
                  <a:cubicBezTo>
                    <a:pt x="14501" y="27832"/>
                    <a:pt x="10762" y="27554"/>
                    <a:pt x="10367" y="30480"/>
                  </a:cubicBezTo>
                  <a:cubicBezTo>
                    <a:pt x="9996" y="33406"/>
                    <a:pt x="12341" y="34080"/>
                    <a:pt x="11296" y="35473"/>
                  </a:cubicBezTo>
                  <a:cubicBezTo>
                    <a:pt x="10274" y="36866"/>
                    <a:pt x="7255" y="38492"/>
                    <a:pt x="6860" y="40002"/>
                  </a:cubicBezTo>
                  <a:cubicBezTo>
                    <a:pt x="6466" y="41488"/>
                    <a:pt x="7789" y="44972"/>
                    <a:pt x="7789" y="44972"/>
                  </a:cubicBezTo>
                  <a:cubicBezTo>
                    <a:pt x="7789" y="44972"/>
                    <a:pt x="1" y="56846"/>
                    <a:pt x="2074" y="56846"/>
                  </a:cubicBezTo>
                  <a:cubicBezTo>
                    <a:pt x="2104" y="56846"/>
                    <a:pt x="2135" y="56844"/>
                    <a:pt x="2169" y="56839"/>
                  </a:cubicBezTo>
                  <a:cubicBezTo>
                    <a:pt x="4561" y="56491"/>
                    <a:pt x="27598" y="22655"/>
                    <a:pt x="27599" y="22653"/>
                  </a:cubicBezTo>
                  <a:lnTo>
                    <a:pt x="27599" y="22653"/>
                  </a:lnTo>
                  <a:cubicBezTo>
                    <a:pt x="27599" y="22654"/>
                    <a:pt x="24936" y="28944"/>
                    <a:pt x="26435" y="28944"/>
                  </a:cubicBezTo>
                  <a:cubicBezTo>
                    <a:pt x="26723" y="28944"/>
                    <a:pt x="27164" y="28712"/>
                    <a:pt x="27808" y="28157"/>
                  </a:cubicBezTo>
                  <a:cubicBezTo>
                    <a:pt x="31826" y="24720"/>
                    <a:pt x="44530" y="5653"/>
                    <a:pt x="44530" y="5653"/>
                  </a:cubicBezTo>
                  <a:cubicBezTo>
                    <a:pt x="44530" y="5653"/>
                    <a:pt x="43159" y="335"/>
                    <a:pt x="39815" y="10"/>
                  </a:cubicBezTo>
                  <a:cubicBezTo>
                    <a:pt x="39746" y="4"/>
                    <a:pt x="39679" y="1"/>
                    <a:pt x="39612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45"/>
            <p:cNvSpPr/>
            <p:nvPr/>
          </p:nvSpPr>
          <p:spPr>
            <a:xfrm>
              <a:off x="2568775" y="3456200"/>
              <a:ext cx="690250" cy="879900"/>
            </a:xfrm>
            <a:custGeom>
              <a:avLst/>
              <a:gdLst/>
              <a:ahLst/>
              <a:cxnLst/>
              <a:rect l="l" t="t" r="r" b="b"/>
              <a:pathLst>
                <a:path w="27610" h="35196" extrusionOk="0">
                  <a:moveTo>
                    <a:pt x="24544" y="0"/>
                  </a:moveTo>
                  <a:cubicBezTo>
                    <a:pt x="22599" y="0"/>
                    <a:pt x="21725" y="4236"/>
                    <a:pt x="20387" y="4304"/>
                  </a:cubicBezTo>
                  <a:cubicBezTo>
                    <a:pt x="20359" y="4306"/>
                    <a:pt x="20332" y="4307"/>
                    <a:pt x="20306" y="4307"/>
                  </a:cubicBezTo>
                  <a:cubicBezTo>
                    <a:pt x="19106" y="4307"/>
                    <a:pt x="19665" y="2395"/>
                    <a:pt x="17442" y="2395"/>
                  </a:cubicBezTo>
                  <a:cubicBezTo>
                    <a:pt x="17291" y="2395"/>
                    <a:pt x="17128" y="2404"/>
                    <a:pt x="16950" y="2423"/>
                  </a:cubicBezTo>
                  <a:cubicBezTo>
                    <a:pt x="14093" y="2702"/>
                    <a:pt x="13118" y="4861"/>
                    <a:pt x="11492" y="5860"/>
                  </a:cubicBezTo>
                  <a:cubicBezTo>
                    <a:pt x="11492" y="5860"/>
                    <a:pt x="11182" y="5811"/>
                    <a:pt x="10722" y="5811"/>
                  </a:cubicBezTo>
                  <a:cubicBezTo>
                    <a:pt x="9421" y="5811"/>
                    <a:pt x="6921" y="6203"/>
                    <a:pt x="6801" y="9204"/>
                  </a:cubicBezTo>
                  <a:cubicBezTo>
                    <a:pt x="6638" y="13268"/>
                    <a:pt x="10006" y="14058"/>
                    <a:pt x="9518" y="15637"/>
                  </a:cubicBezTo>
                  <a:cubicBezTo>
                    <a:pt x="9007" y="17217"/>
                    <a:pt x="6685" y="17054"/>
                    <a:pt x="6429" y="18889"/>
                  </a:cubicBezTo>
                  <a:cubicBezTo>
                    <a:pt x="6197" y="20700"/>
                    <a:pt x="7637" y="21095"/>
                    <a:pt x="7010" y="21954"/>
                  </a:cubicBezTo>
                  <a:cubicBezTo>
                    <a:pt x="6383" y="22790"/>
                    <a:pt x="4502" y="23835"/>
                    <a:pt x="4269" y="24764"/>
                  </a:cubicBezTo>
                  <a:cubicBezTo>
                    <a:pt x="4014" y="25670"/>
                    <a:pt x="4850" y="27830"/>
                    <a:pt x="4850" y="27830"/>
                  </a:cubicBezTo>
                  <a:cubicBezTo>
                    <a:pt x="4850" y="27830"/>
                    <a:pt x="0" y="35195"/>
                    <a:pt x="1337" y="35195"/>
                  </a:cubicBezTo>
                  <a:cubicBezTo>
                    <a:pt x="1354" y="35195"/>
                    <a:pt x="1371" y="35194"/>
                    <a:pt x="1390" y="35192"/>
                  </a:cubicBezTo>
                  <a:cubicBezTo>
                    <a:pt x="2899" y="34983"/>
                    <a:pt x="17135" y="14036"/>
                    <a:pt x="17135" y="14035"/>
                  </a:cubicBezTo>
                  <a:lnTo>
                    <a:pt x="17135" y="14035"/>
                  </a:lnTo>
                  <a:cubicBezTo>
                    <a:pt x="17135" y="14035"/>
                    <a:pt x="15472" y="17917"/>
                    <a:pt x="16395" y="17917"/>
                  </a:cubicBezTo>
                  <a:cubicBezTo>
                    <a:pt x="16574" y="17917"/>
                    <a:pt x="16849" y="17772"/>
                    <a:pt x="17252" y="17426"/>
                  </a:cubicBezTo>
                  <a:cubicBezTo>
                    <a:pt x="19713" y="15289"/>
                    <a:pt x="27609" y="3514"/>
                    <a:pt x="27609" y="3514"/>
                  </a:cubicBezTo>
                  <a:cubicBezTo>
                    <a:pt x="27609" y="3514"/>
                    <a:pt x="26750" y="217"/>
                    <a:pt x="24683" y="8"/>
                  </a:cubicBezTo>
                  <a:cubicBezTo>
                    <a:pt x="24636" y="3"/>
                    <a:pt x="24590" y="0"/>
                    <a:pt x="24544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45"/>
            <p:cNvSpPr/>
            <p:nvPr/>
          </p:nvSpPr>
          <p:spPr>
            <a:xfrm>
              <a:off x="1164075" y="1674300"/>
              <a:ext cx="688750" cy="879375"/>
            </a:xfrm>
            <a:custGeom>
              <a:avLst/>
              <a:gdLst/>
              <a:ahLst/>
              <a:cxnLst/>
              <a:rect l="l" t="t" r="r" b="b"/>
              <a:pathLst>
                <a:path w="27550" h="35175" extrusionOk="0">
                  <a:moveTo>
                    <a:pt x="24469" y="0"/>
                  </a:moveTo>
                  <a:cubicBezTo>
                    <a:pt x="22534" y="0"/>
                    <a:pt x="21662" y="4238"/>
                    <a:pt x="20326" y="4306"/>
                  </a:cubicBezTo>
                  <a:cubicBezTo>
                    <a:pt x="20305" y="4307"/>
                    <a:pt x="20285" y="4307"/>
                    <a:pt x="20265" y="4307"/>
                  </a:cubicBezTo>
                  <a:cubicBezTo>
                    <a:pt x="19039" y="4307"/>
                    <a:pt x="19596" y="2374"/>
                    <a:pt x="17359" y="2374"/>
                  </a:cubicBezTo>
                  <a:cubicBezTo>
                    <a:pt x="17208" y="2374"/>
                    <a:pt x="17044" y="2382"/>
                    <a:pt x="16866" y="2401"/>
                  </a:cubicBezTo>
                  <a:cubicBezTo>
                    <a:pt x="14009" y="2703"/>
                    <a:pt x="13080" y="4863"/>
                    <a:pt x="11455" y="5862"/>
                  </a:cubicBezTo>
                  <a:cubicBezTo>
                    <a:pt x="11455" y="5862"/>
                    <a:pt x="11145" y="5812"/>
                    <a:pt x="10684" y="5812"/>
                  </a:cubicBezTo>
                  <a:cubicBezTo>
                    <a:pt x="9384" y="5812"/>
                    <a:pt x="6884" y="6205"/>
                    <a:pt x="6764" y="9206"/>
                  </a:cubicBezTo>
                  <a:cubicBezTo>
                    <a:pt x="6601" y="13270"/>
                    <a:pt x="9992" y="14060"/>
                    <a:pt x="9481" y="15639"/>
                  </a:cubicBezTo>
                  <a:cubicBezTo>
                    <a:pt x="8970" y="17218"/>
                    <a:pt x="6647" y="17056"/>
                    <a:pt x="6415" y="18867"/>
                  </a:cubicBezTo>
                  <a:cubicBezTo>
                    <a:pt x="6160" y="20678"/>
                    <a:pt x="7623" y="21097"/>
                    <a:pt x="6996" y="21956"/>
                  </a:cubicBezTo>
                  <a:cubicBezTo>
                    <a:pt x="6369" y="22792"/>
                    <a:pt x="4488" y="23837"/>
                    <a:pt x="4232" y="24766"/>
                  </a:cubicBezTo>
                  <a:cubicBezTo>
                    <a:pt x="4000" y="25672"/>
                    <a:pt x="4813" y="27831"/>
                    <a:pt x="4813" y="27831"/>
                  </a:cubicBezTo>
                  <a:cubicBezTo>
                    <a:pt x="4813" y="27831"/>
                    <a:pt x="0" y="35175"/>
                    <a:pt x="1273" y="35175"/>
                  </a:cubicBezTo>
                  <a:cubicBezTo>
                    <a:pt x="1290" y="35175"/>
                    <a:pt x="1309" y="35173"/>
                    <a:pt x="1329" y="35170"/>
                  </a:cubicBezTo>
                  <a:cubicBezTo>
                    <a:pt x="2815" y="34961"/>
                    <a:pt x="17074" y="14014"/>
                    <a:pt x="17075" y="14013"/>
                  </a:cubicBezTo>
                  <a:lnTo>
                    <a:pt x="17075" y="14013"/>
                  </a:lnTo>
                  <a:cubicBezTo>
                    <a:pt x="17075" y="14014"/>
                    <a:pt x="15428" y="17895"/>
                    <a:pt x="16343" y="17895"/>
                  </a:cubicBezTo>
                  <a:cubicBezTo>
                    <a:pt x="16520" y="17895"/>
                    <a:pt x="16792" y="17750"/>
                    <a:pt x="17191" y="17404"/>
                  </a:cubicBezTo>
                  <a:cubicBezTo>
                    <a:pt x="19653" y="15291"/>
                    <a:pt x="27549" y="3493"/>
                    <a:pt x="27549" y="3493"/>
                  </a:cubicBezTo>
                  <a:cubicBezTo>
                    <a:pt x="27549" y="3493"/>
                    <a:pt x="26667" y="218"/>
                    <a:pt x="24623" y="9"/>
                  </a:cubicBezTo>
                  <a:cubicBezTo>
                    <a:pt x="24571" y="3"/>
                    <a:pt x="24520" y="0"/>
                    <a:pt x="24469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45"/>
            <p:cNvSpPr/>
            <p:nvPr/>
          </p:nvSpPr>
          <p:spPr>
            <a:xfrm>
              <a:off x="2879175" y="283250"/>
              <a:ext cx="689300" cy="879300"/>
            </a:xfrm>
            <a:custGeom>
              <a:avLst/>
              <a:gdLst/>
              <a:ahLst/>
              <a:cxnLst/>
              <a:rect l="l" t="t" r="r" b="b"/>
              <a:pathLst>
                <a:path w="27572" h="35172" extrusionOk="0">
                  <a:moveTo>
                    <a:pt x="24520" y="1"/>
                  </a:moveTo>
                  <a:cubicBezTo>
                    <a:pt x="22565" y="1"/>
                    <a:pt x="21691" y="4212"/>
                    <a:pt x="20349" y="4303"/>
                  </a:cubicBezTo>
                  <a:cubicBezTo>
                    <a:pt x="20328" y="4304"/>
                    <a:pt x="20308" y="4304"/>
                    <a:pt x="20288" y="4304"/>
                  </a:cubicBezTo>
                  <a:cubicBezTo>
                    <a:pt x="19062" y="4304"/>
                    <a:pt x="19639" y="2371"/>
                    <a:pt x="17385" y="2371"/>
                  </a:cubicBezTo>
                  <a:cubicBezTo>
                    <a:pt x="17233" y="2371"/>
                    <a:pt x="17068" y="2380"/>
                    <a:pt x="16889" y="2399"/>
                  </a:cubicBezTo>
                  <a:cubicBezTo>
                    <a:pt x="14032" y="2677"/>
                    <a:pt x="13103" y="4860"/>
                    <a:pt x="11478" y="5859"/>
                  </a:cubicBezTo>
                  <a:cubicBezTo>
                    <a:pt x="11478" y="5859"/>
                    <a:pt x="11168" y="5810"/>
                    <a:pt x="10707" y="5810"/>
                  </a:cubicBezTo>
                  <a:cubicBezTo>
                    <a:pt x="9407" y="5810"/>
                    <a:pt x="6906" y="6202"/>
                    <a:pt x="6786" y="9203"/>
                  </a:cubicBezTo>
                  <a:cubicBezTo>
                    <a:pt x="6624" y="13267"/>
                    <a:pt x="10015" y="14034"/>
                    <a:pt x="9504" y="15636"/>
                  </a:cubicBezTo>
                  <a:cubicBezTo>
                    <a:pt x="8969" y="17215"/>
                    <a:pt x="6670" y="17076"/>
                    <a:pt x="6415" y="18864"/>
                  </a:cubicBezTo>
                  <a:cubicBezTo>
                    <a:pt x="6183" y="20676"/>
                    <a:pt x="7622" y="21094"/>
                    <a:pt x="6995" y="21953"/>
                  </a:cubicBezTo>
                  <a:cubicBezTo>
                    <a:pt x="6368" y="22789"/>
                    <a:pt x="4487" y="23834"/>
                    <a:pt x="4255" y="24740"/>
                  </a:cubicBezTo>
                  <a:cubicBezTo>
                    <a:pt x="4000" y="25669"/>
                    <a:pt x="4836" y="27829"/>
                    <a:pt x="4836" y="27829"/>
                  </a:cubicBezTo>
                  <a:cubicBezTo>
                    <a:pt x="4836" y="27829"/>
                    <a:pt x="0" y="35172"/>
                    <a:pt x="1295" y="35172"/>
                  </a:cubicBezTo>
                  <a:cubicBezTo>
                    <a:pt x="1313" y="35172"/>
                    <a:pt x="1332" y="35170"/>
                    <a:pt x="1352" y="35168"/>
                  </a:cubicBezTo>
                  <a:cubicBezTo>
                    <a:pt x="2815" y="34959"/>
                    <a:pt x="17074" y="14012"/>
                    <a:pt x="17075" y="14011"/>
                  </a:cubicBezTo>
                  <a:lnTo>
                    <a:pt x="17075" y="14011"/>
                  </a:lnTo>
                  <a:cubicBezTo>
                    <a:pt x="17074" y="14011"/>
                    <a:pt x="15427" y="17892"/>
                    <a:pt x="16342" y="17892"/>
                  </a:cubicBezTo>
                  <a:cubicBezTo>
                    <a:pt x="16519" y="17892"/>
                    <a:pt x="16792" y="17747"/>
                    <a:pt x="17191" y="17401"/>
                  </a:cubicBezTo>
                  <a:cubicBezTo>
                    <a:pt x="19676" y="15288"/>
                    <a:pt x="27572" y="3490"/>
                    <a:pt x="27572" y="3490"/>
                  </a:cubicBezTo>
                  <a:cubicBezTo>
                    <a:pt x="27572" y="3490"/>
                    <a:pt x="26689" y="215"/>
                    <a:pt x="24646" y="6"/>
                  </a:cubicBezTo>
                  <a:cubicBezTo>
                    <a:pt x="24603" y="3"/>
                    <a:pt x="24561" y="1"/>
                    <a:pt x="24520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45"/>
            <p:cNvSpPr/>
            <p:nvPr/>
          </p:nvSpPr>
          <p:spPr>
            <a:xfrm>
              <a:off x="2044975" y="1654775"/>
              <a:ext cx="36600" cy="27325"/>
            </a:xfrm>
            <a:custGeom>
              <a:avLst/>
              <a:gdLst/>
              <a:ahLst/>
              <a:cxnLst/>
              <a:rect l="l" t="t" r="r" b="b"/>
              <a:pathLst>
                <a:path w="1464" h="1093" fill="none" extrusionOk="0">
                  <a:moveTo>
                    <a:pt x="0" y="1"/>
                  </a:moveTo>
                  <a:lnTo>
                    <a:pt x="1463" y="109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45"/>
            <p:cNvSpPr/>
            <p:nvPr/>
          </p:nvSpPr>
          <p:spPr>
            <a:xfrm>
              <a:off x="3470925" y="1927650"/>
              <a:ext cx="1078775" cy="692575"/>
            </a:xfrm>
            <a:custGeom>
              <a:avLst/>
              <a:gdLst/>
              <a:ahLst/>
              <a:cxnLst/>
              <a:rect l="l" t="t" r="r" b="b"/>
              <a:pathLst>
                <a:path w="43151" h="27703" extrusionOk="0">
                  <a:moveTo>
                    <a:pt x="4947" y="1"/>
                  </a:moveTo>
                  <a:lnTo>
                    <a:pt x="0" y="7990"/>
                  </a:lnTo>
                  <a:lnTo>
                    <a:pt x="25895" y="27266"/>
                  </a:lnTo>
                  <a:cubicBezTo>
                    <a:pt x="26292" y="27561"/>
                    <a:pt x="26756" y="27703"/>
                    <a:pt x="27217" y="27703"/>
                  </a:cubicBezTo>
                  <a:cubicBezTo>
                    <a:pt x="27914" y="27703"/>
                    <a:pt x="28606" y="27379"/>
                    <a:pt x="29053" y="26778"/>
                  </a:cubicBezTo>
                  <a:lnTo>
                    <a:pt x="42430" y="8803"/>
                  </a:lnTo>
                  <a:cubicBezTo>
                    <a:pt x="43150" y="7827"/>
                    <a:pt x="42593" y="6457"/>
                    <a:pt x="41409" y="6248"/>
                  </a:cubicBezTo>
                  <a:lnTo>
                    <a:pt x="4947" y="1"/>
                  </a:ln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45"/>
            <p:cNvSpPr/>
            <p:nvPr/>
          </p:nvSpPr>
          <p:spPr>
            <a:xfrm>
              <a:off x="3470925" y="2029250"/>
              <a:ext cx="1027100" cy="591150"/>
            </a:xfrm>
            <a:custGeom>
              <a:avLst/>
              <a:gdLst/>
              <a:ahLst/>
              <a:cxnLst/>
              <a:rect l="l" t="t" r="r" b="b"/>
              <a:pathLst>
                <a:path w="41084" h="23646" extrusionOk="0">
                  <a:moveTo>
                    <a:pt x="2439" y="1"/>
                  </a:moveTo>
                  <a:lnTo>
                    <a:pt x="0" y="3926"/>
                  </a:lnTo>
                  <a:lnTo>
                    <a:pt x="25895" y="23202"/>
                  </a:lnTo>
                  <a:cubicBezTo>
                    <a:pt x="26296" y="23501"/>
                    <a:pt x="26769" y="23645"/>
                    <a:pt x="27240" y="23645"/>
                  </a:cubicBezTo>
                  <a:cubicBezTo>
                    <a:pt x="27939" y="23645"/>
                    <a:pt x="28632" y="23325"/>
                    <a:pt x="29077" y="22714"/>
                  </a:cubicBezTo>
                  <a:lnTo>
                    <a:pt x="41083" y="6597"/>
                  </a:lnTo>
                  <a:cubicBezTo>
                    <a:pt x="41060" y="6597"/>
                    <a:pt x="41014" y="6573"/>
                    <a:pt x="40991" y="6573"/>
                  </a:cubicBezTo>
                  <a:lnTo>
                    <a:pt x="2439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45"/>
            <p:cNvSpPr/>
            <p:nvPr/>
          </p:nvSpPr>
          <p:spPr>
            <a:xfrm>
              <a:off x="2932700" y="2641225"/>
              <a:ext cx="833175" cy="1027000"/>
            </a:xfrm>
            <a:custGeom>
              <a:avLst/>
              <a:gdLst/>
              <a:ahLst/>
              <a:cxnLst/>
              <a:rect l="l" t="t" r="r" b="b"/>
              <a:pathLst>
                <a:path w="33327" h="41080" extrusionOk="0">
                  <a:moveTo>
                    <a:pt x="6248" y="0"/>
                  </a:moveTo>
                  <a:lnTo>
                    <a:pt x="1" y="7060"/>
                  </a:lnTo>
                  <a:lnTo>
                    <a:pt x="16466" y="40178"/>
                  </a:lnTo>
                  <a:cubicBezTo>
                    <a:pt x="16744" y="40750"/>
                    <a:pt x="17309" y="41080"/>
                    <a:pt x="17895" y="41080"/>
                  </a:cubicBezTo>
                  <a:cubicBezTo>
                    <a:pt x="18142" y="41080"/>
                    <a:pt x="18392" y="41021"/>
                    <a:pt x="18626" y="40898"/>
                  </a:cubicBezTo>
                  <a:cubicBezTo>
                    <a:pt x="18858" y="40781"/>
                    <a:pt x="19044" y="40642"/>
                    <a:pt x="19184" y="40433"/>
                  </a:cubicBezTo>
                  <a:lnTo>
                    <a:pt x="32584" y="22458"/>
                  </a:lnTo>
                  <a:cubicBezTo>
                    <a:pt x="33327" y="21436"/>
                    <a:pt x="33118" y="20019"/>
                    <a:pt x="32119" y="19276"/>
                  </a:cubicBezTo>
                  <a:lnTo>
                    <a:pt x="6248" y="0"/>
                  </a:ln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45"/>
            <p:cNvSpPr/>
            <p:nvPr/>
          </p:nvSpPr>
          <p:spPr>
            <a:xfrm>
              <a:off x="3011675" y="2641800"/>
              <a:ext cx="754800" cy="964400"/>
            </a:xfrm>
            <a:custGeom>
              <a:avLst/>
              <a:gdLst/>
              <a:ahLst/>
              <a:cxnLst/>
              <a:rect l="l" t="t" r="r" b="b"/>
              <a:pathLst>
                <a:path w="30192" h="38576" extrusionOk="0">
                  <a:moveTo>
                    <a:pt x="3066" y="0"/>
                  </a:moveTo>
                  <a:lnTo>
                    <a:pt x="0" y="3461"/>
                  </a:lnTo>
                  <a:lnTo>
                    <a:pt x="17395" y="38506"/>
                  </a:lnTo>
                  <a:lnTo>
                    <a:pt x="17441" y="38575"/>
                  </a:lnTo>
                  <a:lnTo>
                    <a:pt x="29425" y="22458"/>
                  </a:lnTo>
                  <a:cubicBezTo>
                    <a:pt x="30191" y="21459"/>
                    <a:pt x="29982" y="20019"/>
                    <a:pt x="28960" y="19276"/>
                  </a:cubicBezTo>
                  <a:lnTo>
                    <a:pt x="3066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45"/>
            <p:cNvSpPr/>
            <p:nvPr/>
          </p:nvSpPr>
          <p:spPr>
            <a:xfrm>
              <a:off x="3011675" y="2641800"/>
              <a:ext cx="434300" cy="755950"/>
            </a:xfrm>
            <a:custGeom>
              <a:avLst/>
              <a:gdLst/>
              <a:ahLst/>
              <a:cxnLst/>
              <a:rect l="l" t="t" r="r" b="b"/>
              <a:pathLst>
                <a:path w="17372" h="30238" extrusionOk="0">
                  <a:moveTo>
                    <a:pt x="3066" y="0"/>
                  </a:moveTo>
                  <a:lnTo>
                    <a:pt x="0" y="3461"/>
                  </a:lnTo>
                  <a:lnTo>
                    <a:pt x="13284" y="30238"/>
                  </a:lnTo>
                  <a:cubicBezTo>
                    <a:pt x="13400" y="24385"/>
                    <a:pt x="14376" y="17395"/>
                    <a:pt x="17372" y="10637"/>
                  </a:cubicBezTo>
                  <a:lnTo>
                    <a:pt x="3066" y="0"/>
                  </a:lnTo>
                  <a:close/>
                </a:path>
              </a:pathLst>
            </a:custGeom>
            <a:solidFill>
              <a:srgbClr val="FF8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45"/>
            <p:cNvSpPr/>
            <p:nvPr/>
          </p:nvSpPr>
          <p:spPr>
            <a:xfrm>
              <a:off x="3586450" y="2854875"/>
              <a:ext cx="296125" cy="273475"/>
            </a:xfrm>
            <a:custGeom>
              <a:avLst/>
              <a:gdLst/>
              <a:ahLst/>
              <a:cxnLst/>
              <a:rect l="l" t="t" r="r" b="b"/>
              <a:pathLst>
                <a:path w="11845" h="10939" extrusionOk="0">
                  <a:moveTo>
                    <a:pt x="1" y="0"/>
                  </a:moveTo>
                  <a:lnTo>
                    <a:pt x="4715" y="10939"/>
                  </a:lnTo>
                  <a:lnTo>
                    <a:pt x="11845" y="1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8D00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45"/>
            <p:cNvSpPr/>
            <p:nvPr/>
          </p:nvSpPr>
          <p:spPr>
            <a:xfrm>
              <a:off x="3819275" y="2541350"/>
              <a:ext cx="296125" cy="273500"/>
            </a:xfrm>
            <a:custGeom>
              <a:avLst/>
              <a:gdLst/>
              <a:ahLst/>
              <a:cxnLst/>
              <a:rect l="l" t="t" r="r" b="b"/>
              <a:pathLst>
                <a:path w="11845" h="10940" extrusionOk="0">
                  <a:moveTo>
                    <a:pt x="1" y="1"/>
                  </a:moveTo>
                  <a:lnTo>
                    <a:pt x="4738" y="10939"/>
                  </a:lnTo>
                  <a:lnTo>
                    <a:pt x="11845" y="137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8D00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45"/>
            <p:cNvSpPr/>
            <p:nvPr/>
          </p:nvSpPr>
          <p:spPr>
            <a:xfrm>
              <a:off x="3698525" y="2883900"/>
              <a:ext cx="228775" cy="281050"/>
            </a:xfrm>
            <a:custGeom>
              <a:avLst/>
              <a:gdLst/>
              <a:ahLst/>
              <a:cxnLst/>
              <a:rect l="l" t="t" r="r" b="b"/>
              <a:pathLst>
                <a:path w="9151" h="11242" extrusionOk="0">
                  <a:moveTo>
                    <a:pt x="7362" y="1"/>
                  </a:moveTo>
                  <a:lnTo>
                    <a:pt x="0" y="9894"/>
                  </a:lnTo>
                  <a:lnTo>
                    <a:pt x="1788" y="11241"/>
                  </a:lnTo>
                  <a:lnTo>
                    <a:pt x="9150" y="1324"/>
                  </a:lnTo>
                  <a:lnTo>
                    <a:pt x="7362" y="1"/>
                  </a:ln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45"/>
            <p:cNvSpPr/>
            <p:nvPr/>
          </p:nvSpPr>
          <p:spPr>
            <a:xfrm>
              <a:off x="3934225" y="2572350"/>
              <a:ext cx="229350" cy="279850"/>
            </a:xfrm>
            <a:custGeom>
              <a:avLst/>
              <a:gdLst/>
              <a:ahLst/>
              <a:cxnLst/>
              <a:rect l="l" t="t" r="r" b="b"/>
              <a:pathLst>
                <a:path w="9174" h="11194" extrusionOk="0">
                  <a:moveTo>
                    <a:pt x="7385" y="0"/>
                  </a:moveTo>
                  <a:lnTo>
                    <a:pt x="0" y="9870"/>
                  </a:lnTo>
                  <a:lnTo>
                    <a:pt x="1765" y="11194"/>
                  </a:lnTo>
                  <a:lnTo>
                    <a:pt x="9174" y="1324"/>
                  </a:lnTo>
                  <a:lnTo>
                    <a:pt x="7385" y="0"/>
                  </a:ln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45"/>
            <p:cNvSpPr/>
            <p:nvPr/>
          </p:nvSpPr>
          <p:spPr>
            <a:xfrm>
              <a:off x="1566550" y="1086400"/>
              <a:ext cx="2462925" cy="1986225"/>
            </a:xfrm>
            <a:custGeom>
              <a:avLst/>
              <a:gdLst/>
              <a:ahLst/>
              <a:cxnLst/>
              <a:rect l="l" t="t" r="r" b="b"/>
              <a:pathLst>
                <a:path w="98517" h="79449" extrusionOk="0">
                  <a:moveTo>
                    <a:pt x="11849" y="0"/>
                  </a:moveTo>
                  <a:cubicBezTo>
                    <a:pt x="8108" y="0"/>
                    <a:pt x="4944" y="178"/>
                    <a:pt x="2764" y="348"/>
                  </a:cubicBezTo>
                  <a:cubicBezTo>
                    <a:pt x="1185" y="464"/>
                    <a:pt x="1" y="1857"/>
                    <a:pt x="117" y="3436"/>
                  </a:cubicBezTo>
                  <a:cubicBezTo>
                    <a:pt x="140" y="3576"/>
                    <a:pt x="140" y="3692"/>
                    <a:pt x="186" y="3831"/>
                  </a:cubicBezTo>
                  <a:cubicBezTo>
                    <a:pt x="2044" y="12285"/>
                    <a:pt x="8245" y="35485"/>
                    <a:pt x="22481" y="46099"/>
                  </a:cubicBezTo>
                  <a:lnTo>
                    <a:pt x="64168" y="77080"/>
                  </a:lnTo>
                  <a:lnTo>
                    <a:pt x="81099" y="79448"/>
                  </a:lnTo>
                  <a:lnTo>
                    <a:pt x="98517" y="56015"/>
                  </a:lnTo>
                  <a:lnTo>
                    <a:pt x="91410" y="40479"/>
                  </a:lnTo>
                  <a:lnTo>
                    <a:pt x="49723" y="9475"/>
                  </a:lnTo>
                  <a:cubicBezTo>
                    <a:pt x="39079" y="1557"/>
                    <a:pt x="22932" y="0"/>
                    <a:pt x="1184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45"/>
            <p:cNvSpPr/>
            <p:nvPr/>
          </p:nvSpPr>
          <p:spPr>
            <a:xfrm>
              <a:off x="1611125" y="1156200"/>
              <a:ext cx="2195400" cy="1916425"/>
            </a:xfrm>
            <a:custGeom>
              <a:avLst/>
              <a:gdLst/>
              <a:ahLst/>
              <a:cxnLst/>
              <a:rect l="l" t="t" r="r" b="b"/>
              <a:pathLst>
                <a:path w="87816" h="76657" extrusionOk="0">
                  <a:moveTo>
                    <a:pt x="387" y="1"/>
                  </a:moveTo>
                  <a:cubicBezTo>
                    <a:pt x="1" y="1"/>
                    <a:pt x="2647" y="5036"/>
                    <a:pt x="3443" y="7821"/>
                  </a:cubicBezTo>
                  <a:cubicBezTo>
                    <a:pt x="3280" y="7658"/>
                    <a:pt x="3141" y="7519"/>
                    <a:pt x="3002" y="7379"/>
                  </a:cubicBezTo>
                  <a:lnTo>
                    <a:pt x="3002" y="7379"/>
                  </a:lnTo>
                  <a:cubicBezTo>
                    <a:pt x="3002" y="7380"/>
                    <a:pt x="7670" y="24519"/>
                    <a:pt x="16263" y="35039"/>
                  </a:cubicBezTo>
                  <a:cubicBezTo>
                    <a:pt x="17145" y="36131"/>
                    <a:pt x="18097" y="37176"/>
                    <a:pt x="19073" y="38151"/>
                  </a:cubicBezTo>
                  <a:cubicBezTo>
                    <a:pt x="20257" y="39336"/>
                    <a:pt x="49775" y="61677"/>
                    <a:pt x="67448" y="75031"/>
                  </a:cubicBezTo>
                  <a:lnTo>
                    <a:pt x="79316" y="76656"/>
                  </a:lnTo>
                  <a:lnTo>
                    <a:pt x="87816" y="65230"/>
                  </a:lnTo>
                  <a:cubicBezTo>
                    <a:pt x="86794" y="64812"/>
                    <a:pt x="83264" y="61213"/>
                    <a:pt x="82010" y="60702"/>
                  </a:cubicBezTo>
                  <a:lnTo>
                    <a:pt x="470" y="41"/>
                  </a:lnTo>
                  <a:cubicBezTo>
                    <a:pt x="434" y="14"/>
                    <a:pt x="407" y="1"/>
                    <a:pt x="387" y="1"/>
                  </a:cubicBezTo>
                  <a:close/>
                </a:path>
              </a:pathLst>
            </a:custGeom>
            <a:solidFill>
              <a:srgbClr val="FF8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45"/>
            <p:cNvSpPr/>
            <p:nvPr/>
          </p:nvSpPr>
          <p:spPr>
            <a:xfrm>
              <a:off x="3195125" y="2862425"/>
              <a:ext cx="41825" cy="41825"/>
            </a:xfrm>
            <a:custGeom>
              <a:avLst/>
              <a:gdLst/>
              <a:ahLst/>
              <a:cxnLst/>
              <a:rect l="l" t="t" r="r" b="b"/>
              <a:pathLst>
                <a:path w="1673" h="1673" fill="none" extrusionOk="0">
                  <a:moveTo>
                    <a:pt x="1278" y="256"/>
                  </a:moveTo>
                  <a:cubicBezTo>
                    <a:pt x="1603" y="488"/>
                    <a:pt x="1673" y="953"/>
                    <a:pt x="1441" y="1278"/>
                  </a:cubicBezTo>
                  <a:cubicBezTo>
                    <a:pt x="1185" y="1603"/>
                    <a:pt x="721" y="1673"/>
                    <a:pt x="396" y="1440"/>
                  </a:cubicBezTo>
                  <a:cubicBezTo>
                    <a:pt x="70" y="1185"/>
                    <a:pt x="1" y="720"/>
                    <a:pt x="256" y="395"/>
                  </a:cubicBezTo>
                  <a:cubicBezTo>
                    <a:pt x="489" y="70"/>
                    <a:pt x="953" y="0"/>
                    <a:pt x="1278" y="256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45"/>
            <p:cNvSpPr/>
            <p:nvPr/>
          </p:nvSpPr>
          <p:spPr>
            <a:xfrm>
              <a:off x="3254925" y="2782300"/>
              <a:ext cx="41850" cy="41825"/>
            </a:xfrm>
            <a:custGeom>
              <a:avLst/>
              <a:gdLst/>
              <a:ahLst/>
              <a:cxnLst/>
              <a:rect l="l" t="t" r="r" b="b"/>
              <a:pathLst>
                <a:path w="1674" h="1673" fill="none" extrusionOk="0">
                  <a:moveTo>
                    <a:pt x="1278" y="256"/>
                  </a:moveTo>
                  <a:cubicBezTo>
                    <a:pt x="1603" y="488"/>
                    <a:pt x="1673" y="953"/>
                    <a:pt x="1418" y="1278"/>
                  </a:cubicBezTo>
                  <a:cubicBezTo>
                    <a:pt x="1185" y="1603"/>
                    <a:pt x="721" y="1673"/>
                    <a:pt x="396" y="1440"/>
                  </a:cubicBezTo>
                  <a:cubicBezTo>
                    <a:pt x="71" y="1185"/>
                    <a:pt x="1" y="720"/>
                    <a:pt x="256" y="395"/>
                  </a:cubicBezTo>
                  <a:cubicBezTo>
                    <a:pt x="489" y="70"/>
                    <a:pt x="953" y="0"/>
                    <a:pt x="1278" y="256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45"/>
            <p:cNvSpPr/>
            <p:nvPr/>
          </p:nvSpPr>
          <p:spPr>
            <a:xfrm>
              <a:off x="3314725" y="2702175"/>
              <a:ext cx="41250" cy="41825"/>
            </a:xfrm>
            <a:custGeom>
              <a:avLst/>
              <a:gdLst/>
              <a:ahLst/>
              <a:cxnLst/>
              <a:rect l="l" t="t" r="r" b="b"/>
              <a:pathLst>
                <a:path w="1650" h="1673" fill="none" extrusionOk="0">
                  <a:moveTo>
                    <a:pt x="1278" y="256"/>
                  </a:moveTo>
                  <a:cubicBezTo>
                    <a:pt x="1603" y="488"/>
                    <a:pt x="1650" y="953"/>
                    <a:pt x="1418" y="1278"/>
                  </a:cubicBezTo>
                  <a:cubicBezTo>
                    <a:pt x="1185" y="1603"/>
                    <a:pt x="721" y="1673"/>
                    <a:pt x="396" y="1440"/>
                  </a:cubicBezTo>
                  <a:cubicBezTo>
                    <a:pt x="71" y="1185"/>
                    <a:pt x="1" y="721"/>
                    <a:pt x="233" y="395"/>
                  </a:cubicBezTo>
                  <a:cubicBezTo>
                    <a:pt x="489" y="70"/>
                    <a:pt x="953" y="1"/>
                    <a:pt x="1278" y="256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45"/>
            <p:cNvSpPr/>
            <p:nvPr/>
          </p:nvSpPr>
          <p:spPr>
            <a:xfrm>
              <a:off x="3374550" y="2622050"/>
              <a:ext cx="41225" cy="41825"/>
            </a:xfrm>
            <a:custGeom>
              <a:avLst/>
              <a:gdLst/>
              <a:ahLst/>
              <a:cxnLst/>
              <a:rect l="l" t="t" r="r" b="b"/>
              <a:pathLst>
                <a:path w="1649" h="1673" fill="none" extrusionOk="0">
                  <a:moveTo>
                    <a:pt x="1254" y="256"/>
                  </a:moveTo>
                  <a:cubicBezTo>
                    <a:pt x="1579" y="488"/>
                    <a:pt x="1649" y="953"/>
                    <a:pt x="1417" y="1278"/>
                  </a:cubicBezTo>
                  <a:cubicBezTo>
                    <a:pt x="1161" y="1603"/>
                    <a:pt x="720" y="1673"/>
                    <a:pt x="395" y="1417"/>
                  </a:cubicBezTo>
                  <a:cubicBezTo>
                    <a:pt x="70" y="1185"/>
                    <a:pt x="0" y="721"/>
                    <a:pt x="232" y="395"/>
                  </a:cubicBezTo>
                  <a:cubicBezTo>
                    <a:pt x="488" y="70"/>
                    <a:pt x="929" y="1"/>
                    <a:pt x="1254" y="256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45"/>
            <p:cNvSpPr/>
            <p:nvPr/>
          </p:nvSpPr>
          <p:spPr>
            <a:xfrm>
              <a:off x="3541175" y="2403750"/>
              <a:ext cx="36600" cy="37175"/>
            </a:xfrm>
            <a:custGeom>
              <a:avLst/>
              <a:gdLst/>
              <a:ahLst/>
              <a:cxnLst/>
              <a:rect l="l" t="t" r="r" b="b"/>
              <a:pathLst>
                <a:path w="1464" h="1487" fill="none" extrusionOk="0">
                  <a:moveTo>
                    <a:pt x="1463" y="744"/>
                  </a:moveTo>
                  <a:cubicBezTo>
                    <a:pt x="1463" y="1138"/>
                    <a:pt x="1138" y="1487"/>
                    <a:pt x="720" y="1487"/>
                  </a:cubicBezTo>
                  <a:cubicBezTo>
                    <a:pt x="325" y="1487"/>
                    <a:pt x="0" y="1138"/>
                    <a:pt x="0" y="744"/>
                  </a:cubicBezTo>
                  <a:cubicBezTo>
                    <a:pt x="0" y="326"/>
                    <a:pt x="325" y="0"/>
                    <a:pt x="720" y="0"/>
                  </a:cubicBezTo>
                  <a:cubicBezTo>
                    <a:pt x="1138" y="0"/>
                    <a:pt x="1463" y="326"/>
                    <a:pt x="1463" y="744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45"/>
            <p:cNvSpPr/>
            <p:nvPr/>
          </p:nvSpPr>
          <p:spPr>
            <a:xfrm>
              <a:off x="3600975" y="2323625"/>
              <a:ext cx="36600" cy="36600"/>
            </a:xfrm>
            <a:custGeom>
              <a:avLst/>
              <a:gdLst/>
              <a:ahLst/>
              <a:cxnLst/>
              <a:rect l="l" t="t" r="r" b="b"/>
              <a:pathLst>
                <a:path w="1464" h="1464" fill="none" extrusionOk="0">
                  <a:moveTo>
                    <a:pt x="1463" y="744"/>
                  </a:moveTo>
                  <a:cubicBezTo>
                    <a:pt x="1463" y="1139"/>
                    <a:pt x="1138" y="1464"/>
                    <a:pt x="720" y="1464"/>
                  </a:cubicBezTo>
                  <a:cubicBezTo>
                    <a:pt x="326" y="1464"/>
                    <a:pt x="0" y="1139"/>
                    <a:pt x="0" y="744"/>
                  </a:cubicBezTo>
                  <a:cubicBezTo>
                    <a:pt x="0" y="326"/>
                    <a:pt x="326" y="1"/>
                    <a:pt x="720" y="1"/>
                  </a:cubicBezTo>
                  <a:cubicBezTo>
                    <a:pt x="1138" y="1"/>
                    <a:pt x="1463" y="326"/>
                    <a:pt x="1463" y="744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45"/>
            <p:cNvSpPr/>
            <p:nvPr/>
          </p:nvSpPr>
          <p:spPr>
            <a:xfrm>
              <a:off x="3660200" y="2243500"/>
              <a:ext cx="37175" cy="36600"/>
            </a:xfrm>
            <a:custGeom>
              <a:avLst/>
              <a:gdLst/>
              <a:ahLst/>
              <a:cxnLst/>
              <a:rect l="l" t="t" r="r" b="b"/>
              <a:pathLst>
                <a:path w="1487" h="1464" fill="none" extrusionOk="0">
                  <a:moveTo>
                    <a:pt x="1487" y="744"/>
                  </a:moveTo>
                  <a:cubicBezTo>
                    <a:pt x="1487" y="1139"/>
                    <a:pt x="1138" y="1464"/>
                    <a:pt x="743" y="1464"/>
                  </a:cubicBezTo>
                  <a:cubicBezTo>
                    <a:pt x="349" y="1464"/>
                    <a:pt x="0" y="1139"/>
                    <a:pt x="0" y="744"/>
                  </a:cubicBezTo>
                  <a:cubicBezTo>
                    <a:pt x="0" y="326"/>
                    <a:pt x="349" y="1"/>
                    <a:pt x="743" y="1"/>
                  </a:cubicBezTo>
                  <a:cubicBezTo>
                    <a:pt x="1138" y="1"/>
                    <a:pt x="1487" y="326"/>
                    <a:pt x="1487" y="744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45"/>
            <p:cNvSpPr/>
            <p:nvPr/>
          </p:nvSpPr>
          <p:spPr>
            <a:xfrm>
              <a:off x="3720000" y="2163375"/>
              <a:ext cx="36600" cy="36600"/>
            </a:xfrm>
            <a:custGeom>
              <a:avLst/>
              <a:gdLst/>
              <a:ahLst/>
              <a:cxnLst/>
              <a:rect l="l" t="t" r="r" b="b"/>
              <a:pathLst>
                <a:path w="1464" h="1464" fill="none" extrusionOk="0">
                  <a:moveTo>
                    <a:pt x="1463" y="721"/>
                  </a:moveTo>
                  <a:cubicBezTo>
                    <a:pt x="1463" y="1139"/>
                    <a:pt x="1138" y="1464"/>
                    <a:pt x="743" y="1464"/>
                  </a:cubicBezTo>
                  <a:cubicBezTo>
                    <a:pt x="325" y="1464"/>
                    <a:pt x="0" y="1139"/>
                    <a:pt x="0" y="721"/>
                  </a:cubicBezTo>
                  <a:cubicBezTo>
                    <a:pt x="0" y="326"/>
                    <a:pt x="325" y="1"/>
                    <a:pt x="743" y="1"/>
                  </a:cubicBezTo>
                  <a:cubicBezTo>
                    <a:pt x="1138" y="1"/>
                    <a:pt x="1463" y="326"/>
                    <a:pt x="1463" y="721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45"/>
            <p:cNvSpPr/>
            <p:nvPr/>
          </p:nvSpPr>
          <p:spPr>
            <a:xfrm>
              <a:off x="2222625" y="2225500"/>
              <a:ext cx="977175" cy="726350"/>
            </a:xfrm>
            <a:custGeom>
              <a:avLst/>
              <a:gdLst/>
              <a:ahLst/>
              <a:cxnLst/>
              <a:rect l="l" t="t" r="r" b="b"/>
              <a:pathLst>
                <a:path w="39087" h="29054" fill="none" extrusionOk="0">
                  <a:moveTo>
                    <a:pt x="1" y="1"/>
                  </a:moveTo>
                  <a:lnTo>
                    <a:pt x="39087" y="29054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45"/>
            <p:cNvSpPr/>
            <p:nvPr/>
          </p:nvSpPr>
          <p:spPr>
            <a:xfrm>
              <a:off x="1892850" y="1842300"/>
              <a:ext cx="237500" cy="310075"/>
            </a:xfrm>
            <a:custGeom>
              <a:avLst/>
              <a:gdLst/>
              <a:ahLst/>
              <a:cxnLst/>
              <a:rect l="l" t="t" r="r" b="b"/>
              <a:pathLst>
                <a:path w="9500" h="12403" fill="none" extrusionOk="0">
                  <a:moveTo>
                    <a:pt x="0" y="1"/>
                  </a:moveTo>
                  <a:cubicBezTo>
                    <a:pt x="2555" y="4576"/>
                    <a:pt x="5690" y="8965"/>
                    <a:pt x="9499" y="12402"/>
                  </a:cubicBez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45"/>
            <p:cNvSpPr/>
            <p:nvPr/>
          </p:nvSpPr>
          <p:spPr>
            <a:xfrm>
              <a:off x="1643200" y="1143275"/>
              <a:ext cx="190450" cy="582950"/>
            </a:xfrm>
            <a:custGeom>
              <a:avLst/>
              <a:gdLst/>
              <a:ahLst/>
              <a:cxnLst/>
              <a:rect l="l" t="t" r="r" b="b"/>
              <a:pathLst>
                <a:path w="7618" h="23318" fill="none" extrusionOk="0">
                  <a:moveTo>
                    <a:pt x="2462" y="0"/>
                  </a:moveTo>
                  <a:cubicBezTo>
                    <a:pt x="1115" y="0"/>
                    <a:pt x="0" y="1115"/>
                    <a:pt x="0" y="2462"/>
                  </a:cubicBezTo>
                  <a:cubicBezTo>
                    <a:pt x="23" y="2694"/>
                    <a:pt x="47" y="2926"/>
                    <a:pt x="116" y="3159"/>
                  </a:cubicBezTo>
                  <a:cubicBezTo>
                    <a:pt x="1951" y="10103"/>
                    <a:pt x="4459" y="16861"/>
                    <a:pt x="7618" y="23317"/>
                  </a:cubicBez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45"/>
            <p:cNvSpPr/>
            <p:nvPr/>
          </p:nvSpPr>
          <p:spPr>
            <a:xfrm>
              <a:off x="2445000" y="1430000"/>
              <a:ext cx="372200" cy="328600"/>
            </a:xfrm>
            <a:custGeom>
              <a:avLst/>
              <a:gdLst/>
              <a:ahLst/>
              <a:cxnLst/>
              <a:rect l="l" t="t" r="r" b="b"/>
              <a:pathLst>
                <a:path w="14888" h="13144" extrusionOk="0">
                  <a:moveTo>
                    <a:pt x="7433" y="1"/>
                  </a:moveTo>
                  <a:cubicBezTo>
                    <a:pt x="5433" y="1"/>
                    <a:pt x="3465" y="906"/>
                    <a:pt x="2184" y="2628"/>
                  </a:cubicBezTo>
                  <a:cubicBezTo>
                    <a:pt x="0" y="5554"/>
                    <a:pt x="628" y="9665"/>
                    <a:pt x="3531" y="11848"/>
                  </a:cubicBezTo>
                  <a:cubicBezTo>
                    <a:pt x="4705" y="12722"/>
                    <a:pt x="6077" y="13143"/>
                    <a:pt x="7439" y="13143"/>
                  </a:cubicBezTo>
                  <a:cubicBezTo>
                    <a:pt x="9444" y="13143"/>
                    <a:pt x="11427" y="12230"/>
                    <a:pt x="12727" y="10501"/>
                  </a:cubicBezTo>
                  <a:cubicBezTo>
                    <a:pt x="14887" y="7575"/>
                    <a:pt x="14283" y="3464"/>
                    <a:pt x="11380" y="1304"/>
                  </a:cubicBezTo>
                  <a:cubicBezTo>
                    <a:pt x="10190" y="426"/>
                    <a:pt x="8804" y="1"/>
                    <a:pt x="7433" y="1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45"/>
            <p:cNvSpPr/>
            <p:nvPr/>
          </p:nvSpPr>
          <p:spPr>
            <a:xfrm>
              <a:off x="2429650" y="1419425"/>
              <a:ext cx="404375" cy="349050"/>
            </a:xfrm>
            <a:custGeom>
              <a:avLst/>
              <a:gdLst/>
              <a:ahLst/>
              <a:cxnLst/>
              <a:rect l="l" t="t" r="r" b="b"/>
              <a:pathLst>
                <a:path w="16175" h="13962" extrusionOk="0">
                  <a:moveTo>
                    <a:pt x="8061" y="817"/>
                  </a:moveTo>
                  <a:cubicBezTo>
                    <a:pt x="9340" y="817"/>
                    <a:pt x="10630" y="1212"/>
                    <a:pt x="11739" y="2029"/>
                  </a:cubicBezTo>
                  <a:cubicBezTo>
                    <a:pt x="16175" y="5327"/>
                    <a:pt x="14410" y="12318"/>
                    <a:pt x="8952" y="13107"/>
                  </a:cubicBezTo>
                  <a:cubicBezTo>
                    <a:pt x="8623" y="13156"/>
                    <a:pt x="8301" y="13180"/>
                    <a:pt x="7986" y="13180"/>
                  </a:cubicBezTo>
                  <a:cubicBezTo>
                    <a:pt x="3075" y="13180"/>
                    <a:pt x="0" y="7453"/>
                    <a:pt x="3099" y="3307"/>
                  </a:cubicBezTo>
                  <a:cubicBezTo>
                    <a:pt x="4317" y="1674"/>
                    <a:pt x="6176" y="817"/>
                    <a:pt x="8061" y="817"/>
                  </a:cubicBezTo>
                  <a:close/>
                  <a:moveTo>
                    <a:pt x="8066" y="1"/>
                  </a:moveTo>
                  <a:cubicBezTo>
                    <a:pt x="4110" y="1"/>
                    <a:pt x="479" y="3466"/>
                    <a:pt x="1149" y="7998"/>
                  </a:cubicBezTo>
                  <a:cubicBezTo>
                    <a:pt x="1702" y="11761"/>
                    <a:pt x="4861" y="13961"/>
                    <a:pt x="8082" y="13961"/>
                  </a:cubicBezTo>
                  <a:cubicBezTo>
                    <a:pt x="10128" y="13961"/>
                    <a:pt x="12199" y="13073"/>
                    <a:pt x="13643" y="11133"/>
                  </a:cubicBezTo>
                  <a:cubicBezTo>
                    <a:pt x="15919" y="8044"/>
                    <a:pt x="15292" y="3701"/>
                    <a:pt x="12203" y="1402"/>
                  </a:cubicBezTo>
                  <a:cubicBezTo>
                    <a:pt x="10900" y="433"/>
                    <a:pt x="9463" y="1"/>
                    <a:pt x="8066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45"/>
            <p:cNvSpPr/>
            <p:nvPr/>
          </p:nvSpPr>
          <p:spPr>
            <a:xfrm>
              <a:off x="2535000" y="1489300"/>
              <a:ext cx="198000" cy="228200"/>
            </a:xfrm>
            <a:custGeom>
              <a:avLst/>
              <a:gdLst/>
              <a:ahLst/>
              <a:cxnLst/>
              <a:rect l="l" t="t" r="r" b="b"/>
              <a:pathLst>
                <a:path w="7920" h="9128" extrusionOk="0">
                  <a:moveTo>
                    <a:pt x="5969" y="1069"/>
                  </a:moveTo>
                  <a:cubicBezTo>
                    <a:pt x="4413" y="1"/>
                    <a:pt x="2299" y="326"/>
                    <a:pt x="1161" y="1835"/>
                  </a:cubicBezTo>
                  <a:cubicBezTo>
                    <a:pt x="0" y="3345"/>
                    <a:pt x="256" y="5482"/>
                    <a:pt x="1719" y="6712"/>
                  </a:cubicBezTo>
                  <a:lnTo>
                    <a:pt x="1835" y="6782"/>
                  </a:lnTo>
                  <a:cubicBezTo>
                    <a:pt x="2346" y="7177"/>
                    <a:pt x="2950" y="7409"/>
                    <a:pt x="3577" y="7479"/>
                  </a:cubicBezTo>
                  <a:lnTo>
                    <a:pt x="4691" y="9128"/>
                  </a:lnTo>
                  <a:lnTo>
                    <a:pt x="5388" y="7177"/>
                  </a:lnTo>
                  <a:cubicBezTo>
                    <a:pt x="5922" y="6921"/>
                    <a:pt x="6387" y="6527"/>
                    <a:pt x="6758" y="6062"/>
                  </a:cubicBezTo>
                  <a:cubicBezTo>
                    <a:pt x="7920" y="4483"/>
                    <a:pt x="7594" y="2277"/>
                    <a:pt x="6038" y="1115"/>
                  </a:cubicBezTo>
                  <a:lnTo>
                    <a:pt x="6038" y="1115"/>
                  </a:lnTo>
                  <a:close/>
                  <a:moveTo>
                    <a:pt x="6317" y="5714"/>
                  </a:moveTo>
                  <a:cubicBezTo>
                    <a:pt x="5969" y="6178"/>
                    <a:pt x="5481" y="6527"/>
                    <a:pt x="4947" y="6736"/>
                  </a:cubicBezTo>
                  <a:lnTo>
                    <a:pt x="4552" y="7874"/>
                  </a:lnTo>
                  <a:lnTo>
                    <a:pt x="3879" y="6921"/>
                  </a:lnTo>
                  <a:cubicBezTo>
                    <a:pt x="3252" y="6898"/>
                    <a:pt x="2648" y="6712"/>
                    <a:pt x="2137" y="6341"/>
                  </a:cubicBezTo>
                  <a:cubicBezTo>
                    <a:pt x="2067" y="6271"/>
                    <a:pt x="1997" y="6225"/>
                    <a:pt x="1905" y="6155"/>
                  </a:cubicBezTo>
                  <a:cubicBezTo>
                    <a:pt x="558" y="5180"/>
                    <a:pt x="279" y="3298"/>
                    <a:pt x="1301" y="1975"/>
                  </a:cubicBezTo>
                  <a:cubicBezTo>
                    <a:pt x="2299" y="651"/>
                    <a:pt x="4180" y="419"/>
                    <a:pt x="5481" y="1464"/>
                  </a:cubicBezTo>
                  <a:lnTo>
                    <a:pt x="5667" y="1580"/>
                  </a:lnTo>
                  <a:cubicBezTo>
                    <a:pt x="6991" y="2555"/>
                    <a:pt x="7269" y="4390"/>
                    <a:pt x="6317" y="57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45"/>
            <p:cNvSpPr/>
            <p:nvPr/>
          </p:nvSpPr>
          <p:spPr>
            <a:xfrm>
              <a:off x="2581450" y="1564200"/>
              <a:ext cx="104525" cy="54025"/>
            </a:xfrm>
            <a:custGeom>
              <a:avLst/>
              <a:gdLst/>
              <a:ahLst/>
              <a:cxnLst/>
              <a:rect l="l" t="t" r="r" b="b"/>
              <a:pathLst>
                <a:path w="4181" h="2161" extrusionOk="0">
                  <a:moveTo>
                    <a:pt x="3623" y="93"/>
                  </a:moveTo>
                  <a:cubicBezTo>
                    <a:pt x="3530" y="140"/>
                    <a:pt x="3112" y="326"/>
                    <a:pt x="3042" y="395"/>
                  </a:cubicBezTo>
                  <a:cubicBezTo>
                    <a:pt x="2950" y="465"/>
                    <a:pt x="2926" y="488"/>
                    <a:pt x="2950" y="581"/>
                  </a:cubicBezTo>
                  <a:cubicBezTo>
                    <a:pt x="2973" y="674"/>
                    <a:pt x="3042" y="930"/>
                    <a:pt x="3066" y="999"/>
                  </a:cubicBezTo>
                  <a:cubicBezTo>
                    <a:pt x="3066" y="1069"/>
                    <a:pt x="3019" y="1139"/>
                    <a:pt x="2950" y="1139"/>
                  </a:cubicBezTo>
                  <a:cubicBezTo>
                    <a:pt x="2717" y="1301"/>
                    <a:pt x="2462" y="1394"/>
                    <a:pt x="2183" y="1464"/>
                  </a:cubicBezTo>
                  <a:cubicBezTo>
                    <a:pt x="1928" y="1510"/>
                    <a:pt x="1672" y="1510"/>
                    <a:pt x="1417" y="1487"/>
                  </a:cubicBezTo>
                  <a:cubicBezTo>
                    <a:pt x="1324" y="1487"/>
                    <a:pt x="1324" y="1417"/>
                    <a:pt x="1301" y="1371"/>
                  </a:cubicBezTo>
                  <a:cubicBezTo>
                    <a:pt x="1301" y="1301"/>
                    <a:pt x="1277" y="1231"/>
                    <a:pt x="1254" y="1162"/>
                  </a:cubicBezTo>
                  <a:lnTo>
                    <a:pt x="1254" y="1115"/>
                  </a:lnTo>
                  <a:lnTo>
                    <a:pt x="1208" y="999"/>
                  </a:lnTo>
                  <a:cubicBezTo>
                    <a:pt x="1185" y="953"/>
                    <a:pt x="1138" y="930"/>
                    <a:pt x="1092" y="930"/>
                  </a:cubicBezTo>
                  <a:cubicBezTo>
                    <a:pt x="859" y="837"/>
                    <a:pt x="627" y="790"/>
                    <a:pt x="418" y="744"/>
                  </a:cubicBezTo>
                  <a:cubicBezTo>
                    <a:pt x="256" y="721"/>
                    <a:pt x="209" y="790"/>
                    <a:pt x="186" y="813"/>
                  </a:cubicBezTo>
                  <a:lnTo>
                    <a:pt x="70" y="953"/>
                  </a:lnTo>
                  <a:cubicBezTo>
                    <a:pt x="23" y="1022"/>
                    <a:pt x="0" y="1115"/>
                    <a:pt x="23" y="1208"/>
                  </a:cubicBezTo>
                  <a:cubicBezTo>
                    <a:pt x="47" y="1464"/>
                    <a:pt x="209" y="1719"/>
                    <a:pt x="418" y="1882"/>
                  </a:cubicBezTo>
                  <a:cubicBezTo>
                    <a:pt x="511" y="1928"/>
                    <a:pt x="581" y="1975"/>
                    <a:pt x="674" y="2021"/>
                  </a:cubicBezTo>
                  <a:cubicBezTo>
                    <a:pt x="906" y="2091"/>
                    <a:pt x="1115" y="2114"/>
                    <a:pt x="1347" y="2114"/>
                  </a:cubicBezTo>
                  <a:cubicBezTo>
                    <a:pt x="2021" y="2160"/>
                    <a:pt x="2671" y="2021"/>
                    <a:pt x="3275" y="1719"/>
                  </a:cubicBezTo>
                  <a:cubicBezTo>
                    <a:pt x="4064" y="1208"/>
                    <a:pt x="3995" y="1139"/>
                    <a:pt x="4064" y="999"/>
                  </a:cubicBezTo>
                  <a:cubicBezTo>
                    <a:pt x="4180" y="790"/>
                    <a:pt x="4180" y="512"/>
                    <a:pt x="4088" y="279"/>
                  </a:cubicBezTo>
                  <a:cubicBezTo>
                    <a:pt x="4018" y="163"/>
                    <a:pt x="3925" y="70"/>
                    <a:pt x="3809" y="1"/>
                  </a:cubicBezTo>
                  <a:cubicBezTo>
                    <a:pt x="3739" y="24"/>
                    <a:pt x="3669" y="47"/>
                    <a:pt x="3623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45"/>
            <p:cNvSpPr/>
            <p:nvPr/>
          </p:nvSpPr>
          <p:spPr>
            <a:xfrm>
              <a:off x="2596525" y="1831450"/>
              <a:ext cx="372200" cy="328875"/>
            </a:xfrm>
            <a:custGeom>
              <a:avLst/>
              <a:gdLst/>
              <a:ahLst/>
              <a:cxnLst/>
              <a:rect l="l" t="t" r="r" b="b"/>
              <a:pathLst>
                <a:path w="14888" h="13155" extrusionOk="0">
                  <a:moveTo>
                    <a:pt x="7457" y="1"/>
                  </a:moveTo>
                  <a:cubicBezTo>
                    <a:pt x="5449" y="1"/>
                    <a:pt x="3462" y="920"/>
                    <a:pt x="2161" y="2664"/>
                  </a:cubicBezTo>
                  <a:cubicBezTo>
                    <a:pt x="1" y="5567"/>
                    <a:pt x="605" y="9678"/>
                    <a:pt x="3508" y="11861"/>
                  </a:cubicBezTo>
                  <a:cubicBezTo>
                    <a:pt x="4689" y="12733"/>
                    <a:pt x="6064" y="13155"/>
                    <a:pt x="7427" y="13155"/>
                  </a:cubicBezTo>
                  <a:cubicBezTo>
                    <a:pt x="9439" y="13155"/>
                    <a:pt x="11426" y="12236"/>
                    <a:pt x="12728" y="10491"/>
                  </a:cubicBezTo>
                  <a:cubicBezTo>
                    <a:pt x="14887" y="7588"/>
                    <a:pt x="14284" y="3454"/>
                    <a:pt x="11357" y="1294"/>
                  </a:cubicBezTo>
                  <a:cubicBezTo>
                    <a:pt x="10185" y="422"/>
                    <a:pt x="8816" y="1"/>
                    <a:pt x="7457" y="1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45"/>
            <p:cNvSpPr/>
            <p:nvPr/>
          </p:nvSpPr>
          <p:spPr>
            <a:xfrm>
              <a:off x="2593175" y="1821450"/>
              <a:ext cx="386000" cy="348800"/>
            </a:xfrm>
            <a:custGeom>
              <a:avLst/>
              <a:gdLst/>
              <a:ahLst/>
              <a:cxnLst/>
              <a:rect l="l" t="t" r="r" b="b"/>
              <a:pathLst>
                <a:path w="15440" h="13952" extrusionOk="0">
                  <a:moveTo>
                    <a:pt x="7524" y="865"/>
                  </a:moveTo>
                  <a:cubicBezTo>
                    <a:pt x="8808" y="865"/>
                    <a:pt x="10103" y="1264"/>
                    <a:pt x="11213" y="2089"/>
                  </a:cubicBezTo>
                  <a:cubicBezTo>
                    <a:pt x="13930" y="4109"/>
                    <a:pt x="14534" y="7941"/>
                    <a:pt x="12537" y="10682"/>
                  </a:cubicBezTo>
                  <a:cubicBezTo>
                    <a:pt x="11327" y="12276"/>
                    <a:pt x="9484" y="13114"/>
                    <a:pt x="7622" y="13114"/>
                  </a:cubicBezTo>
                  <a:cubicBezTo>
                    <a:pt x="6337" y="13114"/>
                    <a:pt x="5044" y="12715"/>
                    <a:pt x="3944" y="11889"/>
                  </a:cubicBezTo>
                  <a:cubicBezTo>
                    <a:pt x="1226" y="9869"/>
                    <a:pt x="623" y="6037"/>
                    <a:pt x="2620" y="3297"/>
                  </a:cubicBezTo>
                  <a:cubicBezTo>
                    <a:pt x="3829" y="1703"/>
                    <a:pt x="5664" y="865"/>
                    <a:pt x="7524" y="865"/>
                  </a:cubicBezTo>
                  <a:close/>
                  <a:moveTo>
                    <a:pt x="7581" y="0"/>
                  </a:moveTo>
                  <a:cubicBezTo>
                    <a:pt x="3634" y="0"/>
                    <a:pt x="1" y="3463"/>
                    <a:pt x="669" y="7988"/>
                  </a:cubicBezTo>
                  <a:cubicBezTo>
                    <a:pt x="1223" y="11751"/>
                    <a:pt x="4390" y="13951"/>
                    <a:pt x="7612" y="13951"/>
                  </a:cubicBezTo>
                  <a:cubicBezTo>
                    <a:pt x="9660" y="13951"/>
                    <a:pt x="11729" y="13063"/>
                    <a:pt x="13164" y="11123"/>
                  </a:cubicBezTo>
                  <a:cubicBezTo>
                    <a:pt x="15440" y="8058"/>
                    <a:pt x="14789" y="3691"/>
                    <a:pt x="11724" y="1415"/>
                  </a:cubicBezTo>
                  <a:cubicBezTo>
                    <a:pt x="10422" y="436"/>
                    <a:pt x="8982" y="0"/>
                    <a:pt x="758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45"/>
            <p:cNvSpPr/>
            <p:nvPr/>
          </p:nvSpPr>
          <p:spPr>
            <a:xfrm>
              <a:off x="2677250" y="1885625"/>
              <a:ext cx="211350" cy="220375"/>
            </a:xfrm>
            <a:custGeom>
              <a:avLst/>
              <a:gdLst/>
              <a:ahLst/>
              <a:cxnLst/>
              <a:rect l="l" t="t" r="r" b="b"/>
              <a:pathLst>
                <a:path w="8454" h="8815" extrusionOk="0">
                  <a:moveTo>
                    <a:pt x="4567" y="1"/>
                  </a:moveTo>
                  <a:cubicBezTo>
                    <a:pt x="4342" y="1"/>
                    <a:pt x="4122" y="74"/>
                    <a:pt x="3948" y="219"/>
                  </a:cubicBezTo>
                  <a:cubicBezTo>
                    <a:pt x="2485" y="1798"/>
                    <a:pt x="1208" y="3516"/>
                    <a:pt x="116" y="5351"/>
                  </a:cubicBezTo>
                  <a:cubicBezTo>
                    <a:pt x="0" y="5700"/>
                    <a:pt x="47" y="6094"/>
                    <a:pt x="279" y="6373"/>
                  </a:cubicBezTo>
                  <a:cubicBezTo>
                    <a:pt x="1208" y="7348"/>
                    <a:pt x="2276" y="8138"/>
                    <a:pt x="3484" y="8742"/>
                  </a:cubicBezTo>
                  <a:cubicBezTo>
                    <a:pt x="3599" y="8791"/>
                    <a:pt x="3723" y="8814"/>
                    <a:pt x="3847" y="8814"/>
                  </a:cubicBezTo>
                  <a:cubicBezTo>
                    <a:pt x="4074" y="8814"/>
                    <a:pt x="4302" y="8738"/>
                    <a:pt x="4482" y="8603"/>
                  </a:cubicBezTo>
                  <a:cubicBezTo>
                    <a:pt x="5945" y="7023"/>
                    <a:pt x="7223" y="5305"/>
                    <a:pt x="8314" y="3470"/>
                  </a:cubicBezTo>
                  <a:cubicBezTo>
                    <a:pt x="8454" y="3122"/>
                    <a:pt x="8384" y="2727"/>
                    <a:pt x="8152" y="2448"/>
                  </a:cubicBezTo>
                  <a:cubicBezTo>
                    <a:pt x="7246" y="1473"/>
                    <a:pt x="6154" y="683"/>
                    <a:pt x="4970" y="79"/>
                  </a:cubicBezTo>
                  <a:cubicBezTo>
                    <a:pt x="4839" y="27"/>
                    <a:pt x="4702" y="1"/>
                    <a:pt x="4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45"/>
            <p:cNvSpPr/>
            <p:nvPr/>
          </p:nvSpPr>
          <p:spPr>
            <a:xfrm>
              <a:off x="2745750" y="1969450"/>
              <a:ext cx="56350" cy="61575"/>
            </a:xfrm>
            <a:custGeom>
              <a:avLst/>
              <a:gdLst/>
              <a:ahLst/>
              <a:cxnLst/>
              <a:rect l="l" t="t" r="r" b="b"/>
              <a:pathLst>
                <a:path w="2254" h="2463" extrusionOk="0">
                  <a:moveTo>
                    <a:pt x="2253" y="1"/>
                  </a:moveTo>
                  <a:lnTo>
                    <a:pt x="0" y="1000"/>
                  </a:lnTo>
                  <a:lnTo>
                    <a:pt x="1951" y="2463"/>
                  </a:lnTo>
                  <a:lnTo>
                    <a:pt x="2253" y="1"/>
                  </a:lnTo>
                  <a:close/>
                </a:path>
              </a:pathLst>
            </a:custGeom>
            <a:solidFill>
              <a:srgbClr val="3438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45"/>
            <p:cNvSpPr/>
            <p:nvPr/>
          </p:nvSpPr>
          <p:spPr>
            <a:xfrm>
              <a:off x="2000250" y="1387825"/>
              <a:ext cx="371625" cy="328375"/>
            </a:xfrm>
            <a:custGeom>
              <a:avLst/>
              <a:gdLst/>
              <a:ahLst/>
              <a:cxnLst/>
              <a:rect l="l" t="t" r="r" b="b"/>
              <a:pathLst>
                <a:path w="14865" h="13135" extrusionOk="0">
                  <a:moveTo>
                    <a:pt x="7443" y="1"/>
                  </a:moveTo>
                  <a:cubicBezTo>
                    <a:pt x="5433" y="1"/>
                    <a:pt x="3447" y="914"/>
                    <a:pt x="2161" y="2643"/>
                  </a:cubicBezTo>
                  <a:cubicBezTo>
                    <a:pt x="1" y="5546"/>
                    <a:pt x="582" y="9680"/>
                    <a:pt x="3508" y="11840"/>
                  </a:cubicBezTo>
                  <a:cubicBezTo>
                    <a:pt x="4682" y="12713"/>
                    <a:pt x="6054" y="13135"/>
                    <a:pt x="7416" y="13135"/>
                  </a:cubicBezTo>
                  <a:cubicBezTo>
                    <a:pt x="9421" y="13135"/>
                    <a:pt x="11404" y="12221"/>
                    <a:pt x="12704" y="10493"/>
                  </a:cubicBezTo>
                  <a:cubicBezTo>
                    <a:pt x="14864" y="7567"/>
                    <a:pt x="14260" y="3456"/>
                    <a:pt x="11357" y="1296"/>
                  </a:cubicBezTo>
                  <a:cubicBezTo>
                    <a:pt x="10183" y="422"/>
                    <a:pt x="8807" y="1"/>
                    <a:pt x="7443" y="1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45"/>
            <p:cNvSpPr/>
            <p:nvPr/>
          </p:nvSpPr>
          <p:spPr>
            <a:xfrm>
              <a:off x="1984200" y="1377525"/>
              <a:ext cx="404500" cy="348950"/>
            </a:xfrm>
            <a:custGeom>
              <a:avLst/>
              <a:gdLst/>
              <a:ahLst/>
              <a:cxnLst/>
              <a:rect l="l" t="t" r="r" b="b"/>
              <a:pathLst>
                <a:path w="16180" h="13958" extrusionOk="0">
                  <a:moveTo>
                    <a:pt x="8064" y="792"/>
                  </a:moveTo>
                  <a:cubicBezTo>
                    <a:pt x="9354" y="792"/>
                    <a:pt x="10656" y="1195"/>
                    <a:pt x="11767" y="2033"/>
                  </a:cubicBezTo>
                  <a:cubicBezTo>
                    <a:pt x="16180" y="5308"/>
                    <a:pt x="14415" y="12298"/>
                    <a:pt x="8957" y="13111"/>
                  </a:cubicBezTo>
                  <a:cubicBezTo>
                    <a:pt x="8636" y="13157"/>
                    <a:pt x="8321" y="13180"/>
                    <a:pt x="8013" y="13180"/>
                  </a:cubicBezTo>
                  <a:cubicBezTo>
                    <a:pt x="3089" y="13180"/>
                    <a:pt x="1" y="7462"/>
                    <a:pt x="3105" y="3287"/>
                  </a:cubicBezTo>
                  <a:cubicBezTo>
                    <a:pt x="4306" y="1658"/>
                    <a:pt x="6172" y="792"/>
                    <a:pt x="8064" y="792"/>
                  </a:cubicBezTo>
                  <a:close/>
                  <a:moveTo>
                    <a:pt x="8080" y="1"/>
                  </a:moveTo>
                  <a:cubicBezTo>
                    <a:pt x="4121" y="1"/>
                    <a:pt x="485" y="3451"/>
                    <a:pt x="1154" y="7979"/>
                  </a:cubicBezTo>
                  <a:cubicBezTo>
                    <a:pt x="1709" y="11748"/>
                    <a:pt x="4885" y="13957"/>
                    <a:pt x="8112" y="13957"/>
                  </a:cubicBezTo>
                  <a:cubicBezTo>
                    <a:pt x="10154" y="13957"/>
                    <a:pt x="12217" y="13072"/>
                    <a:pt x="13648" y="11137"/>
                  </a:cubicBezTo>
                  <a:cubicBezTo>
                    <a:pt x="15948" y="8048"/>
                    <a:pt x="15297" y="3682"/>
                    <a:pt x="12232" y="1406"/>
                  </a:cubicBezTo>
                  <a:cubicBezTo>
                    <a:pt x="10925" y="434"/>
                    <a:pt x="9482" y="1"/>
                    <a:pt x="8080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45"/>
            <p:cNvSpPr/>
            <p:nvPr/>
          </p:nvSpPr>
          <p:spPr>
            <a:xfrm>
              <a:off x="2098375" y="1456800"/>
              <a:ext cx="175950" cy="175350"/>
            </a:xfrm>
            <a:custGeom>
              <a:avLst/>
              <a:gdLst/>
              <a:ahLst/>
              <a:cxnLst/>
              <a:rect l="l" t="t" r="r" b="b"/>
              <a:pathLst>
                <a:path w="7038" h="7014" extrusionOk="0">
                  <a:moveTo>
                    <a:pt x="1371" y="0"/>
                  </a:moveTo>
                  <a:lnTo>
                    <a:pt x="721" y="906"/>
                  </a:lnTo>
                  <a:cubicBezTo>
                    <a:pt x="1" y="1858"/>
                    <a:pt x="117" y="2601"/>
                    <a:pt x="906" y="3182"/>
                  </a:cubicBezTo>
                  <a:lnTo>
                    <a:pt x="1766" y="3832"/>
                  </a:lnTo>
                  <a:lnTo>
                    <a:pt x="1278" y="4506"/>
                  </a:lnTo>
                  <a:lnTo>
                    <a:pt x="2346" y="5295"/>
                  </a:lnTo>
                  <a:lnTo>
                    <a:pt x="2857" y="4645"/>
                  </a:lnTo>
                  <a:lnTo>
                    <a:pt x="6085" y="7014"/>
                  </a:lnTo>
                  <a:lnTo>
                    <a:pt x="7038" y="5736"/>
                  </a:lnTo>
                  <a:lnTo>
                    <a:pt x="3809" y="3344"/>
                  </a:lnTo>
                  <a:lnTo>
                    <a:pt x="4483" y="2439"/>
                  </a:lnTo>
                  <a:lnTo>
                    <a:pt x="3461" y="1556"/>
                  </a:lnTo>
                  <a:lnTo>
                    <a:pt x="2718" y="2532"/>
                  </a:lnTo>
                  <a:lnTo>
                    <a:pt x="2114" y="2090"/>
                  </a:lnTo>
                  <a:cubicBezTo>
                    <a:pt x="1859" y="1905"/>
                    <a:pt x="1789" y="1765"/>
                    <a:pt x="1975" y="1533"/>
                  </a:cubicBezTo>
                  <a:lnTo>
                    <a:pt x="2486" y="836"/>
                  </a:lnTo>
                  <a:lnTo>
                    <a:pt x="1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45"/>
            <p:cNvSpPr/>
            <p:nvPr/>
          </p:nvSpPr>
          <p:spPr>
            <a:xfrm>
              <a:off x="2781750" y="2262225"/>
              <a:ext cx="371600" cy="328375"/>
            </a:xfrm>
            <a:custGeom>
              <a:avLst/>
              <a:gdLst/>
              <a:ahLst/>
              <a:cxnLst/>
              <a:rect l="l" t="t" r="r" b="b"/>
              <a:pathLst>
                <a:path w="14864" h="13135" extrusionOk="0">
                  <a:moveTo>
                    <a:pt x="7432" y="0"/>
                  </a:moveTo>
                  <a:cubicBezTo>
                    <a:pt x="5424" y="0"/>
                    <a:pt x="3446" y="914"/>
                    <a:pt x="2160" y="2642"/>
                  </a:cubicBezTo>
                  <a:cubicBezTo>
                    <a:pt x="0" y="5545"/>
                    <a:pt x="604" y="9679"/>
                    <a:pt x="3507" y="11839"/>
                  </a:cubicBezTo>
                  <a:cubicBezTo>
                    <a:pt x="4691" y="12713"/>
                    <a:pt x="6068" y="13134"/>
                    <a:pt x="7432" y="13134"/>
                  </a:cubicBezTo>
                  <a:cubicBezTo>
                    <a:pt x="9440" y="13134"/>
                    <a:pt x="11418" y="12221"/>
                    <a:pt x="12704" y="10492"/>
                  </a:cubicBezTo>
                  <a:cubicBezTo>
                    <a:pt x="14864" y="7566"/>
                    <a:pt x="14260" y="3455"/>
                    <a:pt x="11357" y="1295"/>
                  </a:cubicBezTo>
                  <a:cubicBezTo>
                    <a:pt x="10173" y="422"/>
                    <a:pt x="8796" y="0"/>
                    <a:pt x="7432" y="0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45"/>
            <p:cNvSpPr/>
            <p:nvPr/>
          </p:nvSpPr>
          <p:spPr>
            <a:xfrm>
              <a:off x="2766350" y="2251425"/>
              <a:ext cx="403850" cy="349050"/>
            </a:xfrm>
            <a:custGeom>
              <a:avLst/>
              <a:gdLst/>
              <a:ahLst/>
              <a:cxnLst/>
              <a:rect l="l" t="t" r="r" b="b"/>
              <a:pathLst>
                <a:path w="16154" h="13962" extrusionOk="0">
                  <a:moveTo>
                    <a:pt x="8060" y="807"/>
                  </a:moveTo>
                  <a:cubicBezTo>
                    <a:pt x="9342" y="807"/>
                    <a:pt x="10634" y="1204"/>
                    <a:pt x="11741" y="2029"/>
                  </a:cubicBezTo>
                  <a:cubicBezTo>
                    <a:pt x="16153" y="5327"/>
                    <a:pt x="14388" y="12317"/>
                    <a:pt x="8954" y="13107"/>
                  </a:cubicBezTo>
                  <a:cubicBezTo>
                    <a:pt x="8625" y="13156"/>
                    <a:pt x="8303" y="13180"/>
                    <a:pt x="7988" y="13180"/>
                  </a:cubicBezTo>
                  <a:cubicBezTo>
                    <a:pt x="3077" y="13180"/>
                    <a:pt x="1" y="7453"/>
                    <a:pt x="3078" y="3307"/>
                  </a:cubicBezTo>
                  <a:cubicBezTo>
                    <a:pt x="4297" y="1673"/>
                    <a:pt x="6167" y="807"/>
                    <a:pt x="8060" y="807"/>
                  </a:cubicBezTo>
                  <a:close/>
                  <a:moveTo>
                    <a:pt x="8068" y="1"/>
                  </a:moveTo>
                  <a:cubicBezTo>
                    <a:pt x="4112" y="1"/>
                    <a:pt x="481" y="3466"/>
                    <a:pt x="1151" y="7998"/>
                  </a:cubicBezTo>
                  <a:cubicBezTo>
                    <a:pt x="1704" y="11761"/>
                    <a:pt x="4863" y="13961"/>
                    <a:pt x="8079" y="13961"/>
                  </a:cubicBezTo>
                  <a:cubicBezTo>
                    <a:pt x="10121" y="13961"/>
                    <a:pt x="12187" y="13073"/>
                    <a:pt x="13622" y="11133"/>
                  </a:cubicBezTo>
                  <a:cubicBezTo>
                    <a:pt x="15921" y="8044"/>
                    <a:pt x="15271" y="3701"/>
                    <a:pt x="12205" y="1402"/>
                  </a:cubicBezTo>
                  <a:cubicBezTo>
                    <a:pt x="10902" y="433"/>
                    <a:pt x="9465" y="1"/>
                    <a:pt x="8068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45"/>
            <p:cNvSpPr/>
            <p:nvPr/>
          </p:nvSpPr>
          <p:spPr>
            <a:xfrm>
              <a:off x="2861300" y="2320725"/>
              <a:ext cx="213100" cy="209625"/>
            </a:xfrm>
            <a:custGeom>
              <a:avLst/>
              <a:gdLst/>
              <a:ahLst/>
              <a:cxnLst/>
              <a:rect l="l" t="t" r="r" b="b"/>
              <a:pathLst>
                <a:path w="8524" h="8385" extrusionOk="0">
                  <a:moveTo>
                    <a:pt x="3874" y="627"/>
                  </a:moveTo>
                  <a:cubicBezTo>
                    <a:pt x="3984" y="627"/>
                    <a:pt x="4095" y="643"/>
                    <a:pt x="4204" y="674"/>
                  </a:cubicBezTo>
                  <a:cubicBezTo>
                    <a:pt x="4436" y="720"/>
                    <a:pt x="4622" y="813"/>
                    <a:pt x="4807" y="953"/>
                  </a:cubicBezTo>
                  <a:lnTo>
                    <a:pt x="5992" y="1835"/>
                  </a:lnTo>
                  <a:lnTo>
                    <a:pt x="7176" y="2694"/>
                  </a:lnTo>
                  <a:cubicBezTo>
                    <a:pt x="7362" y="2834"/>
                    <a:pt x="7525" y="2996"/>
                    <a:pt x="7641" y="3205"/>
                  </a:cubicBezTo>
                  <a:cubicBezTo>
                    <a:pt x="7827" y="3484"/>
                    <a:pt x="7873" y="3832"/>
                    <a:pt x="7780" y="4158"/>
                  </a:cubicBezTo>
                  <a:cubicBezTo>
                    <a:pt x="7734" y="4367"/>
                    <a:pt x="7641" y="4576"/>
                    <a:pt x="7501" y="4761"/>
                  </a:cubicBezTo>
                  <a:lnTo>
                    <a:pt x="6619" y="5946"/>
                  </a:lnTo>
                  <a:lnTo>
                    <a:pt x="5760" y="7130"/>
                  </a:lnTo>
                  <a:cubicBezTo>
                    <a:pt x="5620" y="7316"/>
                    <a:pt x="5458" y="7479"/>
                    <a:pt x="5249" y="7595"/>
                  </a:cubicBezTo>
                  <a:cubicBezTo>
                    <a:pt x="5109" y="7688"/>
                    <a:pt x="4970" y="7757"/>
                    <a:pt x="4784" y="7757"/>
                  </a:cubicBezTo>
                  <a:cubicBezTo>
                    <a:pt x="4722" y="7775"/>
                    <a:pt x="4660" y="7783"/>
                    <a:pt x="4598" y="7783"/>
                  </a:cubicBezTo>
                  <a:cubicBezTo>
                    <a:pt x="4497" y="7783"/>
                    <a:pt x="4397" y="7763"/>
                    <a:pt x="4296" y="7734"/>
                  </a:cubicBezTo>
                  <a:cubicBezTo>
                    <a:pt x="4087" y="7688"/>
                    <a:pt x="3878" y="7571"/>
                    <a:pt x="3693" y="7455"/>
                  </a:cubicBezTo>
                  <a:lnTo>
                    <a:pt x="2508" y="6573"/>
                  </a:lnTo>
                  <a:lnTo>
                    <a:pt x="1324" y="5714"/>
                  </a:lnTo>
                  <a:cubicBezTo>
                    <a:pt x="1138" y="5574"/>
                    <a:pt x="975" y="5412"/>
                    <a:pt x="859" y="5203"/>
                  </a:cubicBezTo>
                  <a:cubicBezTo>
                    <a:pt x="790" y="5063"/>
                    <a:pt x="743" y="4901"/>
                    <a:pt x="720" y="4738"/>
                  </a:cubicBezTo>
                  <a:cubicBezTo>
                    <a:pt x="697" y="4576"/>
                    <a:pt x="697" y="4413"/>
                    <a:pt x="743" y="4250"/>
                  </a:cubicBezTo>
                  <a:cubicBezTo>
                    <a:pt x="813" y="4041"/>
                    <a:pt x="906" y="3832"/>
                    <a:pt x="1045" y="3647"/>
                  </a:cubicBezTo>
                  <a:lnTo>
                    <a:pt x="1904" y="2462"/>
                  </a:lnTo>
                  <a:lnTo>
                    <a:pt x="1881" y="2462"/>
                  </a:lnTo>
                  <a:lnTo>
                    <a:pt x="2740" y="1278"/>
                  </a:lnTo>
                  <a:cubicBezTo>
                    <a:pt x="2880" y="1092"/>
                    <a:pt x="3066" y="929"/>
                    <a:pt x="3251" y="813"/>
                  </a:cubicBezTo>
                  <a:cubicBezTo>
                    <a:pt x="3437" y="689"/>
                    <a:pt x="3654" y="627"/>
                    <a:pt x="3874" y="627"/>
                  </a:cubicBezTo>
                  <a:close/>
                  <a:moveTo>
                    <a:pt x="3891" y="0"/>
                  </a:moveTo>
                  <a:cubicBezTo>
                    <a:pt x="3556" y="0"/>
                    <a:pt x="3220" y="93"/>
                    <a:pt x="2926" y="279"/>
                  </a:cubicBezTo>
                  <a:cubicBezTo>
                    <a:pt x="2671" y="442"/>
                    <a:pt x="2439" y="651"/>
                    <a:pt x="2276" y="883"/>
                  </a:cubicBezTo>
                  <a:lnTo>
                    <a:pt x="1393" y="2044"/>
                  </a:lnTo>
                  <a:lnTo>
                    <a:pt x="1393" y="2067"/>
                  </a:lnTo>
                  <a:lnTo>
                    <a:pt x="534" y="3252"/>
                  </a:lnTo>
                  <a:cubicBezTo>
                    <a:pt x="348" y="3507"/>
                    <a:pt x="209" y="3763"/>
                    <a:pt x="139" y="4065"/>
                  </a:cubicBezTo>
                  <a:cubicBezTo>
                    <a:pt x="0" y="4552"/>
                    <a:pt x="70" y="5086"/>
                    <a:pt x="348" y="5528"/>
                  </a:cubicBezTo>
                  <a:cubicBezTo>
                    <a:pt x="511" y="5783"/>
                    <a:pt x="720" y="6015"/>
                    <a:pt x="952" y="6178"/>
                  </a:cubicBezTo>
                  <a:lnTo>
                    <a:pt x="2137" y="7061"/>
                  </a:lnTo>
                  <a:lnTo>
                    <a:pt x="3321" y="7920"/>
                  </a:lnTo>
                  <a:cubicBezTo>
                    <a:pt x="3577" y="8106"/>
                    <a:pt x="3832" y="8245"/>
                    <a:pt x="4134" y="8315"/>
                  </a:cubicBezTo>
                  <a:cubicBezTo>
                    <a:pt x="4296" y="8361"/>
                    <a:pt x="4464" y="8384"/>
                    <a:pt x="4632" y="8384"/>
                  </a:cubicBezTo>
                  <a:cubicBezTo>
                    <a:pt x="4967" y="8384"/>
                    <a:pt x="5303" y="8291"/>
                    <a:pt x="5597" y="8106"/>
                  </a:cubicBezTo>
                  <a:cubicBezTo>
                    <a:pt x="5852" y="7943"/>
                    <a:pt x="6085" y="7734"/>
                    <a:pt x="6271" y="7502"/>
                  </a:cubicBezTo>
                  <a:lnTo>
                    <a:pt x="7130" y="6317"/>
                  </a:lnTo>
                  <a:lnTo>
                    <a:pt x="8012" y="5133"/>
                  </a:lnTo>
                  <a:cubicBezTo>
                    <a:pt x="8175" y="4877"/>
                    <a:pt x="8314" y="4622"/>
                    <a:pt x="8384" y="4320"/>
                  </a:cubicBezTo>
                  <a:cubicBezTo>
                    <a:pt x="8523" y="3832"/>
                    <a:pt x="8454" y="3298"/>
                    <a:pt x="8175" y="2857"/>
                  </a:cubicBezTo>
                  <a:cubicBezTo>
                    <a:pt x="8012" y="2602"/>
                    <a:pt x="7803" y="2369"/>
                    <a:pt x="7571" y="2207"/>
                  </a:cubicBezTo>
                  <a:lnTo>
                    <a:pt x="6387" y="1324"/>
                  </a:lnTo>
                  <a:lnTo>
                    <a:pt x="5202" y="465"/>
                  </a:lnTo>
                  <a:cubicBezTo>
                    <a:pt x="4947" y="279"/>
                    <a:pt x="4691" y="140"/>
                    <a:pt x="4389" y="70"/>
                  </a:cubicBezTo>
                  <a:cubicBezTo>
                    <a:pt x="4227" y="24"/>
                    <a:pt x="4059" y="0"/>
                    <a:pt x="38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45"/>
            <p:cNvSpPr/>
            <p:nvPr/>
          </p:nvSpPr>
          <p:spPr>
            <a:xfrm>
              <a:off x="2906850" y="2380125"/>
              <a:ext cx="121675" cy="92650"/>
            </a:xfrm>
            <a:custGeom>
              <a:avLst/>
              <a:gdLst/>
              <a:ahLst/>
              <a:cxnLst/>
              <a:rect l="l" t="t" r="r" b="b"/>
              <a:pathLst>
                <a:path w="4867" h="3706" extrusionOk="0">
                  <a:moveTo>
                    <a:pt x="2443" y="642"/>
                  </a:moveTo>
                  <a:cubicBezTo>
                    <a:pt x="2681" y="642"/>
                    <a:pt x="2926" y="714"/>
                    <a:pt x="3148" y="876"/>
                  </a:cubicBezTo>
                  <a:cubicBezTo>
                    <a:pt x="3682" y="1271"/>
                    <a:pt x="3798" y="2014"/>
                    <a:pt x="3403" y="2548"/>
                  </a:cubicBezTo>
                  <a:lnTo>
                    <a:pt x="3403" y="2571"/>
                  </a:lnTo>
                  <a:cubicBezTo>
                    <a:pt x="3153" y="2903"/>
                    <a:pt x="2794" y="3054"/>
                    <a:pt x="2441" y="3054"/>
                  </a:cubicBezTo>
                  <a:cubicBezTo>
                    <a:pt x="1879" y="3054"/>
                    <a:pt x="1329" y="2670"/>
                    <a:pt x="1244" y="2014"/>
                  </a:cubicBezTo>
                  <a:cubicBezTo>
                    <a:pt x="1123" y="1238"/>
                    <a:pt x="1757" y="642"/>
                    <a:pt x="2443" y="642"/>
                  </a:cubicBezTo>
                  <a:close/>
                  <a:moveTo>
                    <a:pt x="2428" y="1"/>
                  </a:moveTo>
                  <a:cubicBezTo>
                    <a:pt x="1866" y="1"/>
                    <a:pt x="1314" y="254"/>
                    <a:pt x="942" y="736"/>
                  </a:cubicBezTo>
                  <a:cubicBezTo>
                    <a:pt x="1" y="1984"/>
                    <a:pt x="936" y="3706"/>
                    <a:pt x="2408" y="3706"/>
                  </a:cubicBezTo>
                  <a:cubicBezTo>
                    <a:pt x="2498" y="3706"/>
                    <a:pt x="2590" y="3699"/>
                    <a:pt x="2683" y="3686"/>
                  </a:cubicBezTo>
                  <a:cubicBezTo>
                    <a:pt x="4309" y="3454"/>
                    <a:pt x="4867" y="1363"/>
                    <a:pt x="3543" y="365"/>
                  </a:cubicBezTo>
                  <a:cubicBezTo>
                    <a:pt x="3203" y="119"/>
                    <a:pt x="2813" y="1"/>
                    <a:pt x="2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45"/>
            <p:cNvSpPr/>
            <p:nvPr/>
          </p:nvSpPr>
          <p:spPr>
            <a:xfrm>
              <a:off x="2943575" y="2347850"/>
              <a:ext cx="28050" cy="21850"/>
            </a:xfrm>
            <a:custGeom>
              <a:avLst/>
              <a:gdLst/>
              <a:ahLst/>
              <a:cxnLst/>
              <a:rect l="l" t="t" r="r" b="b"/>
              <a:pathLst>
                <a:path w="1122" h="874" extrusionOk="0">
                  <a:moveTo>
                    <a:pt x="555" y="0"/>
                  </a:moveTo>
                  <a:cubicBezTo>
                    <a:pt x="425" y="0"/>
                    <a:pt x="297" y="61"/>
                    <a:pt x="216" y="170"/>
                  </a:cubicBezTo>
                  <a:cubicBezTo>
                    <a:pt x="0" y="471"/>
                    <a:pt x="205" y="874"/>
                    <a:pt x="552" y="874"/>
                  </a:cubicBezTo>
                  <a:cubicBezTo>
                    <a:pt x="578" y="874"/>
                    <a:pt x="606" y="871"/>
                    <a:pt x="634" y="866"/>
                  </a:cubicBezTo>
                  <a:cubicBezTo>
                    <a:pt x="1005" y="820"/>
                    <a:pt x="1122" y="309"/>
                    <a:pt x="820" y="100"/>
                  </a:cubicBezTo>
                  <a:cubicBezTo>
                    <a:pt x="742" y="32"/>
                    <a:pt x="648" y="0"/>
                    <a:pt x="5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45"/>
            <p:cNvSpPr/>
            <p:nvPr/>
          </p:nvSpPr>
          <p:spPr>
            <a:xfrm>
              <a:off x="2159350" y="1814575"/>
              <a:ext cx="371600" cy="328375"/>
            </a:xfrm>
            <a:custGeom>
              <a:avLst/>
              <a:gdLst/>
              <a:ahLst/>
              <a:cxnLst/>
              <a:rect l="l" t="t" r="r" b="b"/>
              <a:pathLst>
                <a:path w="14864" h="13135" extrusionOk="0">
                  <a:moveTo>
                    <a:pt x="7449" y="1"/>
                  </a:moveTo>
                  <a:cubicBezTo>
                    <a:pt x="5444" y="1"/>
                    <a:pt x="3460" y="914"/>
                    <a:pt x="2160" y="2643"/>
                  </a:cubicBezTo>
                  <a:cubicBezTo>
                    <a:pt x="0" y="5546"/>
                    <a:pt x="604" y="9680"/>
                    <a:pt x="3507" y="11839"/>
                  </a:cubicBezTo>
                  <a:cubicBezTo>
                    <a:pt x="4691" y="12713"/>
                    <a:pt x="6068" y="13134"/>
                    <a:pt x="7432" y="13134"/>
                  </a:cubicBezTo>
                  <a:cubicBezTo>
                    <a:pt x="9440" y="13134"/>
                    <a:pt x="11418" y="12221"/>
                    <a:pt x="12704" y="10492"/>
                  </a:cubicBezTo>
                  <a:cubicBezTo>
                    <a:pt x="14864" y="7566"/>
                    <a:pt x="14260" y="3455"/>
                    <a:pt x="11357" y="1296"/>
                  </a:cubicBezTo>
                  <a:cubicBezTo>
                    <a:pt x="10183" y="422"/>
                    <a:pt x="8811" y="1"/>
                    <a:pt x="7449" y="1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45"/>
            <p:cNvSpPr/>
            <p:nvPr/>
          </p:nvSpPr>
          <p:spPr>
            <a:xfrm>
              <a:off x="2143950" y="1804125"/>
              <a:ext cx="403850" cy="348725"/>
            </a:xfrm>
            <a:custGeom>
              <a:avLst/>
              <a:gdLst/>
              <a:ahLst/>
              <a:cxnLst/>
              <a:rect l="l" t="t" r="r" b="b"/>
              <a:pathLst>
                <a:path w="16154" h="13949" extrusionOk="0">
                  <a:moveTo>
                    <a:pt x="8056" y="803"/>
                  </a:moveTo>
                  <a:cubicBezTo>
                    <a:pt x="9338" y="803"/>
                    <a:pt x="10632" y="1198"/>
                    <a:pt x="11741" y="2016"/>
                  </a:cubicBezTo>
                  <a:cubicBezTo>
                    <a:pt x="16153" y="5313"/>
                    <a:pt x="14388" y="12304"/>
                    <a:pt x="8954" y="13093"/>
                  </a:cubicBezTo>
                  <a:cubicBezTo>
                    <a:pt x="8625" y="13142"/>
                    <a:pt x="8303" y="13166"/>
                    <a:pt x="7988" y="13166"/>
                  </a:cubicBezTo>
                  <a:cubicBezTo>
                    <a:pt x="3077" y="13166"/>
                    <a:pt x="1" y="7440"/>
                    <a:pt x="3078" y="3293"/>
                  </a:cubicBezTo>
                  <a:lnTo>
                    <a:pt x="3101" y="3293"/>
                  </a:lnTo>
                  <a:cubicBezTo>
                    <a:pt x="4305" y="1661"/>
                    <a:pt x="6167" y="803"/>
                    <a:pt x="8056" y="803"/>
                  </a:cubicBezTo>
                  <a:close/>
                  <a:moveTo>
                    <a:pt x="8062" y="1"/>
                  </a:moveTo>
                  <a:cubicBezTo>
                    <a:pt x="4100" y="1"/>
                    <a:pt x="463" y="3470"/>
                    <a:pt x="1150" y="8007"/>
                  </a:cubicBezTo>
                  <a:cubicBezTo>
                    <a:pt x="1704" y="11755"/>
                    <a:pt x="4860" y="13949"/>
                    <a:pt x="8074" y="13949"/>
                  </a:cubicBezTo>
                  <a:cubicBezTo>
                    <a:pt x="10118" y="13949"/>
                    <a:pt x="12186" y="13061"/>
                    <a:pt x="13622" y="11119"/>
                  </a:cubicBezTo>
                  <a:cubicBezTo>
                    <a:pt x="15921" y="8031"/>
                    <a:pt x="15271" y="3664"/>
                    <a:pt x="12182" y="1389"/>
                  </a:cubicBezTo>
                  <a:cubicBezTo>
                    <a:pt x="10884" y="429"/>
                    <a:pt x="9453" y="1"/>
                    <a:pt x="8062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45"/>
            <p:cNvSpPr/>
            <p:nvPr/>
          </p:nvSpPr>
          <p:spPr>
            <a:xfrm>
              <a:off x="2248175" y="1871350"/>
              <a:ext cx="178850" cy="210200"/>
            </a:xfrm>
            <a:custGeom>
              <a:avLst/>
              <a:gdLst/>
              <a:ahLst/>
              <a:cxnLst/>
              <a:rect l="l" t="t" r="r" b="b"/>
              <a:pathLst>
                <a:path w="7154" h="8408" extrusionOk="0">
                  <a:moveTo>
                    <a:pt x="3670" y="0"/>
                  </a:moveTo>
                  <a:cubicBezTo>
                    <a:pt x="3623" y="325"/>
                    <a:pt x="3531" y="650"/>
                    <a:pt x="3391" y="929"/>
                  </a:cubicBezTo>
                  <a:cubicBezTo>
                    <a:pt x="1928" y="1115"/>
                    <a:pt x="1626" y="3089"/>
                    <a:pt x="2950" y="3693"/>
                  </a:cubicBezTo>
                  <a:cubicBezTo>
                    <a:pt x="2230" y="4575"/>
                    <a:pt x="1139" y="5109"/>
                    <a:pt x="1" y="5156"/>
                  </a:cubicBezTo>
                  <a:cubicBezTo>
                    <a:pt x="239" y="5707"/>
                    <a:pt x="784" y="6040"/>
                    <a:pt x="1346" y="6040"/>
                  </a:cubicBezTo>
                  <a:cubicBezTo>
                    <a:pt x="1494" y="6040"/>
                    <a:pt x="1643" y="6017"/>
                    <a:pt x="1789" y="5969"/>
                  </a:cubicBezTo>
                  <a:lnTo>
                    <a:pt x="1789" y="5969"/>
                  </a:lnTo>
                  <a:cubicBezTo>
                    <a:pt x="1649" y="6131"/>
                    <a:pt x="1464" y="6271"/>
                    <a:pt x="1255" y="6363"/>
                  </a:cubicBezTo>
                  <a:cubicBezTo>
                    <a:pt x="1519" y="6561"/>
                    <a:pt x="1830" y="6660"/>
                    <a:pt x="2138" y="6660"/>
                  </a:cubicBezTo>
                  <a:cubicBezTo>
                    <a:pt x="2481" y="6660"/>
                    <a:pt x="2820" y="6538"/>
                    <a:pt x="3089" y="6294"/>
                  </a:cubicBezTo>
                  <a:lnTo>
                    <a:pt x="3089" y="6294"/>
                  </a:lnTo>
                  <a:cubicBezTo>
                    <a:pt x="3020" y="6503"/>
                    <a:pt x="2880" y="6689"/>
                    <a:pt x="2741" y="6828"/>
                  </a:cubicBezTo>
                  <a:cubicBezTo>
                    <a:pt x="2890" y="6876"/>
                    <a:pt x="3041" y="6899"/>
                    <a:pt x="3191" y="6899"/>
                  </a:cubicBezTo>
                  <a:cubicBezTo>
                    <a:pt x="3626" y="6899"/>
                    <a:pt x="4044" y="6703"/>
                    <a:pt x="4320" y="6340"/>
                  </a:cubicBezTo>
                  <a:lnTo>
                    <a:pt x="4320" y="6340"/>
                  </a:lnTo>
                  <a:cubicBezTo>
                    <a:pt x="4343" y="7107"/>
                    <a:pt x="4088" y="7850"/>
                    <a:pt x="3577" y="8407"/>
                  </a:cubicBezTo>
                  <a:cubicBezTo>
                    <a:pt x="6666" y="7246"/>
                    <a:pt x="7154" y="3066"/>
                    <a:pt x="4413" y="1208"/>
                  </a:cubicBezTo>
                  <a:cubicBezTo>
                    <a:pt x="4413" y="859"/>
                    <a:pt x="4367" y="511"/>
                    <a:pt x="4251" y="186"/>
                  </a:cubicBezTo>
                  <a:cubicBezTo>
                    <a:pt x="4181" y="465"/>
                    <a:pt x="4065" y="743"/>
                    <a:pt x="3925" y="975"/>
                  </a:cubicBezTo>
                  <a:cubicBezTo>
                    <a:pt x="3972" y="627"/>
                    <a:pt x="3879" y="279"/>
                    <a:pt x="36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45"/>
            <p:cNvSpPr/>
            <p:nvPr/>
          </p:nvSpPr>
          <p:spPr>
            <a:xfrm>
              <a:off x="3049975" y="1900675"/>
              <a:ext cx="372200" cy="328750"/>
            </a:xfrm>
            <a:custGeom>
              <a:avLst/>
              <a:gdLst/>
              <a:ahLst/>
              <a:cxnLst/>
              <a:rect l="l" t="t" r="r" b="b"/>
              <a:pathLst>
                <a:path w="14888" h="13150" extrusionOk="0">
                  <a:moveTo>
                    <a:pt x="7441" y="0"/>
                  </a:moveTo>
                  <a:cubicBezTo>
                    <a:pt x="5439" y="0"/>
                    <a:pt x="3459" y="919"/>
                    <a:pt x="2161" y="2659"/>
                  </a:cubicBezTo>
                  <a:cubicBezTo>
                    <a:pt x="1" y="5562"/>
                    <a:pt x="605" y="9673"/>
                    <a:pt x="3531" y="11856"/>
                  </a:cubicBezTo>
                  <a:cubicBezTo>
                    <a:pt x="4703" y="12728"/>
                    <a:pt x="6072" y="13149"/>
                    <a:pt x="7432" y="13149"/>
                  </a:cubicBezTo>
                  <a:cubicBezTo>
                    <a:pt x="9439" y="13149"/>
                    <a:pt x="11426" y="12230"/>
                    <a:pt x="12728" y="10486"/>
                  </a:cubicBezTo>
                  <a:cubicBezTo>
                    <a:pt x="14887" y="7583"/>
                    <a:pt x="14284" y="3472"/>
                    <a:pt x="11357" y="1312"/>
                  </a:cubicBezTo>
                  <a:cubicBezTo>
                    <a:pt x="10181" y="427"/>
                    <a:pt x="8805" y="0"/>
                    <a:pt x="7441" y="0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45"/>
            <p:cNvSpPr/>
            <p:nvPr/>
          </p:nvSpPr>
          <p:spPr>
            <a:xfrm>
              <a:off x="3034625" y="1890300"/>
              <a:ext cx="404375" cy="349075"/>
            </a:xfrm>
            <a:custGeom>
              <a:avLst/>
              <a:gdLst/>
              <a:ahLst/>
              <a:cxnLst/>
              <a:rect l="l" t="t" r="r" b="b"/>
              <a:pathLst>
                <a:path w="16175" h="13963" extrusionOk="0">
                  <a:moveTo>
                    <a:pt x="8082" y="806"/>
                  </a:moveTo>
                  <a:cubicBezTo>
                    <a:pt x="9364" y="806"/>
                    <a:pt x="10656" y="1204"/>
                    <a:pt x="11762" y="2029"/>
                  </a:cubicBezTo>
                  <a:cubicBezTo>
                    <a:pt x="16175" y="5304"/>
                    <a:pt x="14410" y="12317"/>
                    <a:pt x="8952" y="13107"/>
                  </a:cubicBezTo>
                  <a:cubicBezTo>
                    <a:pt x="8625" y="13156"/>
                    <a:pt x="8304" y="13179"/>
                    <a:pt x="7990" y="13179"/>
                  </a:cubicBezTo>
                  <a:cubicBezTo>
                    <a:pt x="3096" y="13179"/>
                    <a:pt x="1" y="7453"/>
                    <a:pt x="3100" y="3306"/>
                  </a:cubicBezTo>
                  <a:cubicBezTo>
                    <a:pt x="4318" y="1672"/>
                    <a:pt x="6189" y="806"/>
                    <a:pt x="8082" y="806"/>
                  </a:cubicBezTo>
                  <a:close/>
                  <a:moveTo>
                    <a:pt x="8069" y="1"/>
                  </a:moveTo>
                  <a:cubicBezTo>
                    <a:pt x="4112" y="1"/>
                    <a:pt x="479" y="3471"/>
                    <a:pt x="1149" y="8021"/>
                  </a:cubicBezTo>
                  <a:cubicBezTo>
                    <a:pt x="1717" y="11768"/>
                    <a:pt x="4878" y="13962"/>
                    <a:pt x="8094" y="13962"/>
                  </a:cubicBezTo>
                  <a:cubicBezTo>
                    <a:pt x="10140" y="13962"/>
                    <a:pt x="12208" y="13074"/>
                    <a:pt x="13643" y="11133"/>
                  </a:cubicBezTo>
                  <a:cubicBezTo>
                    <a:pt x="15943" y="8044"/>
                    <a:pt x="15292" y="3678"/>
                    <a:pt x="12204" y="1402"/>
                  </a:cubicBezTo>
                  <a:cubicBezTo>
                    <a:pt x="10901" y="433"/>
                    <a:pt x="9465" y="1"/>
                    <a:pt x="8069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45"/>
            <p:cNvSpPr/>
            <p:nvPr/>
          </p:nvSpPr>
          <p:spPr>
            <a:xfrm>
              <a:off x="3156225" y="2076875"/>
              <a:ext cx="108600" cy="92925"/>
            </a:xfrm>
            <a:custGeom>
              <a:avLst/>
              <a:gdLst/>
              <a:ahLst/>
              <a:cxnLst/>
              <a:rect l="l" t="t" r="r" b="b"/>
              <a:pathLst>
                <a:path w="4344" h="3717" extrusionOk="0">
                  <a:moveTo>
                    <a:pt x="814" y="0"/>
                  </a:moveTo>
                  <a:lnTo>
                    <a:pt x="1" y="1092"/>
                  </a:lnTo>
                  <a:lnTo>
                    <a:pt x="3531" y="3716"/>
                  </a:lnTo>
                  <a:lnTo>
                    <a:pt x="4344" y="2625"/>
                  </a:lnTo>
                  <a:lnTo>
                    <a:pt x="8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45"/>
            <p:cNvSpPr/>
            <p:nvPr/>
          </p:nvSpPr>
          <p:spPr>
            <a:xfrm>
              <a:off x="3112700" y="2048750"/>
              <a:ext cx="53850" cy="40450"/>
            </a:xfrm>
            <a:custGeom>
              <a:avLst/>
              <a:gdLst/>
              <a:ahLst/>
              <a:cxnLst/>
              <a:rect l="l" t="t" r="r" b="b"/>
              <a:pathLst>
                <a:path w="2154" h="1618" extrusionOk="0">
                  <a:moveTo>
                    <a:pt x="1084" y="0"/>
                  </a:moveTo>
                  <a:cubicBezTo>
                    <a:pt x="1041" y="0"/>
                    <a:pt x="997" y="4"/>
                    <a:pt x="952" y="11"/>
                  </a:cubicBezTo>
                  <a:cubicBezTo>
                    <a:pt x="209" y="104"/>
                    <a:pt x="0" y="1102"/>
                    <a:pt x="650" y="1497"/>
                  </a:cubicBezTo>
                  <a:cubicBezTo>
                    <a:pt x="776" y="1578"/>
                    <a:pt x="920" y="1617"/>
                    <a:pt x="1064" y="1617"/>
                  </a:cubicBezTo>
                  <a:cubicBezTo>
                    <a:pt x="1293" y="1617"/>
                    <a:pt x="1525" y="1519"/>
                    <a:pt x="1695" y="1334"/>
                  </a:cubicBezTo>
                  <a:cubicBezTo>
                    <a:pt x="2154" y="811"/>
                    <a:pt x="1751" y="0"/>
                    <a:pt x="10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45"/>
            <p:cNvSpPr/>
            <p:nvPr/>
          </p:nvSpPr>
          <p:spPr>
            <a:xfrm>
              <a:off x="3189900" y="1988200"/>
              <a:ext cx="151575" cy="136875"/>
            </a:xfrm>
            <a:custGeom>
              <a:avLst/>
              <a:gdLst/>
              <a:ahLst/>
              <a:cxnLst/>
              <a:rect l="l" t="t" r="r" b="b"/>
              <a:pathLst>
                <a:path w="6063" h="5475" extrusionOk="0">
                  <a:moveTo>
                    <a:pt x="2672" y="0"/>
                  </a:moveTo>
                  <a:cubicBezTo>
                    <a:pt x="2200" y="0"/>
                    <a:pt x="1782" y="243"/>
                    <a:pt x="1464" y="668"/>
                  </a:cubicBezTo>
                  <a:cubicBezTo>
                    <a:pt x="1139" y="1109"/>
                    <a:pt x="1046" y="1666"/>
                    <a:pt x="1255" y="2177"/>
                  </a:cubicBezTo>
                  <a:lnTo>
                    <a:pt x="790" y="1829"/>
                  </a:lnTo>
                  <a:lnTo>
                    <a:pt x="1" y="2874"/>
                  </a:lnTo>
                  <a:lnTo>
                    <a:pt x="3531" y="5475"/>
                  </a:lnTo>
                  <a:lnTo>
                    <a:pt x="4297" y="4430"/>
                  </a:lnTo>
                  <a:lnTo>
                    <a:pt x="2439" y="3060"/>
                  </a:lnTo>
                  <a:cubicBezTo>
                    <a:pt x="1952" y="2688"/>
                    <a:pt x="1836" y="2247"/>
                    <a:pt x="2161" y="1806"/>
                  </a:cubicBezTo>
                  <a:cubicBezTo>
                    <a:pt x="2319" y="1591"/>
                    <a:pt x="2493" y="1492"/>
                    <a:pt x="2690" y="1492"/>
                  </a:cubicBezTo>
                  <a:cubicBezTo>
                    <a:pt x="2897" y="1492"/>
                    <a:pt x="3129" y="1603"/>
                    <a:pt x="3392" y="1806"/>
                  </a:cubicBezTo>
                  <a:lnTo>
                    <a:pt x="5249" y="3176"/>
                  </a:lnTo>
                  <a:lnTo>
                    <a:pt x="6062" y="2084"/>
                  </a:lnTo>
                  <a:lnTo>
                    <a:pt x="3810" y="435"/>
                  </a:lnTo>
                  <a:cubicBezTo>
                    <a:pt x="3411" y="137"/>
                    <a:pt x="3026" y="0"/>
                    <a:pt x="26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45"/>
            <p:cNvSpPr/>
            <p:nvPr/>
          </p:nvSpPr>
          <p:spPr>
            <a:xfrm>
              <a:off x="3225900" y="2336000"/>
              <a:ext cx="776875" cy="589925"/>
            </a:xfrm>
            <a:custGeom>
              <a:avLst/>
              <a:gdLst/>
              <a:ahLst/>
              <a:cxnLst/>
              <a:rect l="l" t="t" r="r" b="b"/>
              <a:pathLst>
                <a:path w="31075" h="23597" extrusionOk="0">
                  <a:moveTo>
                    <a:pt x="2279" y="0"/>
                  </a:moveTo>
                  <a:cubicBezTo>
                    <a:pt x="1667" y="0"/>
                    <a:pt x="1063" y="279"/>
                    <a:pt x="674" y="806"/>
                  </a:cubicBezTo>
                  <a:cubicBezTo>
                    <a:pt x="1" y="1689"/>
                    <a:pt x="186" y="2943"/>
                    <a:pt x="1092" y="3616"/>
                  </a:cubicBezTo>
                  <a:lnTo>
                    <a:pt x="29379" y="23403"/>
                  </a:lnTo>
                  <a:cubicBezTo>
                    <a:pt x="29557" y="23534"/>
                    <a:pt x="29760" y="23597"/>
                    <a:pt x="29962" y="23597"/>
                  </a:cubicBezTo>
                  <a:cubicBezTo>
                    <a:pt x="30261" y="23597"/>
                    <a:pt x="30555" y="23458"/>
                    <a:pt x="30749" y="23194"/>
                  </a:cubicBezTo>
                  <a:cubicBezTo>
                    <a:pt x="31074" y="22753"/>
                    <a:pt x="30981" y="22149"/>
                    <a:pt x="30540" y="21824"/>
                  </a:cubicBezTo>
                  <a:lnTo>
                    <a:pt x="3461" y="388"/>
                  </a:lnTo>
                  <a:cubicBezTo>
                    <a:pt x="3106" y="126"/>
                    <a:pt x="2691" y="0"/>
                    <a:pt x="2279" y="0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45"/>
            <p:cNvSpPr/>
            <p:nvPr/>
          </p:nvSpPr>
          <p:spPr>
            <a:xfrm>
              <a:off x="4349375" y="3178275"/>
              <a:ext cx="45875" cy="34275"/>
            </a:xfrm>
            <a:custGeom>
              <a:avLst/>
              <a:gdLst/>
              <a:ahLst/>
              <a:cxnLst/>
              <a:rect l="l" t="t" r="r" b="b"/>
              <a:pathLst>
                <a:path w="1835" h="1371" fill="none" extrusionOk="0">
                  <a:moveTo>
                    <a:pt x="0" y="0"/>
                  </a:moveTo>
                  <a:lnTo>
                    <a:pt x="1835" y="1370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45"/>
            <p:cNvSpPr/>
            <p:nvPr/>
          </p:nvSpPr>
          <p:spPr>
            <a:xfrm>
              <a:off x="1566550" y="1086025"/>
              <a:ext cx="488300" cy="497350"/>
            </a:xfrm>
            <a:custGeom>
              <a:avLst/>
              <a:gdLst/>
              <a:ahLst/>
              <a:cxnLst/>
              <a:rect l="l" t="t" r="r" b="b"/>
              <a:pathLst>
                <a:path w="19532" h="19894" extrusionOk="0">
                  <a:moveTo>
                    <a:pt x="11846" y="0"/>
                  </a:moveTo>
                  <a:cubicBezTo>
                    <a:pt x="8815" y="0"/>
                    <a:pt x="5783" y="124"/>
                    <a:pt x="2764" y="363"/>
                  </a:cubicBezTo>
                  <a:cubicBezTo>
                    <a:pt x="1162" y="479"/>
                    <a:pt x="1" y="1872"/>
                    <a:pt x="117" y="3451"/>
                  </a:cubicBezTo>
                  <a:cubicBezTo>
                    <a:pt x="140" y="3591"/>
                    <a:pt x="140" y="3730"/>
                    <a:pt x="186" y="3846"/>
                  </a:cubicBezTo>
                  <a:cubicBezTo>
                    <a:pt x="1371" y="9304"/>
                    <a:pt x="2973" y="14669"/>
                    <a:pt x="4924" y="19894"/>
                  </a:cubicBezTo>
                  <a:lnTo>
                    <a:pt x="19532" y="270"/>
                  </a:lnTo>
                  <a:cubicBezTo>
                    <a:pt x="16977" y="89"/>
                    <a:pt x="14412" y="0"/>
                    <a:pt x="11846" y="0"/>
                  </a:cubicBez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45"/>
            <p:cNvSpPr/>
            <p:nvPr/>
          </p:nvSpPr>
          <p:spPr>
            <a:xfrm>
              <a:off x="1733775" y="1419125"/>
              <a:ext cx="41250" cy="36925"/>
            </a:xfrm>
            <a:custGeom>
              <a:avLst/>
              <a:gdLst/>
              <a:ahLst/>
              <a:cxnLst/>
              <a:rect l="l" t="t" r="r" b="b"/>
              <a:pathLst>
                <a:path w="1650" h="1477" extrusionOk="0">
                  <a:moveTo>
                    <a:pt x="825" y="0"/>
                  </a:moveTo>
                  <a:cubicBezTo>
                    <a:pt x="597" y="0"/>
                    <a:pt x="372" y="103"/>
                    <a:pt x="232" y="299"/>
                  </a:cubicBezTo>
                  <a:cubicBezTo>
                    <a:pt x="0" y="625"/>
                    <a:pt x="70" y="1089"/>
                    <a:pt x="395" y="1321"/>
                  </a:cubicBezTo>
                  <a:cubicBezTo>
                    <a:pt x="529" y="1426"/>
                    <a:pt x="682" y="1476"/>
                    <a:pt x="834" y="1476"/>
                  </a:cubicBezTo>
                  <a:cubicBezTo>
                    <a:pt x="1051" y="1476"/>
                    <a:pt x="1266" y="1374"/>
                    <a:pt x="1417" y="1182"/>
                  </a:cubicBezTo>
                  <a:cubicBezTo>
                    <a:pt x="1649" y="857"/>
                    <a:pt x="1579" y="392"/>
                    <a:pt x="1254" y="137"/>
                  </a:cubicBezTo>
                  <a:cubicBezTo>
                    <a:pt x="1125" y="45"/>
                    <a:pt x="974" y="0"/>
                    <a:pt x="8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45"/>
            <p:cNvSpPr/>
            <p:nvPr/>
          </p:nvSpPr>
          <p:spPr>
            <a:xfrm>
              <a:off x="1790075" y="1339125"/>
              <a:ext cx="48225" cy="37175"/>
            </a:xfrm>
            <a:custGeom>
              <a:avLst/>
              <a:gdLst/>
              <a:ahLst/>
              <a:cxnLst/>
              <a:rect l="l" t="t" r="r" b="b"/>
              <a:pathLst>
                <a:path w="1929" h="1487" extrusionOk="0">
                  <a:moveTo>
                    <a:pt x="949" y="0"/>
                  </a:moveTo>
                  <a:cubicBezTo>
                    <a:pt x="727" y="0"/>
                    <a:pt x="509" y="103"/>
                    <a:pt x="372" y="295"/>
                  </a:cubicBezTo>
                  <a:cubicBezTo>
                    <a:pt x="0" y="798"/>
                    <a:pt x="371" y="1487"/>
                    <a:pt x="959" y="1487"/>
                  </a:cubicBezTo>
                  <a:cubicBezTo>
                    <a:pt x="995" y="1487"/>
                    <a:pt x="1032" y="1484"/>
                    <a:pt x="1069" y="1479"/>
                  </a:cubicBezTo>
                  <a:cubicBezTo>
                    <a:pt x="1719" y="1363"/>
                    <a:pt x="1928" y="527"/>
                    <a:pt x="1394" y="132"/>
                  </a:cubicBezTo>
                  <a:lnTo>
                    <a:pt x="1394" y="132"/>
                  </a:lnTo>
                  <a:lnTo>
                    <a:pt x="1394" y="155"/>
                  </a:lnTo>
                  <a:cubicBezTo>
                    <a:pt x="1261" y="50"/>
                    <a:pt x="1104" y="0"/>
                    <a:pt x="9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45"/>
            <p:cNvSpPr/>
            <p:nvPr/>
          </p:nvSpPr>
          <p:spPr>
            <a:xfrm>
              <a:off x="1852800" y="1258875"/>
              <a:ext cx="41825" cy="36925"/>
            </a:xfrm>
            <a:custGeom>
              <a:avLst/>
              <a:gdLst/>
              <a:ahLst/>
              <a:cxnLst/>
              <a:rect l="l" t="t" r="r" b="b"/>
              <a:pathLst>
                <a:path w="1673" h="1477" extrusionOk="0">
                  <a:moveTo>
                    <a:pt x="846" y="0"/>
                  </a:moveTo>
                  <a:cubicBezTo>
                    <a:pt x="617" y="0"/>
                    <a:pt x="386" y="104"/>
                    <a:pt x="232" y="300"/>
                  </a:cubicBezTo>
                  <a:cubicBezTo>
                    <a:pt x="0" y="625"/>
                    <a:pt x="70" y="1089"/>
                    <a:pt x="395" y="1322"/>
                  </a:cubicBezTo>
                  <a:cubicBezTo>
                    <a:pt x="528" y="1427"/>
                    <a:pt x="686" y="1477"/>
                    <a:pt x="840" y="1477"/>
                  </a:cubicBezTo>
                  <a:cubicBezTo>
                    <a:pt x="1063" y="1477"/>
                    <a:pt x="1280" y="1374"/>
                    <a:pt x="1417" y="1182"/>
                  </a:cubicBezTo>
                  <a:cubicBezTo>
                    <a:pt x="1672" y="857"/>
                    <a:pt x="1602" y="393"/>
                    <a:pt x="1277" y="137"/>
                  </a:cubicBezTo>
                  <a:cubicBezTo>
                    <a:pt x="1148" y="45"/>
                    <a:pt x="997" y="0"/>
                    <a:pt x="8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45"/>
            <p:cNvSpPr/>
            <p:nvPr/>
          </p:nvSpPr>
          <p:spPr>
            <a:xfrm>
              <a:off x="1913175" y="1183975"/>
              <a:ext cx="41250" cy="36475"/>
            </a:xfrm>
            <a:custGeom>
              <a:avLst/>
              <a:gdLst/>
              <a:ahLst/>
              <a:cxnLst/>
              <a:rect l="l" t="t" r="r" b="b"/>
              <a:pathLst>
                <a:path w="1650" h="1459" extrusionOk="0">
                  <a:moveTo>
                    <a:pt x="831" y="0"/>
                  </a:moveTo>
                  <a:cubicBezTo>
                    <a:pt x="608" y="0"/>
                    <a:pt x="387" y="104"/>
                    <a:pt x="233" y="300"/>
                  </a:cubicBezTo>
                  <a:cubicBezTo>
                    <a:pt x="0" y="602"/>
                    <a:pt x="47" y="1066"/>
                    <a:pt x="372" y="1322"/>
                  </a:cubicBezTo>
                  <a:cubicBezTo>
                    <a:pt x="501" y="1414"/>
                    <a:pt x="652" y="1458"/>
                    <a:pt x="803" y="1458"/>
                  </a:cubicBezTo>
                  <a:cubicBezTo>
                    <a:pt x="1033" y="1458"/>
                    <a:pt x="1263" y="1355"/>
                    <a:pt x="1417" y="1159"/>
                  </a:cubicBezTo>
                  <a:cubicBezTo>
                    <a:pt x="1649" y="857"/>
                    <a:pt x="1580" y="393"/>
                    <a:pt x="1254" y="137"/>
                  </a:cubicBezTo>
                  <a:cubicBezTo>
                    <a:pt x="1125" y="45"/>
                    <a:pt x="978" y="0"/>
                    <a:pt x="8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45"/>
            <p:cNvSpPr/>
            <p:nvPr/>
          </p:nvSpPr>
          <p:spPr>
            <a:xfrm>
              <a:off x="1625200" y="1181575"/>
              <a:ext cx="103950" cy="293825"/>
            </a:xfrm>
            <a:custGeom>
              <a:avLst/>
              <a:gdLst/>
              <a:ahLst/>
              <a:cxnLst/>
              <a:rect l="l" t="t" r="r" b="b"/>
              <a:pathLst>
                <a:path w="4158" h="11753" fill="none" extrusionOk="0">
                  <a:moveTo>
                    <a:pt x="4157" y="11752"/>
                  </a:moveTo>
                  <a:cubicBezTo>
                    <a:pt x="4157" y="11752"/>
                    <a:pt x="743" y="3067"/>
                    <a:pt x="0" y="1"/>
                  </a:cubicBez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45"/>
            <p:cNvSpPr/>
            <p:nvPr/>
          </p:nvSpPr>
          <p:spPr>
            <a:xfrm>
              <a:off x="3170750" y="2098350"/>
              <a:ext cx="858725" cy="974275"/>
            </a:xfrm>
            <a:custGeom>
              <a:avLst/>
              <a:gdLst/>
              <a:ahLst/>
              <a:cxnLst/>
              <a:rect l="l" t="t" r="r" b="b"/>
              <a:pathLst>
                <a:path w="34349" h="38971" extrusionOk="0">
                  <a:moveTo>
                    <a:pt x="27242" y="1"/>
                  </a:moveTo>
                  <a:lnTo>
                    <a:pt x="0" y="36602"/>
                  </a:lnTo>
                  <a:lnTo>
                    <a:pt x="16931" y="38970"/>
                  </a:lnTo>
                  <a:lnTo>
                    <a:pt x="34349" y="15537"/>
                  </a:lnTo>
                  <a:lnTo>
                    <a:pt x="27242" y="1"/>
                  </a:lnTo>
                  <a:close/>
                </a:path>
              </a:pathLst>
            </a:custGeom>
            <a:solidFill>
              <a:srgbClr val="34383C"/>
            </a:solidFill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45"/>
            <p:cNvSpPr/>
            <p:nvPr/>
          </p:nvSpPr>
          <p:spPr>
            <a:xfrm>
              <a:off x="3448850" y="2921525"/>
              <a:ext cx="59250" cy="23000"/>
            </a:xfrm>
            <a:custGeom>
              <a:avLst/>
              <a:gdLst/>
              <a:ahLst/>
              <a:cxnLst/>
              <a:rect l="l" t="t" r="r" b="b"/>
              <a:pathLst>
                <a:path w="2370" h="920" extrusionOk="0">
                  <a:moveTo>
                    <a:pt x="296" y="1"/>
                  </a:moveTo>
                  <a:cubicBezTo>
                    <a:pt x="176" y="1"/>
                    <a:pt x="64" y="69"/>
                    <a:pt x="24" y="191"/>
                  </a:cubicBezTo>
                  <a:cubicBezTo>
                    <a:pt x="1" y="307"/>
                    <a:pt x="70" y="447"/>
                    <a:pt x="210" y="470"/>
                  </a:cubicBezTo>
                  <a:lnTo>
                    <a:pt x="2044" y="911"/>
                  </a:lnTo>
                  <a:cubicBezTo>
                    <a:pt x="2066" y="916"/>
                    <a:pt x="2088" y="919"/>
                    <a:pt x="2110" y="919"/>
                  </a:cubicBezTo>
                  <a:cubicBezTo>
                    <a:pt x="2180" y="919"/>
                    <a:pt x="2247" y="889"/>
                    <a:pt x="2300" y="818"/>
                  </a:cubicBezTo>
                  <a:cubicBezTo>
                    <a:pt x="2323" y="795"/>
                    <a:pt x="2346" y="772"/>
                    <a:pt x="2346" y="748"/>
                  </a:cubicBezTo>
                  <a:cubicBezTo>
                    <a:pt x="2370" y="609"/>
                    <a:pt x="2300" y="493"/>
                    <a:pt x="2161" y="447"/>
                  </a:cubicBezTo>
                  <a:lnTo>
                    <a:pt x="349" y="5"/>
                  </a:lnTo>
                  <a:cubicBezTo>
                    <a:pt x="331" y="2"/>
                    <a:pt x="314" y="1"/>
                    <a:pt x="2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45"/>
            <p:cNvSpPr/>
            <p:nvPr/>
          </p:nvSpPr>
          <p:spPr>
            <a:xfrm>
              <a:off x="3304875" y="2822350"/>
              <a:ext cx="112650" cy="35025"/>
            </a:xfrm>
            <a:custGeom>
              <a:avLst/>
              <a:gdLst/>
              <a:ahLst/>
              <a:cxnLst/>
              <a:rect l="l" t="t" r="r" b="b"/>
              <a:pathLst>
                <a:path w="4506" h="1401" extrusionOk="0">
                  <a:moveTo>
                    <a:pt x="325" y="1"/>
                  </a:moveTo>
                  <a:lnTo>
                    <a:pt x="0" y="442"/>
                  </a:lnTo>
                  <a:lnTo>
                    <a:pt x="4180" y="1394"/>
                  </a:lnTo>
                  <a:cubicBezTo>
                    <a:pt x="4197" y="1399"/>
                    <a:pt x="4213" y="1400"/>
                    <a:pt x="4230" y="1400"/>
                  </a:cubicBezTo>
                  <a:cubicBezTo>
                    <a:pt x="4306" y="1400"/>
                    <a:pt x="4379" y="1359"/>
                    <a:pt x="4436" y="1301"/>
                  </a:cubicBezTo>
                  <a:cubicBezTo>
                    <a:pt x="4459" y="1278"/>
                    <a:pt x="4459" y="1232"/>
                    <a:pt x="4482" y="1209"/>
                  </a:cubicBezTo>
                  <a:cubicBezTo>
                    <a:pt x="4506" y="1069"/>
                    <a:pt x="4413" y="953"/>
                    <a:pt x="4297" y="907"/>
                  </a:cubicBezTo>
                  <a:lnTo>
                    <a:pt x="3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45"/>
            <p:cNvSpPr/>
            <p:nvPr/>
          </p:nvSpPr>
          <p:spPr>
            <a:xfrm>
              <a:off x="3733925" y="2244675"/>
              <a:ext cx="114400" cy="205200"/>
            </a:xfrm>
            <a:custGeom>
              <a:avLst/>
              <a:gdLst/>
              <a:ahLst/>
              <a:cxnLst/>
              <a:rect l="l" t="t" r="r" b="b"/>
              <a:pathLst>
                <a:path w="4576" h="8208" extrusionOk="0">
                  <a:moveTo>
                    <a:pt x="326" y="0"/>
                  </a:moveTo>
                  <a:lnTo>
                    <a:pt x="1" y="441"/>
                  </a:lnTo>
                  <a:lnTo>
                    <a:pt x="4111" y="8082"/>
                  </a:lnTo>
                  <a:cubicBezTo>
                    <a:pt x="4159" y="8161"/>
                    <a:pt x="4238" y="8208"/>
                    <a:pt x="4328" y="8208"/>
                  </a:cubicBezTo>
                  <a:cubicBezTo>
                    <a:pt x="4370" y="8208"/>
                    <a:pt x="4415" y="8197"/>
                    <a:pt x="4460" y="8175"/>
                  </a:cubicBezTo>
                  <a:lnTo>
                    <a:pt x="4460" y="8152"/>
                  </a:lnTo>
                  <a:cubicBezTo>
                    <a:pt x="4483" y="8128"/>
                    <a:pt x="4506" y="8105"/>
                    <a:pt x="4529" y="8082"/>
                  </a:cubicBezTo>
                  <a:cubicBezTo>
                    <a:pt x="4576" y="7989"/>
                    <a:pt x="4576" y="7896"/>
                    <a:pt x="4529" y="7803"/>
                  </a:cubicBezTo>
                  <a:lnTo>
                    <a:pt x="3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45"/>
            <p:cNvSpPr/>
            <p:nvPr/>
          </p:nvSpPr>
          <p:spPr>
            <a:xfrm>
              <a:off x="3229400" y="2925125"/>
              <a:ext cx="394250" cy="100625"/>
            </a:xfrm>
            <a:custGeom>
              <a:avLst/>
              <a:gdLst/>
              <a:ahLst/>
              <a:cxnLst/>
              <a:rect l="l" t="t" r="r" b="b"/>
              <a:pathLst>
                <a:path w="15770" h="4025" extrusionOk="0">
                  <a:moveTo>
                    <a:pt x="325" y="1"/>
                  </a:moveTo>
                  <a:lnTo>
                    <a:pt x="0" y="419"/>
                  </a:lnTo>
                  <a:lnTo>
                    <a:pt x="15444" y="4018"/>
                  </a:lnTo>
                  <a:cubicBezTo>
                    <a:pt x="15460" y="4022"/>
                    <a:pt x="15477" y="4024"/>
                    <a:pt x="15493" y="4024"/>
                  </a:cubicBezTo>
                  <a:cubicBezTo>
                    <a:pt x="15569" y="4024"/>
                    <a:pt x="15642" y="3983"/>
                    <a:pt x="15699" y="3925"/>
                  </a:cubicBezTo>
                  <a:cubicBezTo>
                    <a:pt x="15723" y="3902"/>
                    <a:pt x="15723" y="3856"/>
                    <a:pt x="15746" y="3833"/>
                  </a:cubicBezTo>
                  <a:cubicBezTo>
                    <a:pt x="15769" y="3716"/>
                    <a:pt x="15699" y="3577"/>
                    <a:pt x="15560" y="3554"/>
                  </a:cubicBezTo>
                  <a:lnTo>
                    <a:pt x="3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45"/>
            <p:cNvSpPr/>
            <p:nvPr/>
          </p:nvSpPr>
          <p:spPr>
            <a:xfrm>
              <a:off x="3784450" y="2177325"/>
              <a:ext cx="181750" cy="341850"/>
            </a:xfrm>
            <a:custGeom>
              <a:avLst/>
              <a:gdLst/>
              <a:ahLst/>
              <a:cxnLst/>
              <a:rect l="l" t="t" r="r" b="b"/>
              <a:pathLst>
                <a:path w="7270" h="13674" extrusionOk="0">
                  <a:moveTo>
                    <a:pt x="349" y="0"/>
                  </a:moveTo>
                  <a:lnTo>
                    <a:pt x="0" y="418"/>
                  </a:lnTo>
                  <a:lnTo>
                    <a:pt x="6782" y="13540"/>
                  </a:lnTo>
                  <a:cubicBezTo>
                    <a:pt x="6833" y="13626"/>
                    <a:pt x="6923" y="13674"/>
                    <a:pt x="7014" y="13674"/>
                  </a:cubicBezTo>
                  <a:cubicBezTo>
                    <a:pt x="7045" y="13674"/>
                    <a:pt x="7077" y="13668"/>
                    <a:pt x="7107" y="13656"/>
                  </a:cubicBezTo>
                  <a:cubicBezTo>
                    <a:pt x="7153" y="13633"/>
                    <a:pt x="7176" y="13609"/>
                    <a:pt x="7200" y="13563"/>
                  </a:cubicBezTo>
                  <a:cubicBezTo>
                    <a:pt x="7269" y="13493"/>
                    <a:pt x="7269" y="13400"/>
                    <a:pt x="7223" y="13307"/>
                  </a:cubicBezTo>
                  <a:lnTo>
                    <a:pt x="3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45"/>
            <p:cNvSpPr/>
            <p:nvPr/>
          </p:nvSpPr>
          <p:spPr>
            <a:xfrm>
              <a:off x="3264225" y="2877525"/>
              <a:ext cx="168975" cy="49375"/>
            </a:xfrm>
            <a:custGeom>
              <a:avLst/>
              <a:gdLst/>
              <a:ahLst/>
              <a:cxnLst/>
              <a:rect l="l" t="t" r="r" b="b"/>
              <a:pathLst>
                <a:path w="6759" h="1975" extrusionOk="0">
                  <a:moveTo>
                    <a:pt x="326" y="0"/>
                  </a:moveTo>
                  <a:lnTo>
                    <a:pt x="0" y="441"/>
                  </a:lnTo>
                  <a:lnTo>
                    <a:pt x="6410" y="1974"/>
                  </a:lnTo>
                  <a:cubicBezTo>
                    <a:pt x="6526" y="1974"/>
                    <a:pt x="6619" y="1951"/>
                    <a:pt x="6666" y="1881"/>
                  </a:cubicBezTo>
                  <a:cubicBezTo>
                    <a:pt x="6689" y="1858"/>
                    <a:pt x="6712" y="1812"/>
                    <a:pt x="6735" y="1788"/>
                  </a:cubicBezTo>
                  <a:cubicBezTo>
                    <a:pt x="6759" y="1672"/>
                    <a:pt x="6689" y="1533"/>
                    <a:pt x="6550" y="1510"/>
                  </a:cubicBezTo>
                  <a:lnTo>
                    <a:pt x="3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45"/>
            <p:cNvSpPr/>
            <p:nvPr/>
          </p:nvSpPr>
          <p:spPr>
            <a:xfrm>
              <a:off x="3008175" y="1438800"/>
              <a:ext cx="32550" cy="24400"/>
            </a:xfrm>
            <a:custGeom>
              <a:avLst/>
              <a:gdLst/>
              <a:ahLst/>
              <a:cxnLst/>
              <a:rect l="l" t="t" r="r" b="b"/>
              <a:pathLst>
                <a:path w="1302" h="976" fill="none" extrusionOk="0">
                  <a:moveTo>
                    <a:pt x="1" y="0"/>
                  </a:moveTo>
                  <a:lnTo>
                    <a:pt x="1301" y="976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45"/>
            <p:cNvSpPr/>
            <p:nvPr/>
          </p:nvSpPr>
          <p:spPr>
            <a:xfrm>
              <a:off x="2816575" y="1295975"/>
              <a:ext cx="170150" cy="126575"/>
            </a:xfrm>
            <a:custGeom>
              <a:avLst/>
              <a:gdLst/>
              <a:ahLst/>
              <a:cxnLst/>
              <a:rect l="l" t="t" r="r" b="b"/>
              <a:pathLst>
                <a:path w="6806" h="5063" fill="none" extrusionOk="0">
                  <a:moveTo>
                    <a:pt x="1" y="0"/>
                  </a:moveTo>
                  <a:lnTo>
                    <a:pt x="6805" y="5063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45"/>
            <p:cNvSpPr/>
            <p:nvPr/>
          </p:nvSpPr>
          <p:spPr>
            <a:xfrm>
              <a:off x="3188750" y="1543300"/>
              <a:ext cx="135875" cy="100475"/>
            </a:xfrm>
            <a:custGeom>
              <a:avLst/>
              <a:gdLst/>
              <a:ahLst/>
              <a:cxnLst/>
              <a:rect l="l" t="t" r="r" b="b"/>
              <a:pathLst>
                <a:path w="5435" h="4019" fill="none" extrusionOk="0">
                  <a:moveTo>
                    <a:pt x="0" y="1"/>
                  </a:moveTo>
                  <a:lnTo>
                    <a:pt x="5435" y="4018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45"/>
            <p:cNvSpPr/>
            <p:nvPr/>
          </p:nvSpPr>
          <p:spPr>
            <a:xfrm>
              <a:off x="2836900" y="1261450"/>
              <a:ext cx="330975" cy="267350"/>
            </a:xfrm>
            <a:custGeom>
              <a:avLst/>
              <a:gdLst/>
              <a:ahLst/>
              <a:cxnLst/>
              <a:rect l="l" t="t" r="r" b="b"/>
              <a:pathLst>
                <a:path w="13239" h="10694" extrusionOk="0">
                  <a:moveTo>
                    <a:pt x="492" y="1"/>
                  </a:moveTo>
                  <a:cubicBezTo>
                    <a:pt x="468" y="1"/>
                    <a:pt x="443" y="4"/>
                    <a:pt x="419" y="11"/>
                  </a:cubicBezTo>
                  <a:cubicBezTo>
                    <a:pt x="1" y="104"/>
                    <a:pt x="70" y="754"/>
                    <a:pt x="233" y="1079"/>
                  </a:cubicBezTo>
                  <a:cubicBezTo>
                    <a:pt x="488" y="1520"/>
                    <a:pt x="1092" y="1822"/>
                    <a:pt x="1487" y="2101"/>
                  </a:cubicBezTo>
                  <a:lnTo>
                    <a:pt x="13029" y="10694"/>
                  </a:lnTo>
                  <a:cubicBezTo>
                    <a:pt x="13029" y="10694"/>
                    <a:pt x="13238" y="10392"/>
                    <a:pt x="12542" y="9626"/>
                  </a:cubicBezTo>
                  <a:cubicBezTo>
                    <a:pt x="11822" y="8859"/>
                    <a:pt x="9940" y="7930"/>
                    <a:pt x="9546" y="7048"/>
                  </a:cubicBezTo>
                  <a:cubicBezTo>
                    <a:pt x="9128" y="6165"/>
                    <a:pt x="9081" y="5306"/>
                    <a:pt x="8570" y="4586"/>
                  </a:cubicBezTo>
                  <a:cubicBezTo>
                    <a:pt x="8059" y="3866"/>
                    <a:pt x="6991" y="4238"/>
                    <a:pt x="6085" y="3076"/>
                  </a:cubicBezTo>
                  <a:cubicBezTo>
                    <a:pt x="5156" y="1938"/>
                    <a:pt x="6736" y="1102"/>
                    <a:pt x="5063" y="220"/>
                  </a:cubicBezTo>
                  <a:cubicBezTo>
                    <a:pt x="4850" y="108"/>
                    <a:pt x="4634" y="62"/>
                    <a:pt x="4418" y="62"/>
                  </a:cubicBezTo>
                  <a:cubicBezTo>
                    <a:pt x="3739" y="62"/>
                    <a:pt x="3056" y="513"/>
                    <a:pt x="2439" y="777"/>
                  </a:cubicBezTo>
                  <a:cubicBezTo>
                    <a:pt x="2265" y="882"/>
                    <a:pt x="2065" y="934"/>
                    <a:pt x="1858" y="934"/>
                  </a:cubicBezTo>
                  <a:cubicBezTo>
                    <a:pt x="1789" y="934"/>
                    <a:pt x="1719" y="928"/>
                    <a:pt x="1650" y="917"/>
                  </a:cubicBezTo>
                  <a:cubicBezTo>
                    <a:pt x="1278" y="829"/>
                    <a:pt x="886" y="1"/>
                    <a:pt x="492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45"/>
            <p:cNvSpPr/>
            <p:nvPr/>
          </p:nvSpPr>
          <p:spPr>
            <a:xfrm>
              <a:off x="3587050" y="3789650"/>
              <a:ext cx="371025" cy="275800"/>
            </a:xfrm>
            <a:custGeom>
              <a:avLst/>
              <a:gdLst/>
              <a:ahLst/>
              <a:cxnLst/>
              <a:rect l="l" t="t" r="r" b="b"/>
              <a:pathLst>
                <a:path w="14841" h="11032" fill="none" extrusionOk="0">
                  <a:moveTo>
                    <a:pt x="0" y="0"/>
                  </a:moveTo>
                  <a:lnTo>
                    <a:pt x="14840" y="11032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45"/>
            <p:cNvSpPr/>
            <p:nvPr/>
          </p:nvSpPr>
          <p:spPr>
            <a:xfrm>
              <a:off x="3396700" y="3657550"/>
              <a:ext cx="173525" cy="119575"/>
            </a:xfrm>
            <a:custGeom>
              <a:avLst/>
              <a:gdLst/>
              <a:ahLst/>
              <a:cxnLst/>
              <a:rect l="l" t="t" r="r" b="b"/>
              <a:pathLst>
                <a:path w="6941" h="4783" extrusionOk="0">
                  <a:moveTo>
                    <a:pt x="404" y="1"/>
                  </a:moveTo>
                  <a:cubicBezTo>
                    <a:pt x="222" y="1"/>
                    <a:pt x="0" y="94"/>
                    <a:pt x="20" y="268"/>
                  </a:cubicBezTo>
                  <a:cubicBezTo>
                    <a:pt x="43" y="477"/>
                    <a:pt x="531" y="546"/>
                    <a:pt x="647" y="732"/>
                  </a:cubicBezTo>
                  <a:cubicBezTo>
                    <a:pt x="693" y="848"/>
                    <a:pt x="716" y="988"/>
                    <a:pt x="693" y="1127"/>
                  </a:cubicBezTo>
                  <a:cubicBezTo>
                    <a:pt x="647" y="1545"/>
                    <a:pt x="438" y="2079"/>
                    <a:pt x="786" y="2428"/>
                  </a:cubicBezTo>
                  <a:cubicBezTo>
                    <a:pt x="986" y="2635"/>
                    <a:pt x="1143" y="2702"/>
                    <a:pt x="1283" y="2702"/>
                  </a:cubicBezTo>
                  <a:cubicBezTo>
                    <a:pt x="1545" y="2702"/>
                    <a:pt x="1746" y="2464"/>
                    <a:pt x="2054" y="2464"/>
                  </a:cubicBezTo>
                  <a:cubicBezTo>
                    <a:pt x="2134" y="2464"/>
                    <a:pt x="2221" y="2480"/>
                    <a:pt x="2319" y="2520"/>
                  </a:cubicBezTo>
                  <a:cubicBezTo>
                    <a:pt x="2992" y="2776"/>
                    <a:pt x="2969" y="3357"/>
                    <a:pt x="3387" y="3496"/>
                  </a:cubicBezTo>
                  <a:cubicBezTo>
                    <a:pt x="3750" y="3553"/>
                    <a:pt x="4113" y="3595"/>
                    <a:pt x="4477" y="3595"/>
                  </a:cubicBezTo>
                  <a:cubicBezTo>
                    <a:pt x="4555" y="3595"/>
                    <a:pt x="4633" y="3593"/>
                    <a:pt x="4711" y="3589"/>
                  </a:cubicBezTo>
                  <a:cubicBezTo>
                    <a:pt x="5199" y="3658"/>
                    <a:pt x="5919" y="4448"/>
                    <a:pt x="6360" y="4657"/>
                  </a:cubicBezTo>
                  <a:cubicBezTo>
                    <a:pt x="6553" y="4754"/>
                    <a:pt x="6686" y="4782"/>
                    <a:pt x="6776" y="4782"/>
                  </a:cubicBezTo>
                  <a:cubicBezTo>
                    <a:pt x="6901" y="4782"/>
                    <a:pt x="6941" y="4727"/>
                    <a:pt x="6941" y="4727"/>
                  </a:cubicBezTo>
                  <a:lnTo>
                    <a:pt x="1181" y="454"/>
                  </a:lnTo>
                  <a:cubicBezTo>
                    <a:pt x="972" y="268"/>
                    <a:pt x="763" y="105"/>
                    <a:pt x="507" y="12"/>
                  </a:cubicBezTo>
                  <a:cubicBezTo>
                    <a:pt x="476" y="4"/>
                    <a:pt x="441" y="1"/>
                    <a:pt x="404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45"/>
            <p:cNvSpPr/>
            <p:nvPr/>
          </p:nvSpPr>
          <p:spPr>
            <a:xfrm>
              <a:off x="2148325" y="2311425"/>
              <a:ext cx="150975" cy="112675"/>
            </a:xfrm>
            <a:custGeom>
              <a:avLst/>
              <a:gdLst/>
              <a:ahLst/>
              <a:cxnLst/>
              <a:rect l="l" t="t" r="r" b="b"/>
              <a:pathLst>
                <a:path w="6039" h="4507" fill="none" extrusionOk="0">
                  <a:moveTo>
                    <a:pt x="0" y="1"/>
                  </a:moveTo>
                  <a:lnTo>
                    <a:pt x="6038" y="4506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45"/>
            <p:cNvSpPr/>
            <p:nvPr/>
          </p:nvSpPr>
          <p:spPr>
            <a:xfrm>
              <a:off x="2332950" y="2449025"/>
              <a:ext cx="55175" cy="40675"/>
            </a:xfrm>
            <a:custGeom>
              <a:avLst/>
              <a:gdLst/>
              <a:ahLst/>
              <a:cxnLst/>
              <a:rect l="l" t="t" r="r" b="b"/>
              <a:pathLst>
                <a:path w="2207" h="1627" fill="none" extrusionOk="0">
                  <a:moveTo>
                    <a:pt x="0" y="1"/>
                  </a:moveTo>
                  <a:lnTo>
                    <a:pt x="2207" y="1627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45"/>
            <p:cNvSpPr/>
            <p:nvPr/>
          </p:nvSpPr>
          <p:spPr>
            <a:xfrm>
              <a:off x="2642400" y="2707400"/>
              <a:ext cx="55775" cy="41250"/>
            </a:xfrm>
            <a:custGeom>
              <a:avLst/>
              <a:gdLst/>
              <a:ahLst/>
              <a:cxnLst/>
              <a:rect l="l" t="t" r="r" b="b"/>
              <a:pathLst>
                <a:path w="2231" h="1650" fill="none" extrusionOk="0">
                  <a:moveTo>
                    <a:pt x="1" y="1"/>
                  </a:moveTo>
                  <a:lnTo>
                    <a:pt x="2230" y="1650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45"/>
            <p:cNvSpPr/>
            <p:nvPr/>
          </p:nvSpPr>
          <p:spPr>
            <a:xfrm>
              <a:off x="2062000" y="2293250"/>
              <a:ext cx="561275" cy="394975"/>
            </a:xfrm>
            <a:custGeom>
              <a:avLst/>
              <a:gdLst/>
              <a:ahLst/>
              <a:cxnLst/>
              <a:rect l="l" t="t" r="r" b="b"/>
              <a:pathLst>
                <a:path w="22451" h="15799" extrusionOk="0">
                  <a:moveTo>
                    <a:pt x="600" y="1"/>
                  </a:moveTo>
                  <a:cubicBezTo>
                    <a:pt x="262" y="1"/>
                    <a:pt x="1" y="115"/>
                    <a:pt x="109" y="426"/>
                  </a:cubicBezTo>
                  <a:cubicBezTo>
                    <a:pt x="271" y="983"/>
                    <a:pt x="1711" y="1448"/>
                    <a:pt x="2129" y="1935"/>
                  </a:cubicBezTo>
                  <a:cubicBezTo>
                    <a:pt x="2361" y="2237"/>
                    <a:pt x="2478" y="2586"/>
                    <a:pt x="2501" y="2957"/>
                  </a:cubicBezTo>
                  <a:cubicBezTo>
                    <a:pt x="2617" y="4002"/>
                    <a:pt x="2408" y="5210"/>
                    <a:pt x="3639" y="6302"/>
                  </a:cubicBezTo>
                  <a:cubicBezTo>
                    <a:pt x="4510" y="7085"/>
                    <a:pt x="5044" y="7281"/>
                    <a:pt x="5484" y="7281"/>
                  </a:cubicBezTo>
                  <a:cubicBezTo>
                    <a:pt x="5928" y="7281"/>
                    <a:pt x="6275" y="7082"/>
                    <a:pt x="6775" y="7082"/>
                  </a:cubicBezTo>
                  <a:cubicBezTo>
                    <a:pt x="7089" y="7082"/>
                    <a:pt x="7463" y="7160"/>
                    <a:pt x="7958" y="7416"/>
                  </a:cubicBezTo>
                  <a:cubicBezTo>
                    <a:pt x="10049" y="8485"/>
                    <a:pt x="10351" y="9878"/>
                    <a:pt x="11628" y="10482"/>
                  </a:cubicBezTo>
                  <a:cubicBezTo>
                    <a:pt x="12905" y="11086"/>
                    <a:pt x="14020" y="11109"/>
                    <a:pt x="15413" y="11573"/>
                  </a:cubicBezTo>
                  <a:cubicBezTo>
                    <a:pt x="16830" y="12015"/>
                    <a:pt x="19292" y="14337"/>
                    <a:pt x="20755" y="15196"/>
                  </a:cubicBezTo>
                  <a:cubicBezTo>
                    <a:pt x="21647" y="15698"/>
                    <a:pt x="22079" y="15798"/>
                    <a:pt x="22282" y="15798"/>
                  </a:cubicBezTo>
                  <a:cubicBezTo>
                    <a:pt x="22417" y="15798"/>
                    <a:pt x="22450" y="15754"/>
                    <a:pt x="22450" y="15754"/>
                  </a:cubicBezTo>
                  <a:lnTo>
                    <a:pt x="3499" y="1634"/>
                  </a:lnTo>
                  <a:cubicBezTo>
                    <a:pt x="2849" y="1169"/>
                    <a:pt x="2060" y="426"/>
                    <a:pt x="1340" y="147"/>
                  </a:cubicBezTo>
                  <a:cubicBezTo>
                    <a:pt x="1126" y="60"/>
                    <a:pt x="843" y="1"/>
                    <a:pt x="600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45"/>
            <p:cNvSpPr/>
            <p:nvPr/>
          </p:nvSpPr>
          <p:spPr>
            <a:xfrm>
              <a:off x="4038175" y="2946600"/>
              <a:ext cx="276375" cy="206150"/>
            </a:xfrm>
            <a:custGeom>
              <a:avLst/>
              <a:gdLst/>
              <a:ahLst/>
              <a:cxnLst/>
              <a:rect l="l" t="t" r="r" b="b"/>
              <a:pathLst>
                <a:path w="11055" h="8246" fill="none" extrusionOk="0">
                  <a:moveTo>
                    <a:pt x="0" y="1"/>
                  </a:moveTo>
                  <a:lnTo>
                    <a:pt x="11055" y="8245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45"/>
            <p:cNvSpPr/>
            <p:nvPr/>
          </p:nvSpPr>
          <p:spPr>
            <a:xfrm>
              <a:off x="3489500" y="3257225"/>
              <a:ext cx="32525" cy="24425"/>
            </a:xfrm>
            <a:custGeom>
              <a:avLst/>
              <a:gdLst/>
              <a:ahLst/>
              <a:cxnLst/>
              <a:rect l="l" t="t" r="r" b="b"/>
              <a:pathLst>
                <a:path w="1301" h="977" fill="none" extrusionOk="0">
                  <a:moveTo>
                    <a:pt x="0" y="1"/>
                  </a:moveTo>
                  <a:lnTo>
                    <a:pt x="1301" y="976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45"/>
            <p:cNvSpPr/>
            <p:nvPr/>
          </p:nvSpPr>
          <p:spPr>
            <a:xfrm>
              <a:off x="3297900" y="3114400"/>
              <a:ext cx="170150" cy="126600"/>
            </a:xfrm>
            <a:custGeom>
              <a:avLst/>
              <a:gdLst/>
              <a:ahLst/>
              <a:cxnLst/>
              <a:rect l="l" t="t" r="r" b="b"/>
              <a:pathLst>
                <a:path w="6806" h="5064" extrusionOk="0">
                  <a:moveTo>
                    <a:pt x="0" y="1"/>
                  </a:moveTo>
                  <a:lnTo>
                    <a:pt x="6805" y="5063"/>
                  </a:lnTo>
                </a:path>
              </a:pathLst>
            </a:custGeom>
            <a:solidFill>
              <a:srgbClr val="E48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45"/>
            <p:cNvSpPr/>
            <p:nvPr/>
          </p:nvSpPr>
          <p:spPr>
            <a:xfrm>
              <a:off x="3297900" y="3114400"/>
              <a:ext cx="170150" cy="126600"/>
            </a:xfrm>
            <a:custGeom>
              <a:avLst/>
              <a:gdLst/>
              <a:ahLst/>
              <a:cxnLst/>
              <a:rect l="l" t="t" r="r" b="b"/>
              <a:pathLst>
                <a:path w="6806" h="5064" fill="none" extrusionOk="0">
                  <a:moveTo>
                    <a:pt x="0" y="1"/>
                  </a:moveTo>
                  <a:lnTo>
                    <a:pt x="6805" y="5063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45"/>
            <p:cNvSpPr/>
            <p:nvPr/>
          </p:nvSpPr>
          <p:spPr>
            <a:xfrm>
              <a:off x="3641625" y="3400050"/>
              <a:ext cx="318175" cy="236925"/>
            </a:xfrm>
            <a:custGeom>
              <a:avLst/>
              <a:gdLst/>
              <a:ahLst/>
              <a:cxnLst/>
              <a:rect l="l" t="t" r="r" b="b"/>
              <a:pathLst>
                <a:path w="12727" h="9477" fill="none" extrusionOk="0">
                  <a:moveTo>
                    <a:pt x="0" y="1"/>
                  </a:moveTo>
                  <a:lnTo>
                    <a:pt x="12727" y="9476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45"/>
            <p:cNvSpPr/>
            <p:nvPr/>
          </p:nvSpPr>
          <p:spPr>
            <a:xfrm>
              <a:off x="3273025" y="3141275"/>
              <a:ext cx="347700" cy="240075"/>
            </a:xfrm>
            <a:custGeom>
              <a:avLst/>
              <a:gdLst/>
              <a:ahLst/>
              <a:cxnLst/>
              <a:rect l="l" t="t" r="r" b="b"/>
              <a:pathLst>
                <a:path w="13908" h="9603" extrusionOk="0">
                  <a:moveTo>
                    <a:pt x="828" y="0"/>
                  </a:moveTo>
                  <a:cubicBezTo>
                    <a:pt x="470" y="0"/>
                    <a:pt x="1" y="155"/>
                    <a:pt x="20" y="505"/>
                  </a:cubicBezTo>
                  <a:cubicBezTo>
                    <a:pt x="67" y="946"/>
                    <a:pt x="1065" y="1085"/>
                    <a:pt x="1274" y="1434"/>
                  </a:cubicBezTo>
                  <a:cubicBezTo>
                    <a:pt x="1390" y="1689"/>
                    <a:pt x="1414" y="1968"/>
                    <a:pt x="1344" y="2223"/>
                  </a:cubicBezTo>
                  <a:cubicBezTo>
                    <a:pt x="1251" y="3106"/>
                    <a:pt x="879" y="4197"/>
                    <a:pt x="1576" y="4894"/>
                  </a:cubicBezTo>
                  <a:cubicBezTo>
                    <a:pt x="1964" y="5289"/>
                    <a:pt x="2268" y="5418"/>
                    <a:pt x="2538" y="5418"/>
                  </a:cubicBezTo>
                  <a:cubicBezTo>
                    <a:pt x="3056" y="5418"/>
                    <a:pt x="3452" y="4943"/>
                    <a:pt x="4076" y="4943"/>
                  </a:cubicBezTo>
                  <a:cubicBezTo>
                    <a:pt x="4239" y="4943"/>
                    <a:pt x="4418" y="4975"/>
                    <a:pt x="4618" y="5057"/>
                  </a:cubicBezTo>
                  <a:cubicBezTo>
                    <a:pt x="5965" y="5591"/>
                    <a:pt x="5919" y="6729"/>
                    <a:pt x="6778" y="7008"/>
                  </a:cubicBezTo>
                  <a:cubicBezTo>
                    <a:pt x="7196" y="7147"/>
                    <a:pt x="7614" y="7164"/>
                    <a:pt x="8047" y="7164"/>
                  </a:cubicBezTo>
                  <a:cubicBezTo>
                    <a:pt x="8191" y="7164"/>
                    <a:pt x="8337" y="7162"/>
                    <a:pt x="8485" y="7162"/>
                  </a:cubicBezTo>
                  <a:cubicBezTo>
                    <a:pt x="8781" y="7162"/>
                    <a:pt x="9085" y="7170"/>
                    <a:pt x="9403" y="7217"/>
                  </a:cubicBezTo>
                  <a:cubicBezTo>
                    <a:pt x="10378" y="7356"/>
                    <a:pt x="11795" y="8889"/>
                    <a:pt x="12747" y="9353"/>
                  </a:cubicBezTo>
                  <a:cubicBezTo>
                    <a:pt x="13157" y="9548"/>
                    <a:pt x="13432" y="9603"/>
                    <a:pt x="13610" y="9603"/>
                  </a:cubicBezTo>
                  <a:cubicBezTo>
                    <a:pt x="13836" y="9603"/>
                    <a:pt x="13908" y="9516"/>
                    <a:pt x="13908" y="9516"/>
                  </a:cubicBezTo>
                  <a:lnTo>
                    <a:pt x="2342" y="923"/>
                  </a:lnTo>
                  <a:cubicBezTo>
                    <a:pt x="1948" y="621"/>
                    <a:pt x="1506" y="110"/>
                    <a:pt x="1019" y="17"/>
                  </a:cubicBezTo>
                  <a:cubicBezTo>
                    <a:pt x="962" y="6"/>
                    <a:pt x="897" y="0"/>
                    <a:pt x="828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45"/>
            <p:cNvSpPr/>
            <p:nvPr/>
          </p:nvSpPr>
          <p:spPr>
            <a:xfrm>
              <a:off x="4707025" y="2283575"/>
              <a:ext cx="152700" cy="113800"/>
            </a:xfrm>
            <a:custGeom>
              <a:avLst/>
              <a:gdLst/>
              <a:ahLst/>
              <a:cxnLst/>
              <a:rect l="l" t="t" r="r" b="b"/>
              <a:pathLst>
                <a:path w="6108" h="4552" fill="none" extrusionOk="0">
                  <a:moveTo>
                    <a:pt x="0" y="0"/>
                  </a:moveTo>
                  <a:lnTo>
                    <a:pt x="6108" y="4552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45"/>
            <p:cNvSpPr/>
            <p:nvPr/>
          </p:nvSpPr>
          <p:spPr>
            <a:xfrm>
              <a:off x="4527025" y="2137750"/>
              <a:ext cx="164925" cy="133650"/>
            </a:xfrm>
            <a:custGeom>
              <a:avLst/>
              <a:gdLst/>
              <a:ahLst/>
              <a:cxnLst/>
              <a:rect l="l" t="t" r="r" b="b"/>
              <a:pathLst>
                <a:path w="6597" h="5346" extrusionOk="0">
                  <a:moveTo>
                    <a:pt x="263" y="1"/>
                  </a:moveTo>
                  <a:cubicBezTo>
                    <a:pt x="253" y="1"/>
                    <a:pt x="243" y="2"/>
                    <a:pt x="233" y="4"/>
                  </a:cubicBezTo>
                  <a:cubicBezTo>
                    <a:pt x="1" y="50"/>
                    <a:pt x="47" y="399"/>
                    <a:pt x="117" y="561"/>
                  </a:cubicBezTo>
                  <a:cubicBezTo>
                    <a:pt x="303" y="770"/>
                    <a:pt x="488" y="933"/>
                    <a:pt x="721" y="1049"/>
                  </a:cubicBezTo>
                  <a:lnTo>
                    <a:pt x="6480" y="5345"/>
                  </a:lnTo>
                  <a:cubicBezTo>
                    <a:pt x="6480" y="5345"/>
                    <a:pt x="6596" y="5183"/>
                    <a:pt x="6271" y="4811"/>
                  </a:cubicBezTo>
                  <a:cubicBezTo>
                    <a:pt x="5923" y="4463"/>
                    <a:pt x="4971" y="3975"/>
                    <a:pt x="4762" y="3534"/>
                  </a:cubicBezTo>
                  <a:cubicBezTo>
                    <a:pt x="4645" y="3116"/>
                    <a:pt x="4483" y="2698"/>
                    <a:pt x="4274" y="2303"/>
                  </a:cubicBezTo>
                  <a:cubicBezTo>
                    <a:pt x="4018" y="1955"/>
                    <a:pt x="3484" y="2117"/>
                    <a:pt x="3043" y="1560"/>
                  </a:cubicBezTo>
                  <a:cubicBezTo>
                    <a:pt x="2578" y="979"/>
                    <a:pt x="3368" y="561"/>
                    <a:pt x="2532" y="120"/>
                  </a:cubicBezTo>
                  <a:cubicBezTo>
                    <a:pt x="2427" y="65"/>
                    <a:pt x="2321" y="43"/>
                    <a:pt x="2215" y="43"/>
                  </a:cubicBezTo>
                  <a:cubicBezTo>
                    <a:pt x="1874" y="43"/>
                    <a:pt x="1533" y="275"/>
                    <a:pt x="1231" y="399"/>
                  </a:cubicBezTo>
                  <a:cubicBezTo>
                    <a:pt x="1144" y="451"/>
                    <a:pt x="1044" y="477"/>
                    <a:pt x="941" y="477"/>
                  </a:cubicBezTo>
                  <a:cubicBezTo>
                    <a:pt x="906" y="477"/>
                    <a:pt x="872" y="474"/>
                    <a:pt x="837" y="468"/>
                  </a:cubicBezTo>
                  <a:cubicBezTo>
                    <a:pt x="660" y="424"/>
                    <a:pt x="462" y="1"/>
                    <a:pt x="263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45"/>
            <p:cNvSpPr/>
            <p:nvPr/>
          </p:nvSpPr>
          <p:spPr>
            <a:xfrm>
              <a:off x="4293625" y="2453100"/>
              <a:ext cx="32550" cy="24400"/>
            </a:xfrm>
            <a:custGeom>
              <a:avLst/>
              <a:gdLst/>
              <a:ahLst/>
              <a:cxnLst/>
              <a:rect l="l" t="t" r="r" b="b"/>
              <a:pathLst>
                <a:path w="1302" h="976" fill="none" extrusionOk="0">
                  <a:moveTo>
                    <a:pt x="1" y="0"/>
                  </a:moveTo>
                  <a:lnTo>
                    <a:pt x="1301" y="976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45"/>
            <p:cNvSpPr/>
            <p:nvPr/>
          </p:nvSpPr>
          <p:spPr>
            <a:xfrm>
              <a:off x="4101450" y="2310850"/>
              <a:ext cx="170150" cy="126600"/>
            </a:xfrm>
            <a:custGeom>
              <a:avLst/>
              <a:gdLst/>
              <a:ahLst/>
              <a:cxnLst/>
              <a:rect l="l" t="t" r="r" b="b"/>
              <a:pathLst>
                <a:path w="6806" h="5064" fill="none" extrusionOk="0">
                  <a:moveTo>
                    <a:pt x="0" y="1"/>
                  </a:moveTo>
                  <a:lnTo>
                    <a:pt x="6805" y="5063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45"/>
            <p:cNvSpPr/>
            <p:nvPr/>
          </p:nvSpPr>
          <p:spPr>
            <a:xfrm>
              <a:off x="4474200" y="2557600"/>
              <a:ext cx="557400" cy="414575"/>
            </a:xfrm>
            <a:custGeom>
              <a:avLst/>
              <a:gdLst/>
              <a:ahLst/>
              <a:cxnLst/>
              <a:rect l="l" t="t" r="r" b="b"/>
              <a:pathLst>
                <a:path w="22296" h="16583" fill="none" extrusionOk="0">
                  <a:moveTo>
                    <a:pt x="0" y="1"/>
                  </a:moveTo>
                  <a:lnTo>
                    <a:pt x="22295" y="16583"/>
                  </a:lnTo>
                </a:path>
              </a:pathLst>
            </a:custGeom>
            <a:noFill/>
            <a:ln w="9525" cap="rnd" cmpd="sng">
              <a:solidFill>
                <a:srgbClr val="3438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45"/>
            <p:cNvSpPr/>
            <p:nvPr/>
          </p:nvSpPr>
          <p:spPr>
            <a:xfrm>
              <a:off x="4121775" y="2275850"/>
              <a:ext cx="330950" cy="267275"/>
            </a:xfrm>
            <a:custGeom>
              <a:avLst/>
              <a:gdLst/>
              <a:ahLst/>
              <a:cxnLst/>
              <a:rect l="l" t="t" r="r" b="b"/>
              <a:pathLst>
                <a:path w="13238" h="10691" extrusionOk="0">
                  <a:moveTo>
                    <a:pt x="479" y="1"/>
                  </a:moveTo>
                  <a:cubicBezTo>
                    <a:pt x="459" y="1"/>
                    <a:pt x="439" y="3"/>
                    <a:pt x="418" y="7"/>
                  </a:cubicBezTo>
                  <a:cubicBezTo>
                    <a:pt x="0" y="100"/>
                    <a:pt x="70" y="774"/>
                    <a:pt x="233" y="1099"/>
                  </a:cubicBezTo>
                  <a:cubicBezTo>
                    <a:pt x="488" y="1540"/>
                    <a:pt x="1115" y="1819"/>
                    <a:pt x="1463" y="2097"/>
                  </a:cubicBezTo>
                  <a:lnTo>
                    <a:pt x="13029" y="10690"/>
                  </a:lnTo>
                  <a:cubicBezTo>
                    <a:pt x="13029" y="10690"/>
                    <a:pt x="13238" y="10412"/>
                    <a:pt x="12541" y="9622"/>
                  </a:cubicBezTo>
                  <a:cubicBezTo>
                    <a:pt x="11821" y="8856"/>
                    <a:pt x="9940" y="7950"/>
                    <a:pt x="9545" y="7044"/>
                  </a:cubicBezTo>
                  <a:cubicBezTo>
                    <a:pt x="9127" y="6162"/>
                    <a:pt x="9081" y="5302"/>
                    <a:pt x="8570" y="4582"/>
                  </a:cubicBezTo>
                  <a:cubicBezTo>
                    <a:pt x="8059" y="3862"/>
                    <a:pt x="6991" y="4234"/>
                    <a:pt x="6085" y="3073"/>
                  </a:cubicBezTo>
                  <a:cubicBezTo>
                    <a:pt x="5179" y="1935"/>
                    <a:pt x="6735" y="1122"/>
                    <a:pt x="5063" y="239"/>
                  </a:cubicBezTo>
                  <a:cubicBezTo>
                    <a:pt x="4842" y="117"/>
                    <a:pt x="4619" y="68"/>
                    <a:pt x="4395" y="68"/>
                  </a:cubicBezTo>
                  <a:cubicBezTo>
                    <a:pt x="3723" y="68"/>
                    <a:pt x="3048" y="512"/>
                    <a:pt x="2439" y="774"/>
                  </a:cubicBezTo>
                  <a:cubicBezTo>
                    <a:pt x="2244" y="890"/>
                    <a:pt x="2017" y="942"/>
                    <a:pt x="1785" y="942"/>
                  </a:cubicBezTo>
                  <a:cubicBezTo>
                    <a:pt x="1740" y="942"/>
                    <a:pt x="1694" y="940"/>
                    <a:pt x="1649" y="936"/>
                  </a:cubicBezTo>
                  <a:cubicBezTo>
                    <a:pt x="1274" y="826"/>
                    <a:pt x="877" y="1"/>
                    <a:pt x="479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383C"/>
              </a:solidFill>
              <a:prstDash val="solid"/>
              <a:miter lim="2322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45"/>
            <p:cNvSpPr/>
            <p:nvPr/>
          </p:nvSpPr>
          <p:spPr>
            <a:xfrm>
              <a:off x="3743225" y="2933250"/>
              <a:ext cx="1467775" cy="1223350"/>
            </a:xfrm>
            <a:custGeom>
              <a:avLst/>
              <a:gdLst/>
              <a:ahLst/>
              <a:cxnLst/>
              <a:rect l="l" t="t" r="r" b="b"/>
              <a:pathLst>
                <a:path w="58711" h="48934" extrusionOk="0">
                  <a:moveTo>
                    <a:pt x="6898" y="1"/>
                  </a:moveTo>
                  <a:lnTo>
                    <a:pt x="0" y="9290"/>
                  </a:lnTo>
                  <a:lnTo>
                    <a:pt x="53021" y="48934"/>
                  </a:lnTo>
                  <a:cubicBezTo>
                    <a:pt x="49630" y="44591"/>
                    <a:pt x="52719" y="38274"/>
                    <a:pt x="58223" y="38274"/>
                  </a:cubicBezTo>
                  <a:cubicBezTo>
                    <a:pt x="58385" y="38274"/>
                    <a:pt x="58548" y="38274"/>
                    <a:pt x="58710" y="38297"/>
                  </a:cubicBezTo>
                  <a:lnTo>
                    <a:pt x="68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45"/>
            <p:cNvSpPr/>
            <p:nvPr/>
          </p:nvSpPr>
          <p:spPr>
            <a:xfrm>
              <a:off x="3976050" y="2604625"/>
              <a:ext cx="1515950" cy="1231500"/>
            </a:xfrm>
            <a:custGeom>
              <a:avLst/>
              <a:gdLst/>
              <a:ahLst/>
              <a:cxnLst/>
              <a:rect l="l" t="t" r="r" b="b"/>
              <a:pathLst>
                <a:path w="60638" h="49260" extrusionOk="0">
                  <a:moveTo>
                    <a:pt x="7362" y="1"/>
                  </a:moveTo>
                  <a:lnTo>
                    <a:pt x="0" y="9894"/>
                  </a:lnTo>
                  <a:lnTo>
                    <a:pt x="53044" y="49259"/>
                  </a:lnTo>
                  <a:cubicBezTo>
                    <a:pt x="50861" y="44870"/>
                    <a:pt x="54065" y="39714"/>
                    <a:pt x="58966" y="39714"/>
                  </a:cubicBezTo>
                  <a:cubicBezTo>
                    <a:pt x="59523" y="39714"/>
                    <a:pt x="60080" y="39807"/>
                    <a:pt x="60638" y="39946"/>
                  </a:cubicBezTo>
                  <a:lnTo>
                    <a:pt x="73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45"/>
            <p:cNvSpPr/>
            <p:nvPr/>
          </p:nvSpPr>
          <p:spPr>
            <a:xfrm>
              <a:off x="5575600" y="3131250"/>
              <a:ext cx="126800" cy="97550"/>
            </a:xfrm>
            <a:custGeom>
              <a:avLst/>
              <a:gdLst/>
              <a:ahLst/>
              <a:cxnLst/>
              <a:rect l="l" t="t" r="r" b="b"/>
              <a:pathLst>
                <a:path w="5072" h="3902" extrusionOk="0">
                  <a:moveTo>
                    <a:pt x="2557" y="1"/>
                  </a:moveTo>
                  <a:cubicBezTo>
                    <a:pt x="2458" y="1"/>
                    <a:pt x="2356" y="8"/>
                    <a:pt x="2253" y="23"/>
                  </a:cubicBezTo>
                  <a:cubicBezTo>
                    <a:pt x="534" y="279"/>
                    <a:pt x="0" y="2485"/>
                    <a:pt x="1394" y="3507"/>
                  </a:cubicBezTo>
                  <a:lnTo>
                    <a:pt x="1394" y="3530"/>
                  </a:lnTo>
                  <a:cubicBezTo>
                    <a:pt x="1737" y="3781"/>
                    <a:pt x="2135" y="3901"/>
                    <a:pt x="2532" y="3901"/>
                  </a:cubicBezTo>
                  <a:cubicBezTo>
                    <a:pt x="3129" y="3901"/>
                    <a:pt x="3720" y="3628"/>
                    <a:pt x="4111" y="3112"/>
                  </a:cubicBezTo>
                  <a:cubicBezTo>
                    <a:pt x="5071" y="1803"/>
                    <a:pt x="4103" y="1"/>
                    <a:pt x="25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45"/>
            <p:cNvSpPr/>
            <p:nvPr/>
          </p:nvSpPr>
          <p:spPr>
            <a:xfrm>
              <a:off x="5356700" y="3323100"/>
              <a:ext cx="219500" cy="193750"/>
            </a:xfrm>
            <a:custGeom>
              <a:avLst/>
              <a:gdLst/>
              <a:ahLst/>
              <a:cxnLst/>
              <a:rect l="l" t="t" r="r" b="b"/>
              <a:pathLst>
                <a:path w="8780" h="7750" extrusionOk="0">
                  <a:moveTo>
                    <a:pt x="4396" y="1"/>
                  </a:moveTo>
                  <a:cubicBezTo>
                    <a:pt x="3210" y="1"/>
                    <a:pt x="2038" y="546"/>
                    <a:pt x="1278" y="1569"/>
                  </a:cubicBezTo>
                  <a:cubicBezTo>
                    <a:pt x="1" y="3288"/>
                    <a:pt x="349" y="5703"/>
                    <a:pt x="2068" y="7004"/>
                  </a:cubicBezTo>
                  <a:lnTo>
                    <a:pt x="2068" y="6980"/>
                  </a:lnTo>
                  <a:cubicBezTo>
                    <a:pt x="2765" y="7499"/>
                    <a:pt x="3581" y="7749"/>
                    <a:pt x="4390" y="7749"/>
                  </a:cubicBezTo>
                  <a:cubicBezTo>
                    <a:pt x="5574" y="7749"/>
                    <a:pt x="6743" y="7212"/>
                    <a:pt x="7502" y="6191"/>
                  </a:cubicBezTo>
                  <a:cubicBezTo>
                    <a:pt x="8779" y="4472"/>
                    <a:pt x="8431" y="2057"/>
                    <a:pt x="6712" y="780"/>
                  </a:cubicBezTo>
                  <a:cubicBezTo>
                    <a:pt x="6017" y="253"/>
                    <a:pt x="5203" y="1"/>
                    <a:pt x="43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45"/>
            <p:cNvSpPr/>
            <p:nvPr/>
          </p:nvSpPr>
          <p:spPr>
            <a:xfrm>
              <a:off x="5606950" y="3495200"/>
              <a:ext cx="120775" cy="107000"/>
            </a:xfrm>
            <a:custGeom>
              <a:avLst/>
              <a:gdLst/>
              <a:ahLst/>
              <a:cxnLst/>
              <a:rect l="l" t="t" r="r" b="b"/>
              <a:pathLst>
                <a:path w="4831" h="4280" extrusionOk="0">
                  <a:moveTo>
                    <a:pt x="2428" y="0"/>
                  </a:moveTo>
                  <a:cubicBezTo>
                    <a:pt x="1788" y="0"/>
                    <a:pt x="1156" y="290"/>
                    <a:pt x="743" y="840"/>
                  </a:cubicBezTo>
                  <a:cubicBezTo>
                    <a:pt x="0" y="1769"/>
                    <a:pt x="186" y="3139"/>
                    <a:pt x="1138" y="3859"/>
                  </a:cubicBezTo>
                  <a:cubicBezTo>
                    <a:pt x="1514" y="4143"/>
                    <a:pt x="1956" y="4279"/>
                    <a:pt x="2394" y="4279"/>
                  </a:cubicBezTo>
                  <a:cubicBezTo>
                    <a:pt x="3065" y="4279"/>
                    <a:pt x="3727" y="3961"/>
                    <a:pt x="4134" y="3371"/>
                  </a:cubicBezTo>
                  <a:cubicBezTo>
                    <a:pt x="4831" y="2442"/>
                    <a:pt x="4622" y="1118"/>
                    <a:pt x="3693" y="422"/>
                  </a:cubicBezTo>
                  <a:cubicBezTo>
                    <a:pt x="3314" y="137"/>
                    <a:pt x="2869" y="0"/>
                    <a:pt x="24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45"/>
            <p:cNvSpPr/>
            <p:nvPr/>
          </p:nvSpPr>
          <p:spPr>
            <a:xfrm>
              <a:off x="4984550" y="3890075"/>
              <a:ext cx="379150" cy="329850"/>
            </a:xfrm>
            <a:custGeom>
              <a:avLst/>
              <a:gdLst/>
              <a:ahLst/>
              <a:cxnLst/>
              <a:rect l="l" t="t" r="r" b="b"/>
              <a:pathLst>
                <a:path w="15166" h="13194" extrusionOk="0">
                  <a:moveTo>
                    <a:pt x="8570" y="1"/>
                  </a:moveTo>
                  <a:cubicBezTo>
                    <a:pt x="3066" y="1"/>
                    <a:pt x="0" y="6318"/>
                    <a:pt x="3391" y="10661"/>
                  </a:cubicBezTo>
                  <a:lnTo>
                    <a:pt x="5179" y="12008"/>
                  </a:lnTo>
                  <a:lnTo>
                    <a:pt x="5063" y="12170"/>
                  </a:lnTo>
                  <a:cubicBezTo>
                    <a:pt x="6181" y="12874"/>
                    <a:pt x="7385" y="13194"/>
                    <a:pt x="8558" y="13194"/>
                  </a:cubicBezTo>
                  <a:cubicBezTo>
                    <a:pt x="11992" y="13194"/>
                    <a:pt x="15165" y="10456"/>
                    <a:pt x="15165" y="6596"/>
                  </a:cubicBezTo>
                  <a:cubicBezTo>
                    <a:pt x="15165" y="5760"/>
                    <a:pt x="15003" y="4948"/>
                    <a:pt x="14724" y="4181"/>
                  </a:cubicBezTo>
                  <a:lnTo>
                    <a:pt x="9081" y="24"/>
                  </a:lnTo>
                  <a:cubicBezTo>
                    <a:pt x="8895" y="24"/>
                    <a:pt x="8732" y="1"/>
                    <a:pt x="85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45"/>
            <p:cNvSpPr/>
            <p:nvPr/>
          </p:nvSpPr>
          <p:spPr>
            <a:xfrm>
              <a:off x="5256925" y="3597600"/>
              <a:ext cx="358750" cy="329750"/>
            </a:xfrm>
            <a:custGeom>
              <a:avLst/>
              <a:gdLst/>
              <a:ahLst/>
              <a:cxnLst/>
              <a:rect l="l" t="t" r="r" b="b"/>
              <a:pathLst>
                <a:path w="14350" h="13190" extrusionOk="0">
                  <a:moveTo>
                    <a:pt x="7697" y="1"/>
                  </a:moveTo>
                  <a:cubicBezTo>
                    <a:pt x="3311" y="1"/>
                    <a:pt x="0" y="4362"/>
                    <a:pt x="1483" y="8704"/>
                  </a:cubicBezTo>
                  <a:cubicBezTo>
                    <a:pt x="1646" y="9215"/>
                    <a:pt x="1971" y="9633"/>
                    <a:pt x="2389" y="9958"/>
                  </a:cubicBezTo>
                  <a:lnTo>
                    <a:pt x="6570" y="13070"/>
                  </a:lnTo>
                  <a:lnTo>
                    <a:pt x="6570" y="13093"/>
                  </a:lnTo>
                  <a:cubicBezTo>
                    <a:pt x="6939" y="13158"/>
                    <a:pt x="7316" y="13190"/>
                    <a:pt x="7694" y="13190"/>
                  </a:cubicBezTo>
                  <a:cubicBezTo>
                    <a:pt x="8267" y="13190"/>
                    <a:pt x="8843" y="13117"/>
                    <a:pt x="9403" y="12977"/>
                  </a:cubicBezTo>
                  <a:cubicBezTo>
                    <a:pt x="12213" y="12211"/>
                    <a:pt x="14210" y="9679"/>
                    <a:pt x="14326" y="6753"/>
                  </a:cubicBezTo>
                  <a:cubicBezTo>
                    <a:pt x="14350" y="5731"/>
                    <a:pt x="14117" y="4709"/>
                    <a:pt x="13676" y="3780"/>
                  </a:cubicBezTo>
                  <a:cubicBezTo>
                    <a:pt x="13513" y="3409"/>
                    <a:pt x="13235" y="3084"/>
                    <a:pt x="12910" y="2852"/>
                  </a:cubicBezTo>
                  <a:lnTo>
                    <a:pt x="9867" y="576"/>
                  </a:lnTo>
                  <a:cubicBezTo>
                    <a:pt x="9542" y="320"/>
                    <a:pt x="9171" y="158"/>
                    <a:pt x="8776" y="88"/>
                  </a:cubicBezTo>
                  <a:cubicBezTo>
                    <a:pt x="8411" y="29"/>
                    <a:pt x="8050" y="1"/>
                    <a:pt x="7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60" name="Google Shape;960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2" name="Picture 2" descr="El perfil profesional que buscan las empresas. Cómo formarse?">
            <a:extLst>
              <a:ext uri="{FF2B5EF4-FFF2-40B4-BE49-F238E27FC236}">
                <a16:creationId xmlns:a16="http://schemas.microsoft.com/office/drawing/2014/main" id="{D265AA67-0B98-248A-D18E-CEF12FC81E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6"/>
          <a:stretch/>
        </p:blipFill>
        <p:spPr bwMode="auto">
          <a:xfrm>
            <a:off x="199881" y="1760600"/>
            <a:ext cx="3179936" cy="16223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46"/>
          <p:cNvSpPr/>
          <p:nvPr/>
        </p:nvSpPr>
        <p:spPr>
          <a:xfrm>
            <a:off x="1216436" y="1529606"/>
            <a:ext cx="492518" cy="456646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7" name="Google Shape;967;p46"/>
          <p:cNvSpPr/>
          <p:nvPr/>
        </p:nvSpPr>
        <p:spPr>
          <a:xfrm>
            <a:off x="1278781" y="2653761"/>
            <a:ext cx="430173" cy="405911"/>
          </a:xfrm>
          <a:prstGeom prst="ellipse">
            <a:avLst/>
          </a:prstGeom>
          <a:solidFill>
            <a:schemeClr val="accent2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46"/>
          <p:cNvSpPr/>
          <p:nvPr/>
        </p:nvSpPr>
        <p:spPr>
          <a:xfrm>
            <a:off x="1290144" y="3939947"/>
            <a:ext cx="418810" cy="418428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46"/>
          <p:cNvSpPr txBox="1">
            <a:spLocks noGrp="1"/>
          </p:cNvSpPr>
          <p:nvPr>
            <p:ph type="title"/>
          </p:nvPr>
        </p:nvSpPr>
        <p:spPr>
          <a:xfrm>
            <a:off x="498408" y="294630"/>
            <a:ext cx="7468800" cy="6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300">
                <a:solidFill>
                  <a:schemeClr val="dk1"/>
                </a:solidFill>
              </a:rPr>
              <a:t>The points to reach our stakeholders are:</a:t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970" name="Google Shape;970;p46"/>
          <p:cNvSpPr txBox="1"/>
          <p:nvPr/>
        </p:nvSpPr>
        <p:spPr>
          <a:xfrm>
            <a:off x="2181210" y="1279106"/>
            <a:ext cx="6216940" cy="971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Needs</a:t>
            </a:r>
            <a:r>
              <a:rPr lang="es-ES" sz="2000" b="1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of </a:t>
            </a:r>
            <a:r>
              <a:rPr lang="es-ES" sz="2000" b="1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each</a:t>
            </a:r>
            <a:r>
              <a:rPr lang="es-ES" sz="2000" b="1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000" b="1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company</a:t>
            </a:r>
            <a:r>
              <a:rPr lang="es-ES" sz="20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 </a:t>
            </a:r>
            <a:r>
              <a:rPr lang="es-ES" sz="20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products</a:t>
            </a:r>
            <a:r>
              <a:rPr lang="es-ES" sz="20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</a:t>
            </a:r>
            <a:r>
              <a:rPr lang="es-ES" sz="20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services</a:t>
            </a:r>
            <a:r>
              <a:rPr lang="es-ES" sz="20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0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depending</a:t>
            </a:r>
            <a:r>
              <a:rPr lang="es-ES" sz="20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0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on</a:t>
            </a:r>
            <a:r>
              <a:rPr lang="es-ES" sz="20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0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20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case, </a:t>
            </a:r>
            <a:r>
              <a:rPr lang="es-ES" sz="20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</a:t>
            </a:r>
            <a:r>
              <a:rPr lang="es-ES" sz="20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0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example</a:t>
            </a:r>
            <a:r>
              <a:rPr lang="es-ES" sz="20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 Management , MKT, HR.</a:t>
            </a:r>
            <a:endParaRPr sz="20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71" name="Google Shape;971;p46"/>
          <p:cNvSpPr txBox="1"/>
          <p:nvPr/>
        </p:nvSpPr>
        <p:spPr>
          <a:xfrm>
            <a:off x="2206027" y="2490523"/>
            <a:ext cx="6117091" cy="6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Entities</a:t>
            </a:r>
            <a:r>
              <a:rPr lang="es-E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0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that</a:t>
            </a:r>
            <a:r>
              <a:rPr lang="es-E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0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represent</a:t>
            </a:r>
            <a:r>
              <a:rPr lang="es-E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0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0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population</a:t>
            </a:r>
            <a:r>
              <a:rPr lang="es-E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lang="es-ES" sz="20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20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OTBs</a:t>
            </a:r>
            <a:r>
              <a:rPr lang="es-ES" sz="20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ES" sz="20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District</a:t>
            </a:r>
            <a:r>
              <a:rPr lang="es-ES" sz="20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Representatives, </a:t>
            </a:r>
            <a:r>
              <a:rPr lang="es-ES" sz="20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Municipalities</a:t>
            </a:r>
            <a:r>
              <a:rPr lang="es-ES" sz="20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72" name="Google Shape;972;p46"/>
          <p:cNvSpPr txBox="1"/>
          <p:nvPr/>
        </p:nvSpPr>
        <p:spPr>
          <a:xfrm>
            <a:off x="2206027" y="3756692"/>
            <a:ext cx="6422957" cy="705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different Associations</a:t>
            </a:r>
            <a:r>
              <a:rPr lang="es-ES" sz="20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Federations of Orange and Traditional Companies </a:t>
            </a:r>
            <a:endParaRPr sz="2000" b="0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973" name="Google Shape;973;p46"/>
          <p:cNvGrpSpPr/>
          <p:nvPr/>
        </p:nvGrpSpPr>
        <p:grpSpPr>
          <a:xfrm>
            <a:off x="4101330" y="1071625"/>
            <a:ext cx="332726" cy="333500"/>
            <a:chOff x="1200400" y="238225"/>
            <a:chExt cx="5206975" cy="5219100"/>
          </a:xfrm>
        </p:grpSpPr>
        <p:sp>
          <p:nvSpPr>
            <p:cNvPr id="974" name="Google Shape;974;p46"/>
            <p:cNvSpPr/>
            <p:nvPr/>
          </p:nvSpPr>
          <p:spPr>
            <a:xfrm>
              <a:off x="2422000" y="1676775"/>
              <a:ext cx="219400" cy="203775"/>
            </a:xfrm>
            <a:custGeom>
              <a:avLst/>
              <a:gdLst/>
              <a:ahLst/>
              <a:cxnLst/>
              <a:rect l="l" t="t" r="r" b="b"/>
              <a:pathLst>
                <a:path w="8776" h="8151" extrusionOk="0">
                  <a:moveTo>
                    <a:pt x="4423" y="0"/>
                  </a:moveTo>
                  <a:cubicBezTo>
                    <a:pt x="3453" y="0"/>
                    <a:pt x="2487" y="344"/>
                    <a:pt x="1730" y="1007"/>
                  </a:cubicBezTo>
                  <a:cubicBezTo>
                    <a:pt x="458" y="2116"/>
                    <a:pt x="1" y="4008"/>
                    <a:pt x="653" y="5573"/>
                  </a:cubicBezTo>
                  <a:cubicBezTo>
                    <a:pt x="1241" y="7107"/>
                    <a:pt x="2774" y="8150"/>
                    <a:pt x="4437" y="8150"/>
                  </a:cubicBezTo>
                  <a:cubicBezTo>
                    <a:pt x="6362" y="8150"/>
                    <a:pt x="8058" y="6748"/>
                    <a:pt x="8417" y="4856"/>
                  </a:cubicBezTo>
                  <a:cubicBezTo>
                    <a:pt x="8776" y="3160"/>
                    <a:pt x="7960" y="1398"/>
                    <a:pt x="6460" y="550"/>
                  </a:cubicBezTo>
                  <a:cubicBezTo>
                    <a:pt x="5830" y="180"/>
                    <a:pt x="5125" y="0"/>
                    <a:pt x="44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46"/>
            <p:cNvSpPr/>
            <p:nvPr/>
          </p:nvSpPr>
          <p:spPr>
            <a:xfrm>
              <a:off x="4285425" y="3770050"/>
              <a:ext cx="217750" cy="203875"/>
            </a:xfrm>
            <a:custGeom>
              <a:avLst/>
              <a:gdLst/>
              <a:ahLst/>
              <a:cxnLst/>
              <a:rect l="l" t="t" r="r" b="b"/>
              <a:pathLst>
                <a:path w="8710" h="8155" extrusionOk="0">
                  <a:moveTo>
                    <a:pt x="4392" y="0"/>
                  </a:moveTo>
                  <a:cubicBezTo>
                    <a:pt x="3429" y="0"/>
                    <a:pt x="2473" y="341"/>
                    <a:pt x="1729" y="1011"/>
                  </a:cubicBezTo>
                  <a:cubicBezTo>
                    <a:pt x="457" y="2087"/>
                    <a:pt x="0" y="3881"/>
                    <a:pt x="588" y="5447"/>
                  </a:cubicBezTo>
                  <a:cubicBezTo>
                    <a:pt x="1142" y="7046"/>
                    <a:pt x="2708" y="8155"/>
                    <a:pt x="4404" y="8155"/>
                  </a:cubicBezTo>
                  <a:cubicBezTo>
                    <a:pt x="6394" y="8155"/>
                    <a:pt x="8123" y="6654"/>
                    <a:pt x="8449" y="4697"/>
                  </a:cubicBezTo>
                  <a:cubicBezTo>
                    <a:pt x="8710" y="3099"/>
                    <a:pt x="7927" y="1402"/>
                    <a:pt x="6492" y="587"/>
                  </a:cubicBezTo>
                  <a:cubicBezTo>
                    <a:pt x="5847" y="194"/>
                    <a:pt x="5117" y="0"/>
                    <a:pt x="43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46"/>
            <p:cNvSpPr/>
            <p:nvPr/>
          </p:nvSpPr>
          <p:spPr>
            <a:xfrm>
              <a:off x="1200400" y="238225"/>
              <a:ext cx="5206975" cy="5219100"/>
            </a:xfrm>
            <a:custGeom>
              <a:avLst/>
              <a:gdLst/>
              <a:ahLst/>
              <a:cxnLst/>
              <a:rect l="l" t="t" r="r" b="b"/>
              <a:pathLst>
                <a:path w="208279" h="208764" extrusionOk="0">
                  <a:moveTo>
                    <a:pt x="172853" y="13240"/>
                  </a:moveTo>
                  <a:lnTo>
                    <a:pt x="173962" y="28245"/>
                  </a:lnTo>
                  <a:lnTo>
                    <a:pt x="159185" y="43054"/>
                  </a:lnTo>
                  <a:lnTo>
                    <a:pt x="158957" y="30169"/>
                  </a:lnTo>
                  <a:cubicBezTo>
                    <a:pt x="159055" y="28114"/>
                    <a:pt x="159903" y="26190"/>
                    <a:pt x="161371" y="24722"/>
                  </a:cubicBezTo>
                  <a:lnTo>
                    <a:pt x="172853" y="13240"/>
                  </a:lnTo>
                  <a:close/>
                  <a:moveTo>
                    <a:pt x="179736" y="34019"/>
                  </a:moveTo>
                  <a:lnTo>
                    <a:pt x="194741" y="35128"/>
                  </a:lnTo>
                  <a:lnTo>
                    <a:pt x="183259" y="46610"/>
                  </a:lnTo>
                  <a:cubicBezTo>
                    <a:pt x="181791" y="48078"/>
                    <a:pt x="179866" y="48926"/>
                    <a:pt x="177811" y="49024"/>
                  </a:cubicBezTo>
                  <a:lnTo>
                    <a:pt x="164959" y="48828"/>
                  </a:lnTo>
                  <a:lnTo>
                    <a:pt x="172788" y="40967"/>
                  </a:lnTo>
                  <a:cubicBezTo>
                    <a:pt x="172886" y="40901"/>
                    <a:pt x="172984" y="40803"/>
                    <a:pt x="173049" y="40706"/>
                  </a:cubicBezTo>
                  <a:lnTo>
                    <a:pt x="179736" y="34019"/>
                  </a:lnTo>
                  <a:close/>
                  <a:moveTo>
                    <a:pt x="92804" y="95833"/>
                  </a:moveTo>
                  <a:cubicBezTo>
                    <a:pt x="96686" y="95833"/>
                    <a:pt x="100307" y="96942"/>
                    <a:pt x="103405" y="98834"/>
                  </a:cubicBezTo>
                  <a:lnTo>
                    <a:pt x="90390" y="111850"/>
                  </a:lnTo>
                  <a:cubicBezTo>
                    <a:pt x="88792" y="113448"/>
                    <a:pt x="88792" y="116025"/>
                    <a:pt x="90390" y="117623"/>
                  </a:cubicBezTo>
                  <a:cubicBezTo>
                    <a:pt x="91173" y="118406"/>
                    <a:pt x="92217" y="118830"/>
                    <a:pt x="93261" y="118830"/>
                  </a:cubicBezTo>
                  <a:cubicBezTo>
                    <a:pt x="94304" y="118830"/>
                    <a:pt x="95348" y="118406"/>
                    <a:pt x="96164" y="117623"/>
                  </a:cubicBezTo>
                  <a:lnTo>
                    <a:pt x="109310" y="104477"/>
                  </a:lnTo>
                  <a:cubicBezTo>
                    <a:pt x="111593" y="107739"/>
                    <a:pt x="112930" y="111686"/>
                    <a:pt x="112930" y="115992"/>
                  </a:cubicBezTo>
                  <a:cubicBezTo>
                    <a:pt x="112930" y="127083"/>
                    <a:pt x="103895" y="136119"/>
                    <a:pt x="92804" y="136119"/>
                  </a:cubicBezTo>
                  <a:cubicBezTo>
                    <a:pt x="81681" y="136119"/>
                    <a:pt x="72645" y="127083"/>
                    <a:pt x="72645" y="115992"/>
                  </a:cubicBezTo>
                  <a:cubicBezTo>
                    <a:pt x="72645" y="104869"/>
                    <a:pt x="81681" y="95833"/>
                    <a:pt x="92804" y="95833"/>
                  </a:cubicBezTo>
                  <a:close/>
                  <a:moveTo>
                    <a:pt x="92804" y="31344"/>
                  </a:moveTo>
                  <a:cubicBezTo>
                    <a:pt x="114464" y="31344"/>
                    <a:pt x="134264" y="39531"/>
                    <a:pt x="149269" y="53003"/>
                  </a:cubicBezTo>
                  <a:lnTo>
                    <a:pt x="139809" y="62430"/>
                  </a:lnTo>
                  <a:cubicBezTo>
                    <a:pt x="127251" y="51405"/>
                    <a:pt x="110778" y="44685"/>
                    <a:pt x="92804" y="44685"/>
                  </a:cubicBezTo>
                  <a:cubicBezTo>
                    <a:pt x="84486" y="44685"/>
                    <a:pt x="76364" y="46088"/>
                    <a:pt x="68633" y="48893"/>
                  </a:cubicBezTo>
                  <a:cubicBezTo>
                    <a:pt x="66512" y="49676"/>
                    <a:pt x="65403" y="51992"/>
                    <a:pt x="66186" y="54112"/>
                  </a:cubicBezTo>
                  <a:cubicBezTo>
                    <a:pt x="66773" y="55771"/>
                    <a:pt x="68337" y="56810"/>
                    <a:pt x="70005" y="56810"/>
                  </a:cubicBezTo>
                  <a:cubicBezTo>
                    <a:pt x="70470" y="56810"/>
                    <a:pt x="70943" y="56729"/>
                    <a:pt x="71405" y="56559"/>
                  </a:cubicBezTo>
                  <a:cubicBezTo>
                    <a:pt x="78255" y="54080"/>
                    <a:pt x="85432" y="52840"/>
                    <a:pt x="92804" y="52840"/>
                  </a:cubicBezTo>
                  <a:cubicBezTo>
                    <a:pt x="108527" y="52840"/>
                    <a:pt x="122977" y="58647"/>
                    <a:pt x="134035" y="68204"/>
                  </a:cubicBezTo>
                  <a:lnTo>
                    <a:pt x="124576" y="77664"/>
                  </a:lnTo>
                  <a:cubicBezTo>
                    <a:pt x="115964" y="70488"/>
                    <a:pt x="104873" y="66182"/>
                    <a:pt x="92804" y="66182"/>
                  </a:cubicBezTo>
                  <a:cubicBezTo>
                    <a:pt x="65338" y="66182"/>
                    <a:pt x="42993" y="88526"/>
                    <a:pt x="42993" y="115992"/>
                  </a:cubicBezTo>
                  <a:cubicBezTo>
                    <a:pt x="42993" y="143426"/>
                    <a:pt x="65338" y="165770"/>
                    <a:pt x="92804" y="165770"/>
                  </a:cubicBezTo>
                  <a:cubicBezTo>
                    <a:pt x="100633" y="165770"/>
                    <a:pt x="108461" y="163911"/>
                    <a:pt x="115410" y="160323"/>
                  </a:cubicBezTo>
                  <a:cubicBezTo>
                    <a:pt x="117432" y="159311"/>
                    <a:pt x="118215" y="156865"/>
                    <a:pt x="117204" y="154842"/>
                  </a:cubicBezTo>
                  <a:cubicBezTo>
                    <a:pt x="116470" y="153444"/>
                    <a:pt x="115043" y="152625"/>
                    <a:pt x="113557" y="152625"/>
                  </a:cubicBezTo>
                  <a:cubicBezTo>
                    <a:pt x="112929" y="152625"/>
                    <a:pt x="112291" y="152771"/>
                    <a:pt x="111691" y="153081"/>
                  </a:cubicBezTo>
                  <a:cubicBezTo>
                    <a:pt x="105819" y="156082"/>
                    <a:pt x="99458" y="157615"/>
                    <a:pt x="92804" y="157615"/>
                  </a:cubicBezTo>
                  <a:cubicBezTo>
                    <a:pt x="69840" y="157615"/>
                    <a:pt x="51148" y="138957"/>
                    <a:pt x="51148" y="115992"/>
                  </a:cubicBezTo>
                  <a:cubicBezTo>
                    <a:pt x="51148" y="93028"/>
                    <a:pt x="69840" y="74337"/>
                    <a:pt x="92804" y="74337"/>
                  </a:cubicBezTo>
                  <a:cubicBezTo>
                    <a:pt x="102623" y="74337"/>
                    <a:pt x="111658" y="77762"/>
                    <a:pt x="118769" y="83470"/>
                  </a:cubicBezTo>
                  <a:lnTo>
                    <a:pt x="109277" y="92963"/>
                  </a:lnTo>
                  <a:cubicBezTo>
                    <a:pt x="104612" y="89635"/>
                    <a:pt x="98936" y="87678"/>
                    <a:pt x="92804" y="87678"/>
                  </a:cubicBezTo>
                  <a:cubicBezTo>
                    <a:pt x="77179" y="87678"/>
                    <a:pt x="64490" y="100367"/>
                    <a:pt x="64490" y="115992"/>
                  </a:cubicBezTo>
                  <a:cubicBezTo>
                    <a:pt x="64490" y="131585"/>
                    <a:pt x="77179" y="144274"/>
                    <a:pt x="92804" y="144274"/>
                  </a:cubicBezTo>
                  <a:cubicBezTo>
                    <a:pt x="108396" y="144274"/>
                    <a:pt x="121085" y="131585"/>
                    <a:pt x="121085" y="115992"/>
                  </a:cubicBezTo>
                  <a:cubicBezTo>
                    <a:pt x="121085" y="109436"/>
                    <a:pt x="118867" y="103434"/>
                    <a:pt x="115149" y="98638"/>
                  </a:cubicBezTo>
                  <a:lnTo>
                    <a:pt x="124608" y="89146"/>
                  </a:lnTo>
                  <a:cubicBezTo>
                    <a:pt x="130741" y="96420"/>
                    <a:pt x="134427" y="105782"/>
                    <a:pt x="134427" y="115992"/>
                  </a:cubicBezTo>
                  <a:cubicBezTo>
                    <a:pt x="134427" y="120461"/>
                    <a:pt x="133742" y="124865"/>
                    <a:pt x="132339" y="129073"/>
                  </a:cubicBezTo>
                  <a:cubicBezTo>
                    <a:pt x="131622" y="131226"/>
                    <a:pt x="132763" y="133509"/>
                    <a:pt x="134916" y="134227"/>
                  </a:cubicBezTo>
                  <a:cubicBezTo>
                    <a:pt x="135339" y="134370"/>
                    <a:pt x="135770" y="134438"/>
                    <a:pt x="136195" y="134438"/>
                  </a:cubicBezTo>
                  <a:cubicBezTo>
                    <a:pt x="137897" y="134438"/>
                    <a:pt x="139496" y="133347"/>
                    <a:pt x="140070" y="131650"/>
                  </a:cubicBezTo>
                  <a:cubicBezTo>
                    <a:pt x="141734" y="126594"/>
                    <a:pt x="142582" y="121342"/>
                    <a:pt x="142582" y="115992"/>
                  </a:cubicBezTo>
                  <a:cubicBezTo>
                    <a:pt x="142582" y="103531"/>
                    <a:pt x="137982" y="92114"/>
                    <a:pt x="130415" y="83372"/>
                  </a:cubicBezTo>
                  <a:lnTo>
                    <a:pt x="139842" y="73945"/>
                  </a:lnTo>
                  <a:cubicBezTo>
                    <a:pt x="149856" y="85101"/>
                    <a:pt x="155923" y="99845"/>
                    <a:pt x="155923" y="115992"/>
                  </a:cubicBezTo>
                  <a:cubicBezTo>
                    <a:pt x="155923" y="150798"/>
                    <a:pt x="127609" y="179112"/>
                    <a:pt x="92804" y="179112"/>
                  </a:cubicBezTo>
                  <a:cubicBezTo>
                    <a:pt x="57966" y="179112"/>
                    <a:pt x="29652" y="150798"/>
                    <a:pt x="29652" y="115992"/>
                  </a:cubicBezTo>
                  <a:cubicBezTo>
                    <a:pt x="29652" y="102520"/>
                    <a:pt x="33827" y="89668"/>
                    <a:pt x="41754" y="78838"/>
                  </a:cubicBezTo>
                  <a:cubicBezTo>
                    <a:pt x="43091" y="77012"/>
                    <a:pt x="42700" y="74467"/>
                    <a:pt x="40873" y="73130"/>
                  </a:cubicBezTo>
                  <a:cubicBezTo>
                    <a:pt x="40142" y="72594"/>
                    <a:pt x="39295" y="72336"/>
                    <a:pt x="38459" y="72336"/>
                  </a:cubicBezTo>
                  <a:cubicBezTo>
                    <a:pt x="37208" y="72336"/>
                    <a:pt x="35980" y="72915"/>
                    <a:pt x="35197" y="74010"/>
                  </a:cubicBezTo>
                  <a:cubicBezTo>
                    <a:pt x="26227" y="86276"/>
                    <a:pt x="21497" y="100791"/>
                    <a:pt x="21497" y="115992"/>
                  </a:cubicBezTo>
                  <a:cubicBezTo>
                    <a:pt x="21497" y="155299"/>
                    <a:pt x="53464" y="187267"/>
                    <a:pt x="92804" y="187267"/>
                  </a:cubicBezTo>
                  <a:cubicBezTo>
                    <a:pt x="132111" y="187267"/>
                    <a:pt x="164078" y="155299"/>
                    <a:pt x="164078" y="115992"/>
                  </a:cubicBezTo>
                  <a:cubicBezTo>
                    <a:pt x="164078" y="97595"/>
                    <a:pt x="157098" y="80828"/>
                    <a:pt x="145616" y="68172"/>
                  </a:cubicBezTo>
                  <a:lnTo>
                    <a:pt x="155075" y="58712"/>
                  </a:lnTo>
                  <a:cubicBezTo>
                    <a:pt x="168939" y="73815"/>
                    <a:pt x="177420" y="93909"/>
                    <a:pt x="177420" y="115992"/>
                  </a:cubicBezTo>
                  <a:cubicBezTo>
                    <a:pt x="177420" y="162639"/>
                    <a:pt x="139450" y="200608"/>
                    <a:pt x="92804" y="200608"/>
                  </a:cubicBezTo>
                  <a:cubicBezTo>
                    <a:pt x="46125" y="200608"/>
                    <a:pt x="8155" y="162639"/>
                    <a:pt x="8155" y="115992"/>
                  </a:cubicBezTo>
                  <a:cubicBezTo>
                    <a:pt x="8155" y="69313"/>
                    <a:pt x="46125" y="31344"/>
                    <a:pt x="92804" y="31344"/>
                  </a:cubicBezTo>
                  <a:close/>
                  <a:moveTo>
                    <a:pt x="176250" y="1"/>
                  </a:moveTo>
                  <a:cubicBezTo>
                    <a:pt x="175184" y="1"/>
                    <a:pt x="174140" y="416"/>
                    <a:pt x="173375" y="1203"/>
                  </a:cubicBezTo>
                  <a:lnTo>
                    <a:pt x="155597" y="18948"/>
                  </a:lnTo>
                  <a:cubicBezTo>
                    <a:pt x="152661" y="21917"/>
                    <a:pt x="150965" y="25798"/>
                    <a:pt x="150802" y="29974"/>
                  </a:cubicBezTo>
                  <a:cubicBezTo>
                    <a:pt x="150802" y="30039"/>
                    <a:pt x="150802" y="30104"/>
                    <a:pt x="150802" y="30202"/>
                  </a:cubicBezTo>
                  <a:lnTo>
                    <a:pt x="151030" y="43804"/>
                  </a:lnTo>
                  <a:cubicBezTo>
                    <a:pt x="135112" y="30920"/>
                    <a:pt x="114822" y="23189"/>
                    <a:pt x="92804" y="23189"/>
                  </a:cubicBezTo>
                  <a:cubicBezTo>
                    <a:pt x="41623" y="23189"/>
                    <a:pt x="0" y="64812"/>
                    <a:pt x="0" y="115992"/>
                  </a:cubicBezTo>
                  <a:cubicBezTo>
                    <a:pt x="0" y="167140"/>
                    <a:pt x="41623" y="208763"/>
                    <a:pt x="92804" y="208763"/>
                  </a:cubicBezTo>
                  <a:cubicBezTo>
                    <a:pt x="143952" y="208763"/>
                    <a:pt x="185575" y="167140"/>
                    <a:pt x="185575" y="115992"/>
                  </a:cubicBezTo>
                  <a:cubicBezTo>
                    <a:pt x="185575" y="93582"/>
                    <a:pt x="177616" y="72999"/>
                    <a:pt x="164339" y="56950"/>
                  </a:cubicBezTo>
                  <a:lnTo>
                    <a:pt x="164339" y="56950"/>
                  </a:lnTo>
                  <a:lnTo>
                    <a:pt x="177811" y="57179"/>
                  </a:lnTo>
                  <a:lnTo>
                    <a:pt x="178007" y="57179"/>
                  </a:lnTo>
                  <a:cubicBezTo>
                    <a:pt x="182182" y="57016"/>
                    <a:pt x="186097" y="55319"/>
                    <a:pt x="189033" y="52384"/>
                  </a:cubicBezTo>
                  <a:lnTo>
                    <a:pt x="206778" y="34606"/>
                  </a:lnTo>
                  <a:cubicBezTo>
                    <a:pt x="207919" y="33497"/>
                    <a:pt x="208278" y="31800"/>
                    <a:pt x="207724" y="30300"/>
                  </a:cubicBezTo>
                  <a:cubicBezTo>
                    <a:pt x="207169" y="28799"/>
                    <a:pt x="205799" y="27788"/>
                    <a:pt x="204201" y="27658"/>
                  </a:cubicBezTo>
                  <a:lnTo>
                    <a:pt x="181987" y="25994"/>
                  </a:lnTo>
                  <a:lnTo>
                    <a:pt x="180323" y="3780"/>
                  </a:lnTo>
                  <a:cubicBezTo>
                    <a:pt x="180193" y="2182"/>
                    <a:pt x="179181" y="811"/>
                    <a:pt x="177681" y="257"/>
                  </a:cubicBezTo>
                  <a:cubicBezTo>
                    <a:pt x="177215" y="85"/>
                    <a:pt x="176730" y="1"/>
                    <a:pt x="1762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7" name="Google Shape;977;p46"/>
          <p:cNvGrpSpPr/>
          <p:nvPr/>
        </p:nvGrpSpPr>
        <p:grpSpPr>
          <a:xfrm>
            <a:off x="8345984" y="388519"/>
            <a:ext cx="332563" cy="302567"/>
            <a:chOff x="1185725" y="637700"/>
            <a:chExt cx="5228975" cy="4420025"/>
          </a:xfrm>
        </p:grpSpPr>
        <p:sp>
          <p:nvSpPr>
            <p:cNvPr id="978" name="Google Shape;978;p46"/>
            <p:cNvSpPr/>
            <p:nvPr/>
          </p:nvSpPr>
          <p:spPr>
            <a:xfrm>
              <a:off x="5441800" y="3617900"/>
              <a:ext cx="219400" cy="203525"/>
            </a:xfrm>
            <a:custGeom>
              <a:avLst/>
              <a:gdLst/>
              <a:ahLst/>
              <a:cxnLst/>
              <a:rect l="l" t="t" r="r" b="b"/>
              <a:pathLst>
                <a:path w="8776" h="8141" extrusionOk="0">
                  <a:moveTo>
                    <a:pt x="4425" y="1"/>
                  </a:moveTo>
                  <a:cubicBezTo>
                    <a:pt x="3497" y="1"/>
                    <a:pt x="2571" y="315"/>
                    <a:pt x="1827" y="932"/>
                  </a:cubicBezTo>
                  <a:cubicBezTo>
                    <a:pt x="522" y="2008"/>
                    <a:pt x="0" y="3835"/>
                    <a:pt x="588" y="5433"/>
                  </a:cubicBezTo>
                  <a:cubicBezTo>
                    <a:pt x="1142" y="7064"/>
                    <a:pt x="2708" y="8141"/>
                    <a:pt x="4404" y="8141"/>
                  </a:cubicBezTo>
                  <a:cubicBezTo>
                    <a:pt x="6296" y="8141"/>
                    <a:pt x="7992" y="6803"/>
                    <a:pt x="8384" y="4977"/>
                  </a:cubicBezTo>
                  <a:cubicBezTo>
                    <a:pt x="8775" y="3313"/>
                    <a:pt x="8025" y="1519"/>
                    <a:pt x="6557" y="605"/>
                  </a:cubicBezTo>
                  <a:cubicBezTo>
                    <a:pt x="5906" y="200"/>
                    <a:pt x="5165" y="1"/>
                    <a:pt x="44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46"/>
            <p:cNvSpPr/>
            <p:nvPr/>
          </p:nvSpPr>
          <p:spPr>
            <a:xfrm>
              <a:off x="1185725" y="637700"/>
              <a:ext cx="5228975" cy="4420025"/>
            </a:xfrm>
            <a:custGeom>
              <a:avLst/>
              <a:gdLst/>
              <a:ahLst/>
              <a:cxnLst/>
              <a:rect l="l" t="t" r="r" b="b"/>
              <a:pathLst>
                <a:path w="209159" h="176801" extrusionOk="0">
                  <a:moveTo>
                    <a:pt x="165383" y="8156"/>
                  </a:moveTo>
                  <a:lnTo>
                    <a:pt x="161893" y="16800"/>
                  </a:lnTo>
                  <a:cubicBezTo>
                    <a:pt x="161501" y="17779"/>
                    <a:pt x="161501" y="18888"/>
                    <a:pt x="161893" y="19866"/>
                  </a:cubicBezTo>
                  <a:lnTo>
                    <a:pt x="165383" y="28510"/>
                  </a:lnTo>
                  <a:lnTo>
                    <a:pt x="133155" y="28510"/>
                  </a:lnTo>
                  <a:lnTo>
                    <a:pt x="133155" y="8156"/>
                  </a:lnTo>
                  <a:close/>
                  <a:moveTo>
                    <a:pt x="133905" y="64458"/>
                  </a:moveTo>
                  <a:lnTo>
                    <a:pt x="145485" y="83410"/>
                  </a:lnTo>
                  <a:lnTo>
                    <a:pt x="141081" y="90978"/>
                  </a:lnTo>
                  <a:lnTo>
                    <a:pt x="134133" y="79952"/>
                  </a:lnTo>
                  <a:cubicBezTo>
                    <a:pt x="133448" y="78908"/>
                    <a:pt x="132339" y="78191"/>
                    <a:pt x="131100" y="78060"/>
                  </a:cubicBezTo>
                  <a:lnTo>
                    <a:pt x="130219" y="78060"/>
                  </a:lnTo>
                  <a:cubicBezTo>
                    <a:pt x="130186" y="78093"/>
                    <a:pt x="130154" y="78093"/>
                    <a:pt x="130154" y="78093"/>
                  </a:cubicBezTo>
                  <a:lnTo>
                    <a:pt x="129990" y="78093"/>
                  </a:lnTo>
                  <a:cubicBezTo>
                    <a:pt x="129990" y="78125"/>
                    <a:pt x="129958" y="78125"/>
                    <a:pt x="129925" y="78125"/>
                  </a:cubicBezTo>
                  <a:cubicBezTo>
                    <a:pt x="129893" y="78125"/>
                    <a:pt x="129827" y="78125"/>
                    <a:pt x="129795" y="78158"/>
                  </a:cubicBezTo>
                  <a:lnTo>
                    <a:pt x="129729" y="78158"/>
                  </a:lnTo>
                  <a:cubicBezTo>
                    <a:pt x="129664" y="78191"/>
                    <a:pt x="129632" y="78191"/>
                    <a:pt x="129566" y="78191"/>
                  </a:cubicBezTo>
                  <a:cubicBezTo>
                    <a:pt x="129534" y="78223"/>
                    <a:pt x="129534" y="78223"/>
                    <a:pt x="129501" y="78223"/>
                  </a:cubicBezTo>
                  <a:cubicBezTo>
                    <a:pt x="129436" y="78223"/>
                    <a:pt x="129371" y="78256"/>
                    <a:pt x="129338" y="78288"/>
                  </a:cubicBezTo>
                  <a:lnTo>
                    <a:pt x="129305" y="78288"/>
                  </a:lnTo>
                  <a:cubicBezTo>
                    <a:pt x="129240" y="78321"/>
                    <a:pt x="129175" y="78354"/>
                    <a:pt x="129110" y="78354"/>
                  </a:cubicBezTo>
                  <a:cubicBezTo>
                    <a:pt x="129077" y="78386"/>
                    <a:pt x="129077" y="78386"/>
                    <a:pt x="129044" y="78386"/>
                  </a:cubicBezTo>
                  <a:cubicBezTo>
                    <a:pt x="129012" y="78419"/>
                    <a:pt x="128947" y="78419"/>
                    <a:pt x="128914" y="78452"/>
                  </a:cubicBezTo>
                  <a:cubicBezTo>
                    <a:pt x="128881" y="78452"/>
                    <a:pt x="128849" y="78484"/>
                    <a:pt x="128849" y="78484"/>
                  </a:cubicBezTo>
                  <a:cubicBezTo>
                    <a:pt x="128784" y="78517"/>
                    <a:pt x="128751" y="78517"/>
                    <a:pt x="128718" y="78549"/>
                  </a:cubicBezTo>
                  <a:cubicBezTo>
                    <a:pt x="128686" y="78582"/>
                    <a:pt x="128653" y="78582"/>
                    <a:pt x="128620" y="78582"/>
                  </a:cubicBezTo>
                  <a:cubicBezTo>
                    <a:pt x="128588" y="78615"/>
                    <a:pt x="128555" y="78647"/>
                    <a:pt x="128523" y="78680"/>
                  </a:cubicBezTo>
                  <a:cubicBezTo>
                    <a:pt x="128490" y="78680"/>
                    <a:pt x="128457" y="78712"/>
                    <a:pt x="128457" y="78712"/>
                  </a:cubicBezTo>
                  <a:cubicBezTo>
                    <a:pt x="128425" y="78745"/>
                    <a:pt x="128359" y="78745"/>
                    <a:pt x="128327" y="78778"/>
                  </a:cubicBezTo>
                  <a:cubicBezTo>
                    <a:pt x="128327" y="78810"/>
                    <a:pt x="128294" y="78810"/>
                    <a:pt x="128262" y="78843"/>
                  </a:cubicBezTo>
                  <a:cubicBezTo>
                    <a:pt x="128229" y="78876"/>
                    <a:pt x="128196" y="78876"/>
                    <a:pt x="128164" y="78908"/>
                  </a:cubicBezTo>
                  <a:cubicBezTo>
                    <a:pt x="128131" y="78941"/>
                    <a:pt x="128131" y="78941"/>
                    <a:pt x="128098" y="78973"/>
                  </a:cubicBezTo>
                  <a:cubicBezTo>
                    <a:pt x="128066" y="79006"/>
                    <a:pt x="128033" y="79039"/>
                    <a:pt x="127968" y="79071"/>
                  </a:cubicBezTo>
                  <a:cubicBezTo>
                    <a:pt x="127968" y="79071"/>
                    <a:pt x="127935" y="79104"/>
                    <a:pt x="127935" y="79104"/>
                  </a:cubicBezTo>
                  <a:cubicBezTo>
                    <a:pt x="127870" y="79169"/>
                    <a:pt x="127805" y="79202"/>
                    <a:pt x="127772" y="79267"/>
                  </a:cubicBezTo>
                  <a:lnTo>
                    <a:pt x="122325" y="84812"/>
                  </a:lnTo>
                  <a:lnTo>
                    <a:pt x="115475" y="79332"/>
                  </a:lnTo>
                  <a:lnTo>
                    <a:pt x="124576" y="64458"/>
                  </a:lnTo>
                  <a:close/>
                  <a:moveTo>
                    <a:pt x="69122" y="89836"/>
                  </a:moveTo>
                  <a:lnTo>
                    <a:pt x="75385" y="100046"/>
                  </a:lnTo>
                  <a:lnTo>
                    <a:pt x="72873" y="104319"/>
                  </a:lnTo>
                  <a:lnTo>
                    <a:pt x="68567" y="97534"/>
                  </a:lnTo>
                  <a:cubicBezTo>
                    <a:pt x="67915" y="96458"/>
                    <a:pt x="66806" y="95773"/>
                    <a:pt x="65566" y="95642"/>
                  </a:cubicBezTo>
                  <a:lnTo>
                    <a:pt x="65273" y="95642"/>
                  </a:lnTo>
                  <a:cubicBezTo>
                    <a:pt x="65240" y="95610"/>
                    <a:pt x="65175" y="95610"/>
                    <a:pt x="65142" y="95610"/>
                  </a:cubicBezTo>
                  <a:lnTo>
                    <a:pt x="65044" y="95610"/>
                  </a:lnTo>
                  <a:cubicBezTo>
                    <a:pt x="65012" y="95642"/>
                    <a:pt x="64946" y="95642"/>
                    <a:pt x="64881" y="95642"/>
                  </a:cubicBezTo>
                  <a:lnTo>
                    <a:pt x="64685" y="95642"/>
                  </a:lnTo>
                  <a:cubicBezTo>
                    <a:pt x="64653" y="95642"/>
                    <a:pt x="64620" y="95642"/>
                    <a:pt x="64588" y="95675"/>
                  </a:cubicBezTo>
                  <a:lnTo>
                    <a:pt x="64457" y="95675"/>
                  </a:lnTo>
                  <a:cubicBezTo>
                    <a:pt x="64425" y="95675"/>
                    <a:pt x="64392" y="95675"/>
                    <a:pt x="64392" y="95707"/>
                  </a:cubicBezTo>
                  <a:lnTo>
                    <a:pt x="64229" y="95707"/>
                  </a:lnTo>
                  <a:cubicBezTo>
                    <a:pt x="64229" y="95740"/>
                    <a:pt x="64196" y="95740"/>
                    <a:pt x="64164" y="95740"/>
                  </a:cubicBezTo>
                  <a:cubicBezTo>
                    <a:pt x="64131" y="95740"/>
                    <a:pt x="64066" y="95773"/>
                    <a:pt x="64033" y="95773"/>
                  </a:cubicBezTo>
                  <a:cubicBezTo>
                    <a:pt x="64000" y="95773"/>
                    <a:pt x="63968" y="95805"/>
                    <a:pt x="63968" y="95805"/>
                  </a:cubicBezTo>
                  <a:cubicBezTo>
                    <a:pt x="63903" y="95805"/>
                    <a:pt x="63837" y="95838"/>
                    <a:pt x="63772" y="95838"/>
                  </a:cubicBezTo>
                  <a:cubicBezTo>
                    <a:pt x="63772" y="95871"/>
                    <a:pt x="63772" y="95871"/>
                    <a:pt x="63739" y="95871"/>
                  </a:cubicBezTo>
                  <a:cubicBezTo>
                    <a:pt x="63674" y="95903"/>
                    <a:pt x="63609" y="95903"/>
                    <a:pt x="63544" y="95936"/>
                  </a:cubicBezTo>
                  <a:cubicBezTo>
                    <a:pt x="63544" y="95936"/>
                    <a:pt x="63511" y="95968"/>
                    <a:pt x="63511" y="95968"/>
                  </a:cubicBezTo>
                  <a:cubicBezTo>
                    <a:pt x="63446" y="95968"/>
                    <a:pt x="63413" y="96001"/>
                    <a:pt x="63348" y="96034"/>
                  </a:cubicBezTo>
                  <a:cubicBezTo>
                    <a:pt x="63315" y="96034"/>
                    <a:pt x="63315" y="96066"/>
                    <a:pt x="63283" y="96066"/>
                  </a:cubicBezTo>
                  <a:cubicBezTo>
                    <a:pt x="63250" y="96099"/>
                    <a:pt x="63218" y="96099"/>
                    <a:pt x="63152" y="96131"/>
                  </a:cubicBezTo>
                  <a:cubicBezTo>
                    <a:pt x="63152" y="96131"/>
                    <a:pt x="63120" y="96164"/>
                    <a:pt x="63087" y="96164"/>
                  </a:cubicBezTo>
                  <a:cubicBezTo>
                    <a:pt x="63054" y="96197"/>
                    <a:pt x="63022" y="96229"/>
                    <a:pt x="62989" y="96229"/>
                  </a:cubicBezTo>
                  <a:cubicBezTo>
                    <a:pt x="62957" y="96262"/>
                    <a:pt x="62924" y="96262"/>
                    <a:pt x="62891" y="96295"/>
                  </a:cubicBezTo>
                  <a:cubicBezTo>
                    <a:pt x="62859" y="96327"/>
                    <a:pt x="62826" y="96327"/>
                    <a:pt x="62794" y="96360"/>
                  </a:cubicBezTo>
                  <a:cubicBezTo>
                    <a:pt x="62761" y="96392"/>
                    <a:pt x="62728" y="96392"/>
                    <a:pt x="62728" y="96425"/>
                  </a:cubicBezTo>
                  <a:cubicBezTo>
                    <a:pt x="62696" y="96425"/>
                    <a:pt x="62663" y="96458"/>
                    <a:pt x="62598" y="96490"/>
                  </a:cubicBezTo>
                  <a:cubicBezTo>
                    <a:pt x="62598" y="96523"/>
                    <a:pt x="62565" y="96523"/>
                    <a:pt x="62533" y="96556"/>
                  </a:cubicBezTo>
                  <a:cubicBezTo>
                    <a:pt x="62500" y="96588"/>
                    <a:pt x="62467" y="96621"/>
                    <a:pt x="62435" y="96653"/>
                  </a:cubicBezTo>
                  <a:cubicBezTo>
                    <a:pt x="62402" y="96653"/>
                    <a:pt x="62402" y="96686"/>
                    <a:pt x="62369" y="96686"/>
                  </a:cubicBezTo>
                  <a:cubicBezTo>
                    <a:pt x="62337" y="96751"/>
                    <a:pt x="62272" y="96784"/>
                    <a:pt x="62206" y="96849"/>
                  </a:cubicBezTo>
                  <a:lnTo>
                    <a:pt x="58814" y="100307"/>
                  </a:lnTo>
                  <a:lnTo>
                    <a:pt x="55128" y="97371"/>
                  </a:lnTo>
                  <a:lnTo>
                    <a:pt x="59727" y="89836"/>
                  </a:lnTo>
                  <a:close/>
                  <a:moveTo>
                    <a:pt x="50822" y="104384"/>
                  </a:moveTo>
                  <a:lnTo>
                    <a:pt x="56596" y="108984"/>
                  </a:lnTo>
                  <a:cubicBezTo>
                    <a:pt x="57339" y="109579"/>
                    <a:pt x="58232" y="109868"/>
                    <a:pt x="59123" y="109868"/>
                  </a:cubicBezTo>
                  <a:cubicBezTo>
                    <a:pt x="60186" y="109868"/>
                    <a:pt x="61245" y="109456"/>
                    <a:pt x="62043" y="108658"/>
                  </a:cubicBezTo>
                  <a:lnTo>
                    <a:pt x="64425" y="106211"/>
                  </a:lnTo>
                  <a:lnTo>
                    <a:pt x="69578" y="114333"/>
                  </a:lnTo>
                  <a:cubicBezTo>
                    <a:pt x="69611" y="114431"/>
                    <a:pt x="69676" y="114496"/>
                    <a:pt x="69709" y="114562"/>
                  </a:cubicBezTo>
                  <a:cubicBezTo>
                    <a:pt x="69742" y="114594"/>
                    <a:pt x="69742" y="114594"/>
                    <a:pt x="69742" y="114594"/>
                  </a:cubicBezTo>
                  <a:cubicBezTo>
                    <a:pt x="69774" y="114660"/>
                    <a:pt x="69839" y="114725"/>
                    <a:pt x="69872" y="114790"/>
                  </a:cubicBezTo>
                  <a:lnTo>
                    <a:pt x="69905" y="114790"/>
                  </a:lnTo>
                  <a:cubicBezTo>
                    <a:pt x="69937" y="114855"/>
                    <a:pt x="70003" y="114921"/>
                    <a:pt x="70068" y="114986"/>
                  </a:cubicBezTo>
                  <a:cubicBezTo>
                    <a:pt x="70427" y="115345"/>
                    <a:pt x="70851" y="115671"/>
                    <a:pt x="71307" y="115866"/>
                  </a:cubicBezTo>
                  <a:lnTo>
                    <a:pt x="71340" y="115866"/>
                  </a:lnTo>
                  <a:cubicBezTo>
                    <a:pt x="71405" y="115899"/>
                    <a:pt x="71470" y="115932"/>
                    <a:pt x="71536" y="115964"/>
                  </a:cubicBezTo>
                  <a:cubicBezTo>
                    <a:pt x="71568" y="115964"/>
                    <a:pt x="71568" y="115997"/>
                    <a:pt x="71568" y="115997"/>
                  </a:cubicBezTo>
                  <a:cubicBezTo>
                    <a:pt x="71634" y="115997"/>
                    <a:pt x="71731" y="116030"/>
                    <a:pt x="71797" y="116062"/>
                  </a:cubicBezTo>
                  <a:lnTo>
                    <a:pt x="71862" y="116062"/>
                  </a:lnTo>
                  <a:cubicBezTo>
                    <a:pt x="71894" y="116095"/>
                    <a:pt x="71960" y="116095"/>
                    <a:pt x="72025" y="116127"/>
                  </a:cubicBezTo>
                  <a:cubicBezTo>
                    <a:pt x="72058" y="116127"/>
                    <a:pt x="72090" y="116127"/>
                    <a:pt x="72123" y="116160"/>
                  </a:cubicBezTo>
                  <a:cubicBezTo>
                    <a:pt x="72155" y="116160"/>
                    <a:pt x="72221" y="116160"/>
                    <a:pt x="72286" y="116193"/>
                  </a:cubicBezTo>
                  <a:lnTo>
                    <a:pt x="72384" y="116193"/>
                  </a:lnTo>
                  <a:cubicBezTo>
                    <a:pt x="72449" y="116193"/>
                    <a:pt x="72482" y="116225"/>
                    <a:pt x="72514" y="116225"/>
                  </a:cubicBezTo>
                  <a:lnTo>
                    <a:pt x="72775" y="116225"/>
                  </a:lnTo>
                  <a:cubicBezTo>
                    <a:pt x="72840" y="116258"/>
                    <a:pt x="72873" y="116258"/>
                    <a:pt x="72906" y="116258"/>
                  </a:cubicBezTo>
                  <a:lnTo>
                    <a:pt x="73101" y="116258"/>
                  </a:lnTo>
                  <a:cubicBezTo>
                    <a:pt x="74504" y="116225"/>
                    <a:pt x="75809" y="115442"/>
                    <a:pt x="76526" y="114236"/>
                  </a:cubicBezTo>
                  <a:lnTo>
                    <a:pt x="80213" y="107940"/>
                  </a:lnTo>
                  <a:lnTo>
                    <a:pt x="84323" y="114660"/>
                  </a:lnTo>
                  <a:lnTo>
                    <a:pt x="51605" y="168156"/>
                  </a:lnTo>
                  <a:lnTo>
                    <a:pt x="51311" y="168645"/>
                  </a:lnTo>
                  <a:lnTo>
                    <a:pt x="11548" y="168645"/>
                  </a:lnTo>
                  <a:lnTo>
                    <a:pt x="50822" y="104384"/>
                  </a:lnTo>
                  <a:close/>
                  <a:moveTo>
                    <a:pt x="129077" y="1"/>
                  </a:moveTo>
                  <a:cubicBezTo>
                    <a:pt x="126826" y="1"/>
                    <a:pt x="125000" y="1827"/>
                    <a:pt x="125000" y="4078"/>
                  </a:cubicBezTo>
                  <a:lnTo>
                    <a:pt x="125000" y="56303"/>
                  </a:lnTo>
                  <a:lnTo>
                    <a:pt x="122292" y="56303"/>
                  </a:lnTo>
                  <a:cubicBezTo>
                    <a:pt x="120857" y="56303"/>
                    <a:pt x="119552" y="57053"/>
                    <a:pt x="118802" y="58260"/>
                  </a:cubicBezTo>
                  <a:lnTo>
                    <a:pt x="89085" y="106831"/>
                  </a:lnTo>
                  <a:lnTo>
                    <a:pt x="83605" y="97860"/>
                  </a:lnTo>
                  <a:lnTo>
                    <a:pt x="74895" y="83638"/>
                  </a:lnTo>
                  <a:cubicBezTo>
                    <a:pt x="74145" y="82431"/>
                    <a:pt x="72840" y="81681"/>
                    <a:pt x="71405" y="81681"/>
                  </a:cubicBezTo>
                  <a:lnTo>
                    <a:pt x="57444" y="81681"/>
                  </a:lnTo>
                  <a:cubicBezTo>
                    <a:pt x="56041" y="81681"/>
                    <a:pt x="54704" y="82431"/>
                    <a:pt x="53954" y="83638"/>
                  </a:cubicBezTo>
                  <a:lnTo>
                    <a:pt x="783" y="170570"/>
                  </a:lnTo>
                  <a:cubicBezTo>
                    <a:pt x="33" y="171842"/>
                    <a:pt x="0" y="173408"/>
                    <a:pt x="718" y="174713"/>
                  </a:cubicBezTo>
                  <a:cubicBezTo>
                    <a:pt x="1436" y="175985"/>
                    <a:pt x="2806" y="176800"/>
                    <a:pt x="4273" y="176800"/>
                  </a:cubicBezTo>
                  <a:lnTo>
                    <a:pt x="204886" y="176800"/>
                  </a:lnTo>
                  <a:cubicBezTo>
                    <a:pt x="206354" y="176800"/>
                    <a:pt x="207724" y="175985"/>
                    <a:pt x="208441" y="174713"/>
                  </a:cubicBezTo>
                  <a:cubicBezTo>
                    <a:pt x="209159" y="173408"/>
                    <a:pt x="209126" y="171842"/>
                    <a:pt x="208376" y="170570"/>
                  </a:cubicBezTo>
                  <a:lnTo>
                    <a:pt x="188217" y="137624"/>
                  </a:lnTo>
                  <a:cubicBezTo>
                    <a:pt x="187451" y="136369"/>
                    <a:pt x="186117" y="135683"/>
                    <a:pt x="184747" y="135683"/>
                  </a:cubicBezTo>
                  <a:cubicBezTo>
                    <a:pt x="184016" y="135683"/>
                    <a:pt x="183276" y="135878"/>
                    <a:pt x="182606" y="136287"/>
                  </a:cubicBezTo>
                  <a:cubicBezTo>
                    <a:pt x="180682" y="137461"/>
                    <a:pt x="180062" y="139973"/>
                    <a:pt x="181236" y="141897"/>
                  </a:cubicBezTo>
                  <a:lnTo>
                    <a:pt x="197611" y="168645"/>
                  </a:lnTo>
                  <a:lnTo>
                    <a:pt x="60869" y="168645"/>
                  </a:lnTo>
                  <a:lnTo>
                    <a:pt x="111169" y="86346"/>
                  </a:lnTo>
                  <a:lnTo>
                    <a:pt x="120107" y="93457"/>
                  </a:lnTo>
                  <a:cubicBezTo>
                    <a:pt x="120368" y="93685"/>
                    <a:pt x="120629" y="93848"/>
                    <a:pt x="120922" y="93979"/>
                  </a:cubicBezTo>
                  <a:cubicBezTo>
                    <a:pt x="121469" y="94235"/>
                    <a:pt x="122058" y="94362"/>
                    <a:pt x="122645" y="94362"/>
                  </a:cubicBezTo>
                  <a:cubicBezTo>
                    <a:pt x="123703" y="94362"/>
                    <a:pt x="124757" y="93949"/>
                    <a:pt x="125554" y="93130"/>
                  </a:cubicBezTo>
                  <a:lnTo>
                    <a:pt x="129990" y="88662"/>
                  </a:lnTo>
                  <a:lnTo>
                    <a:pt x="137787" y="100992"/>
                  </a:lnTo>
                  <a:cubicBezTo>
                    <a:pt x="137819" y="101090"/>
                    <a:pt x="137884" y="101155"/>
                    <a:pt x="137950" y="101220"/>
                  </a:cubicBezTo>
                  <a:cubicBezTo>
                    <a:pt x="137950" y="101220"/>
                    <a:pt x="137950" y="101253"/>
                    <a:pt x="137950" y="101253"/>
                  </a:cubicBezTo>
                  <a:cubicBezTo>
                    <a:pt x="138015" y="101318"/>
                    <a:pt x="138048" y="101383"/>
                    <a:pt x="138113" y="101416"/>
                  </a:cubicBezTo>
                  <a:cubicBezTo>
                    <a:pt x="138113" y="101449"/>
                    <a:pt x="138113" y="101449"/>
                    <a:pt x="138113" y="101449"/>
                  </a:cubicBezTo>
                  <a:cubicBezTo>
                    <a:pt x="138178" y="101514"/>
                    <a:pt x="138211" y="101579"/>
                    <a:pt x="138276" y="101612"/>
                  </a:cubicBezTo>
                  <a:cubicBezTo>
                    <a:pt x="138276" y="101612"/>
                    <a:pt x="138276" y="101644"/>
                    <a:pt x="138276" y="101644"/>
                  </a:cubicBezTo>
                  <a:cubicBezTo>
                    <a:pt x="138994" y="102394"/>
                    <a:pt x="139972" y="102851"/>
                    <a:pt x="141049" y="102884"/>
                  </a:cubicBezTo>
                  <a:lnTo>
                    <a:pt x="141310" y="102884"/>
                  </a:lnTo>
                  <a:cubicBezTo>
                    <a:pt x="142745" y="102884"/>
                    <a:pt x="144050" y="102101"/>
                    <a:pt x="144767" y="100861"/>
                  </a:cubicBezTo>
                  <a:lnTo>
                    <a:pt x="150345" y="91304"/>
                  </a:lnTo>
                  <a:lnTo>
                    <a:pt x="161371" y="109375"/>
                  </a:lnTo>
                  <a:cubicBezTo>
                    <a:pt x="162142" y="110639"/>
                    <a:pt x="163490" y="111340"/>
                    <a:pt x="164869" y="111340"/>
                  </a:cubicBezTo>
                  <a:cubicBezTo>
                    <a:pt x="165591" y="111340"/>
                    <a:pt x="166321" y="111148"/>
                    <a:pt x="166981" y="110745"/>
                  </a:cubicBezTo>
                  <a:cubicBezTo>
                    <a:pt x="168906" y="109571"/>
                    <a:pt x="169526" y="107059"/>
                    <a:pt x="168351" y="105135"/>
                  </a:cubicBezTo>
                  <a:lnTo>
                    <a:pt x="139679" y="58260"/>
                  </a:lnTo>
                  <a:cubicBezTo>
                    <a:pt x="138928" y="57053"/>
                    <a:pt x="137623" y="56303"/>
                    <a:pt x="136188" y="56303"/>
                  </a:cubicBezTo>
                  <a:lnTo>
                    <a:pt x="133155" y="56303"/>
                  </a:lnTo>
                  <a:lnTo>
                    <a:pt x="133155" y="36665"/>
                  </a:lnTo>
                  <a:lnTo>
                    <a:pt x="171418" y="36665"/>
                  </a:lnTo>
                  <a:cubicBezTo>
                    <a:pt x="172755" y="36665"/>
                    <a:pt x="174027" y="35980"/>
                    <a:pt x="174810" y="34871"/>
                  </a:cubicBezTo>
                  <a:cubicBezTo>
                    <a:pt x="175560" y="33730"/>
                    <a:pt x="175691" y="32294"/>
                    <a:pt x="175202" y="31055"/>
                  </a:cubicBezTo>
                  <a:lnTo>
                    <a:pt x="170048" y="18333"/>
                  </a:lnTo>
                  <a:lnTo>
                    <a:pt x="175202" y="5611"/>
                  </a:lnTo>
                  <a:cubicBezTo>
                    <a:pt x="175691" y="4372"/>
                    <a:pt x="175560" y="2937"/>
                    <a:pt x="174810" y="1795"/>
                  </a:cubicBezTo>
                  <a:cubicBezTo>
                    <a:pt x="174027" y="686"/>
                    <a:pt x="172755" y="1"/>
                    <a:pt x="1714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0" name="Google Shape;980;p46"/>
          <p:cNvGrpSpPr/>
          <p:nvPr/>
        </p:nvGrpSpPr>
        <p:grpSpPr>
          <a:xfrm>
            <a:off x="4101330" y="3315647"/>
            <a:ext cx="346784" cy="350730"/>
            <a:chOff x="1219975" y="238125"/>
            <a:chExt cx="5160475" cy="5219200"/>
          </a:xfrm>
        </p:grpSpPr>
        <p:sp>
          <p:nvSpPr>
            <p:cNvPr id="981" name="Google Shape;981;p46"/>
            <p:cNvSpPr/>
            <p:nvPr/>
          </p:nvSpPr>
          <p:spPr>
            <a:xfrm>
              <a:off x="3698275" y="238125"/>
              <a:ext cx="203900" cy="340075"/>
            </a:xfrm>
            <a:custGeom>
              <a:avLst/>
              <a:gdLst/>
              <a:ahLst/>
              <a:cxnLst/>
              <a:rect l="l" t="t" r="r" b="b"/>
              <a:pathLst>
                <a:path w="8156" h="13603" extrusionOk="0">
                  <a:moveTo>
                    <a:pt x="4078" y="0"/>
                  </a:moveTo>
                  <a:cubicBezTo>
                    <a:pt x="1827" y="0"/>
                    <a:pt x="0" y="1827"/>
                    <a:pt x="0" y="4077"/>
                  </a:cubicBezTo>
                  <a:lnTo>
                    <a:pt x="0" y="9525"/>
                  </a:lnTo>
                  <a:cubicBezTo>
                    <a:pt x="0" y="11776"/>
                    <a:pt x="1827" y="13602"/>
                    <a:pt x="4078" y="13602"/>
                  </a:cubicBezTo>
                  <a:cubicBezTo>
                    <a:pt x="6328" y="13602"/>
                    <a:pt x="8155" y="11776"/>
                    <a:pt x="8155" y="9525"/>
                  </a:cubicBezTo>
                  <a:lnTo>
                    <a:pt x="8155" y="4077"/>
                  </a:lnTo>
                  <a:cubicBezTo>
                    <a:pt x="8155" y="1827"/>
                    <a:pt x="6328" y="0"/>
                    <a:pt x="40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46"/>
            <p:cNvSpPr/>
            <p:nvPr/>
          </p:nvSpPr>
          <p:spPr>
            <a:xfrm>
              <a:off x="1893575" y="920875"/>
              <a:ext cx="362925" cy="343150"/>
            </a:xfrm>
            <a:custGeom>
              <a:avLst/>
              <a:gdLst/>
              <a:ahLst/>
              <a:cxnLst/>
              <a:rect l="l" t="t" r="r" b="b"/>
              <a:pathLst>
                <a:path w="14517" h="13726" extrusionOk="0">
                  <a:moveTo>
                    <a:pt x="4469" y="1"/>
                  </a:moveTo>
                  <a:cubicBezTo>
                    <a:pt x="3425" y="1"/>
                    <a:pt x="2382" y="401"/>
                    <a:pt x="1599" y="1200"/>
                  </a:cubicBezTo>
                  <a:cubicBezTo>
                    <a:pt x="0" y="2798"/>
                    <a:pt x="0" y="5375"/>
                    <a:pt x="1599" y="6973"/>
                  </a:cubicBezTo>
                  <a:lnTo>
                    <a:pt x="7144" y="12551"/>
                  </a:lnTo>
                  <a:cubicBezTo>
                    <a:pt x="7960" y="13334"/>
                    <a:pt x="9003" y="13726"/>
                    <a:pt x="10047" y="13726"/>
                  </a:cubicBezTo>
                  <a:cubicBezTo>
                    <a:pt x="11091" y="13726"/>
                    <a:pt x="12135" y="13334"/>
                    <a:pt x="12918" y="12519"/>
                  </a:cubicBezTo>
                  <a:cubicBezTo>
                    <a:pt x="14516" y="10953"/>
                    <a:pt x="14516" y="8376"/>
                    <a:pt x="12918" y="6778"/>
                  </a:cubicBezTo>
                  <a:lnTo>
                    <a:pt x="7340" y="1200"/>
                  </a:lnTo>
                  <a:cubicBezTo>
                    <a:pt x="6557" y="401"/>
                    <a:pt x="5513" y="1"/>
                    <a:pt x="44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46"/>
            <p:cNvSpPr/>
            <p:nvPr/>
          </p:nvSpPr>
          <p:spPr>
            <a:xfrm>
              <a:off x="5343925" y="920875"/>
              <a:ext cx="362925" cy="343150"/>
            </a:xfrm>
            <a:custGeom>
              <a:avLst/>
              <a:gdLst/>
              <a:ahLst/>
              <a:cxnLst/>
              <a:rect l="l" t="t" r="r" b="b"/>
              <a:pathLst>
                <a:path w="14517" h="13726" extrusionOk="0">
                  <a:moveTo>
                    <a:pt x="10048" y="1"/>
                  </a:moveTo>
                  <a:cubicBezTo>
                    <a:pt x="9004" y="1"/>
                    <a:pt x="7960" y="401"/>
                    <a:pt x="7177" y="1200"/>
                  </a:cubicBezTo>
                  <a:lnTo>
                    <a:pt x="1599" y="6778"/>
                  </a:lnTo>
                  <a:cubicBezTo>
                    <a:pt x="1" y="8376"/>
                    <a:pt x="1" y="10953"/>
                    <a:pt x="1599" y="12519"/>
                  </a:cubicBezTo>
                  <a:cubicBezTo>
                    <a:pt x="2382" y="13334"/>
                    <a:pt x="3426" y="13726"/>
                    <a:pt x="4470" y="13726"/>
                  </a:cubicBezTo>
                  <a:cubicBezTo>
                    <a:pt x="5514" y="13726"/>
                    <a:pt x="6558" y="13334"/>
                    <a:pt x="7373" y="12519"/>
                  </a:cubicBezTo>
                  <a:lnTo>
                    <a:pt x="12918" y="6973"/>
                  </a:lnTo>
                  <a:cubicBezTo>
                    <a:pt x="14517" y="5375"/>
                    <a:pt x="14517" y="2798"/>
                    <a:pt x="12918" y="1200"/>
                  </a:cubicBezTo>
                  <a:cubicBezTo>
                    <a:pt x="12136" y="401"/>
                    <a:pt x="11092" y="1"/>
                    <a:pt x="100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46"/>
            <p:cNvSpPr/>
            <p:nvPr/>
          </p:nvSpPr>
          <p:spPr>
            <a:xfrm>
              <a:off x="6039550" y="2715600"/>
              <a:ext cx="340900" cy="203900"/>
            </a:xfrm>
            <a:custGeom>
              <a:avLst/>
              <a:gdLst/>
              <a:ahLst/>
              <a:cxnLst/>
              <a:rect l="l" t="t" r="r" b="b"/>
              <a:pathLst>
                <a:path w="13636" h="8156" extrusionOk="0">
                  <a:moveTo>
                    <a:pt x="4078" y="0"/>
                  </a:moveTo>
                  <a:cubicBezTo>
                    <a:pt x="1827" y="0"/>
                    <a:pt x="1" y="1827"/>
                    <a:pt x="1" y="4078"/>
                  </a:cubicBezTo>
                  <a:cubicBezTo>
                    <a:pt x="1" y="6328"/>
                    <a:pt x="1827" y="8155"/>
                    <a:pt x="4078" y="8155"/>
                  </a:cubicBezTo>
                  <a:lnTo>
                    <a:pt x="9558" y="8155"/>
                  </a:lnTo>
                  <a:cubicBezTo>
                    <a:pt x="11809" y="8155"/>
                    <a:pt x="13636" y="6328"/>
                    <a:pt x="13636" y="4078"/>
                  </a:cubicBezTo>
                  <a:cubicBezTo>
                    <a:pt x="13636" y="1827"/>
                    <a:pt x="11809" y="0"/>
                    <a:pt x="95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46"/>
            <p:cNvSpPr/>
            <p:nvPr/>
          </p:nvSpPr>
          <p:spPr>
            <a:xfrm>
              <a:off x="1219975" y="2715600"/>
              <a:ext cx="340900" cy="203900"/>
            </a:xfrm>
            <a:custGeom>
              <a:avLst/>
              <a:gdLst/>
              <a:ahLst/>
              <a:cxnLst/>
              <a:rect l="l" t="t" r="r" b="b"/>
              <a:pathLst>
                <a:path w="13636" h="8156" extrusionOk="0">
                  <a:moveTo>
                    <a:pt x="4078" y="0"/>
                  </a:moveTo>
                  <a:cubicBezTo>
                    <a:pt x="1827" y="0"/>
                    <a:pt x="0" y="1827"/>
                    <a:pt x="0" y="4078"/>
                  </a:cubicBezTo>
                  <a:cubicBezTo>
                    <a:pt x="0" y="6328"/>
                    <a:pt x="1827" y="8155"/>
                    <a:pt x="4078" y="8155"/>
                  </a:cubicBezTo>
                  <a:lnTo>
                    <a:pt x="9558" y="8155"/>
                  </a:lnTo>
                  <a:cubicBezTo>
                    <a:pt x="11809" y="8155"/>
                    <a:pt x="13635" y="6328"/>
                    <a:pt x="13635" y="4078"/>
                  </a:cubicBezTo>
                  <a:cubicBezTo>
                    <a:pt x="13635" y="1827"/>
                    <a:pt x="11809" y="0"/>
                    <a:pt x="95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46"/>
            <p:cNvSpPr/>
            <p:nvPr/>
          </p:nvSpPr>
          <p:spPr>
            <a:xfrm>
              <a:off x="1842200" y="817925"/>
              <a:ext cx="3916025" cy="4639400"/>
            </a:xfrm>
            <a:custGeom>
              <a:avLst/>
              <a:gdLst/>
              <a:ahLst/>
              <a:cxnLst/>
              <a:rect l="l" t="t" r="r" b="b"/>
              <a:pathLst>
                <a:path w="156641" h="185576" extrusionOk="0">
                  <a:moveTo>
                    <a:pt x="78321" y="8156"/>
                  </a:moveTo>
                  <a:cubicBezTo>
                    <a:pt x="117008" y="8156"/>
                    <a:pt x="148486" y="39601"/>
                    <a:pt x="148486" y="78288"/>
                  </a:cubicBezTo>
                  <a:cubicBezTo>
                    <a:pt x="148486" y="110028"/>
                    <a:pt x="127087" y="137885"/>
                    <a:pt x="96457" y="146072"/>
                  </a:cubicBezTo>
                  <a:cubicBezTo>
                    <a:pt x="94696" y="146562"/>
                    <a:pt x="93456" y="148160"/>
                    <a:pt x="93456" y="150019"/>
                  </a:cubicBezTo>
                  <a:lnTo>
                    <a:pt x="93456" y="157587"/>
                  </a:lnTo>
                  <a:lnTo>
                    <a:pt x="63185" y="157587"/>
                  </a:lnTo>
                  <a:lnTo>
                    <a:pt x="63185" y="150019"/>
                  </a:lnTo>
                  <a:cubicBezTo>
                    <a:pt x="63185" y="148160"/>
                    <a:pt x="61945" y="146562"/>
                    <a:pt x="60184" y="146072"/>
                  </a:cubicBezTo>
                  <a:cubicBezTo>
                    <a:pt x="29554" y="137885"/>
                    <a:pt x="8155" y="110028"/>
                    <a:pt x="8155" y="78288"/>
                  </a:cubicBezTo>
                  <a:cubicBezTo>
                    <a:pt x="8155" y="39601"/>
                    <a:pt x="39633" y="8156"/>
                    <a:pt x="78321" y="8156"/>
                  </a:cubicBezTo>
                  <a:close/>
                  <a:moveTo>
                    <a:pt x="96914" y="165742"/>
                  </a:moveTo>
                  <a:lnTo>
                    <a:pt x="96914" y="177420"/>
                  </a:lnTo>
                  <a:lnTo>
                    <a:pt x="59727" y="177420"/>
                  </a:lnTo>
                  <a:lnTo>
                    <a:pt x="59727" y="165742"/>
                  </a:lnTo>
                  <a:close/>
                  <a:moveTo>
                    <a:pt x="78321" y="1"/>
                  </a:moveTo>
                  <a:cubicBezTo>
                    <a:pt x="35132" y="1"/>
                    <a:pt x="0" y="35100"/>
                    <a:pt x="0" y="78288"/>
                  </a:cubicBezTo>
                  <a:cubicBezTo>
                    <a:pt x="0" y="112670"/>
                    <a:pt x="22475" y="142974"/>
                    <a:pt x="55030" y="153086"/>
                  </a:cubicBezTo>
                  <a:lnTo>
                    <a:pt x="55030" y="157620"/>
                  </a:lnTo>
                  <a:cubicBezTo>
                    <a:pt x="53073" y="157913"/>
                    <a:pt x="51572" y="159610"/>
                    <a:pt x="51572" y="161665"/>
                  </a:cubicBezTo>
                  <a:lnTo>
                    <a:pt x="51572" y="181498"/>
                  </a:lnTo>
                  <a:cubicBezTo>
                    <a:pt x="51572" y="183748"/>
                    <a:pt x="53399" y="185575"/>
                    <a:pt x="55650" y="185575"/>
                  </a:cubicBezTo>
                  <a:lnTo>
                    <a:pt x="100991" y="185575"/>
                  </a:lnTo>
                  <a:cubicBezTo>
                    <a:pt x="103242" y="185575"/>
                    <a:pt x="105069" y="183748"/>
                    <a:pt x="105069" y="181498"/>
                  </a:cubicBezTo>
                  <a:lnTo>
                    <a:pt x="105069" y="161665"/>
                  </a:lnTo>
                  <a:cubicBezTo>
                    <a:pt x="105069" y="159610"/>
                    <a:pt x="103568" y="157913"/>
                    <a:pt x="101611" y="157620"/>
                  </a:cubicBezTo>
                  <a:lnTo>
                    <a:pt x="101611" y="153086"/>
                  </a:lnTo>
                  <a:cubicBezTo>
                    <a:pt x="134166" y="142974"/>
                    <a:pt x="156641" y="112670"/>
                    <a:pt x="156641" y="78288"/>
                  </a:cubicBezTo>
                  <a:cubicBezTo>
                    <a:pt x="156641" y="35100"/>
                    <a:pt x="121509" y="1"/>
                    <a:pt x="78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46"/>
            <p:cNvSpPr/>
            <p:nvPr/>
          </p:nvSpPr>
          <p:spPr>
            <a:xfrm>
              <a:off x="4967175" y="2587175"/>
              <a:ext cx="218575" cy="203475"/>
            </a:xfrm>
            <a:custGeom>
              <a:avLst/>
              <a:gdLst/>
              <a:ahLst/>
              <a:cxnLst/>
              <a:rect l="l" t="t" r="r" b="b"/>
              <a:pathLst>
                <a:path w="8743" h="8139" extrusionOk="0">
                  <a:moveTo>
                    <a:pt x="4427" y="1"/>
                  </a:moveTo>
                  <a:cubicBezTo>
                    <a:pt x="3485" y="1"/>
                    <a:pt x="2543" y="323"/>
                    <a:pt x="1795" y="962"/>
                  </a:cubicBezTo>
                  <a:cubicBezTo>
                    <a:pt x="490" y="2038"/>
                    <a:pt x="1" y="3865"/>
                    <a:pt x="588" y="5431"/>
                  </a:cubicBezTo>
                  <a:cubicBezTo>
                    <a:pt x="1142" y="7062"/>
                    <a:pt x="2708" y="8138"/>
                    <a:pt x="4404" y="8138"/>
                  </a:cubicBezTo>
                  <a:cubicBezTo>
                    <a:pt x="6329" y="8138"/>
                    <a:pt x="8025" y="6736"/>
                    <a:pt x="8417" y="4876"/>
                  </a:cubicBezTo>
                  <a:cubicBezTo>
                    <a:pt x="8743" y="3213"/>
                    <a:pt x="7992" y="1484"/>
                    <a:pt x="6557" y="603"/>
                  </a:cubicBezTo>
                  <a:cubicBezTo>
                    <a:pt x="5911" y="201"/>
                    <a:pt x="5169" y="1"/>
                    <a:pt x="44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46"/>
            <p:cNvSpPr/>
            <p:nvPr/>
          </p:nvSpPr>
          <p:spPr>
            <a:xfrm>
              <a:off x="3253000" y="2027300"/>
              <a:ext cx="1130300" cy="1130325"/>
            </a:xfrm>
            <a:custGeom>
              <a:avLst/>
              <a:gdLst/>
              <a:ahLst/>
              <a:cxnLst/>
              <a:rect l="l" t="t" r="r" b="b"/>
              <a:pathLst>
                <a:path w="45212" h="45213" extrusionOk="0">
                  <a:moveTo>
                    <a:pt x="22606" y="8156"/>
                  </a:moveTo>
                  <a:cubicBezTo>
                    <a:pt x="30565" y="8156"/>
                    <a:pt x="37057" y="14647"/>
                    <a:pt x="37057" y="22607"/>
                  </a:cubicBezTo>
                  <a:cubicBezTo>
                    <a:pt x="37057" y="30566"/>
                    <a:pt x="30565" y="37057"/>
                    <a:pt x="22606" y="37057"/>
                  </a:cubicBezTo>
                  <a:cubicBezTo>
                    <a:pt x="14647" y="37057"/>
                    <a:pt x="8156" y="30566"/>
                    <a:pt x="8156" y="22607"/>
                  </a:cubicBezTo>
                  <a:cubicBezTo>
                    <a:pt x="8156" y="14647"/>
                    <a:pt x="14647" y="8156"/>
                    <a:pt x="22606" y="8156"/>
                  </a:cubicBezTo>
                  <a:close/>
                  <a:moveTo>
                    <a:pt x="22606" y="1"/>
                  </a:moveTo>
                  <a:cubicBezTo>
                    <a:pt x="10145" y="1"/>
                    <a:pt x="1" y="10146"/>
                    <a:pt x="1" y="22607"/>
                  </a:cubicBezTo>
                  <a:cubicBezTo>
                    <a:pt x="1" y="35067"/>
                    <a:pt x="10145" y="45212"/>
                    <a:pt x="22606" y="45212"/>
                  </a:cubicBezTo>
                  <a:cubicBezTo>
                    <a:pt x="35067" y="45212"/>
                    <a:pt x="45212" y="35067"/>
                    <a:pt x="45212" y="22607"/>
                  </a:cubicBezTo>
                  <a:cubicBezTo>
                    <a:pt x="45212" y="10146"/>
                    <a:pt x="35067" y="1"/>
                    <a:pt x="226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46"/>
            <p:cNvSpPr/>
            <p:nvPr/>
          </p:nvSpPr>
          <p:spPr>
            <a:xfrm>
              <a:off x="2452175" y="1433625"/>
              <a:ext cx="2683025" cy="2731950"/>
            </a:xfrm>
            <a:custGeom>
              <a:avLst/>
              <a:gdLst/>
              <a:ahLst/>
              <a:cxnLst/>
              <a:rect l="l" t="t" r="r" b="b"/>
              <a:pathLst>
                <a:path w="107321" h="109278" extrusionOk="0">
                  <a:moveTo>
                    <a:pt x="71047" y="79528"/>
                  </a:moveTo>
                  <a:cubicBezTo>
                    <a:pt x="72221" y="79528"/>
                    <a:pt x="73167" y="80474"/>
                    <a:pt x="73167" y="81648"/>
                  </a:cubicBezTo>
                  <a:lnTo>
                    <a:pt x="73167" y="97306"/>
                  </a:lnTo>
                  <a:cubicBezTo>
                    <a:pt x="67279" y="99850"/>
                    <a:pt x="60959" y="101122"/>
                    <a:pt x="54643" y="101122"/>
                  </a:cubicBezTo>
                  <a:cubicBezTo>
                    <a:pt x="48327" y="101122"/>
                    <a:pt x="42015" y="99850"/>
                    <a:pt x="36144" y="97306"/>
                  </a:cubicBezTo>
                  <a:lnTo>
                    <a:pt x="36144" y="81648"/>
                  </a:lnTo>
                  <a:cubicBezTo>
                    <a:pt x="36144" y="80474"/>
                    <a:pt x="37057" y="79528"/>
                    <a:pt x="38231" y="79528"/>
                  </a:cubicBezTo>
                  <a:close/>
                  <a:moveTo>
                    <a:pt x="54639" y="1"/>
                  </a:moveTo>
                  <a:cubicBezTo>
                    <a:pt x="40026" y="1"/>
                    <a:pt x="26293" y="5677"/>
                    <a:pt x="15985" y="15984"/>
                  </a:cubicBezTo>
                  <a:cubicBezTo>
                    <a:pt x="5677" y="26292"/>
                    <a:pt x="1" y="40025"/>
                    <a:pt x="1" y="54639"/>
                  </a:cubicBezTo>
                  <a:cubicBezTo>
                    <a:pt x="1" y="69253"/>
                    <a:pt x="5677" y="82986"/>
                    <a:pt x="15985" y="93294"/>
                  </a:cubicBezTo>
                  <a:cubicBezTo>
                    <a:pt x="20160" y="97469"/>
                    <a:pt x="24955" y="100927"/>
                    <a:pt x="30207" y="103536"/>
                  </a:cubicBezTo>
                  <a:lnTo>
                    <a:pt x="30240" y="103536"/>
                  </a:lnTo>
                  <a:cubicBezTo>
                    <a:pt x="37873" y="107353"/>
                    <a:pt x="46256" y="109277"/>
                    <a:pt x="54639" y="109277"/>
                  </a:cubicBezTo>
                  <a:cubicBezTo>
                    <a:pt x="63023" y="109277"/>
                    <a:pt x="71406" y="107353"/>
                    <a:pt x="79039" y="103536"/>
                  </a:cubicBezTo>
                  <a:lnTo>
                    <a:pt x="79071" y="103536"/>
                  </a:lnTo>
                  <a:cubicBezTo>
                    <a:pt x="84323" y="100927"/>
                    <a:pt x="89118" y="97469"/>
                    <a:pt x="93294" y="93294"/>
                  </a:cubicBezTo>
                  <a:cubicBezTo>
                    <a:pt x="99394" y="87194"/>
                    <a:pt x="104026" y="79658"/>
                    <a:pt x="106635" y="71503"/>
                  </a:cubicBezTo>
                  <a:cubicBezTo>
                    <a:pt x="107320" y="69351"/>
                    <a:pt x="106146" y="67067"/>
                    <a:pt x="103993" y="66382"/>
                  </a:cubicBezTo>
                  <a:cubicBezTo>
                    <a:pt x="103576" y="66241"/>
                    <a:pt x="103152" y="66174"/>
                    <a:pt x="102734" y="66174"/>
                  </a:cubicBezTo>
                  <a:cubicBezTo>
                    <a:pt x="101025" y="66174"/>
                    <a:pt x="99422" y="67288"/>
                    <a:pt x="98872" y="68992"/>
                  </a:cubicBezTo>
                  <a:cubicBezTo>
                    <a:pt x="96621" y="76038"/>
                    <a:pt x="92804" y="82268"/>
                    <a:pt x="87520" y="87520"/>
                  </a:cubicBezTo>
                  <a:cubicBezTo>
                    <a:pt x="85595" y="89444"/>
                    <a:pt x="83508" y="91206"/>
                    <a:pt x="81322" y="92739"/>
                  </a:cubicBezTo>
                  <a:lnTo>
                    <a:pt x="81322" y="81648"/>
                  </a:lnTo>
                  <a:cubicBezTo>
                    <a:pt x="81322" y="75972"/>
                    <a:pt x="76723" y="71373"/>
                    <a:pt x="71047" y="71373"/>
                  </a:cubicBezTo>
                  <a:lnTo>
                    <a:pt x="38231" y="71373"/>
                  </a:lnTo>
                  <a:cubicBezTo>
                    <a:pt x="32588" y="71373"/>
                    <a:pt x="27989" y="75972"/>
                    <a:pt x="27989" y="81648"/>
                  </a:cubicBezTo>
                  <a:lnTo>
                    <a:pt x="27989" y="92739"/>
                  </a:lnTo>
                  <a:cubicBezTo>
                    <a:pt x="25771" y="91206"/>
                    <a:pt x="23683" y="89444"/>
                    <a:pt x="21758" y="87520"/>
                  </a:cubicBezTo>
                  <a:cubicBezTo>
                    <a:pt x="12984" y="78745"/>
                    <a:pt x="8156" y="67067"/>
                    <a:pt x="8156" y="54639"/>
                  </a:cubicBezTo>
                  <a:cubicBezTo>
                    <a:pt x="8156" y="42211"/>
                    <a:pt x="12984" y="30533"/>
                    <a:pt x="21758" y="21758"/>
                  </a:cubicBezTo>
                  <a:cubicBezTo>
                    <a:pt x="30533" y="12983"/>
                    <a:pt x="42211" y="8156"/>
                    <a:pt x="54639" y="8156"/>
                  </a:cubicBezTo>
                  <a:cubicBezTo>
                    <a:pt x="67067" y="8156"/>
                    <a:pt x="78778" y="12983"/>
                    <a:pt x="87520" y="21758"/>
                  </a:cubicBezTo>
                  <a:cubicBezTo>
                    <a:pt x="91076" y="25281"/>
                    <a:pt x="93979" y="29326"/>
                    <a:pt x="96230" y="33762"/>
                  </a:cubicBezTo>
                  <a:cubicBezTo>
                    <a:pt x="96946" y="35196"/>
                    <a:pt x="98384" y="36023"/>
                    <a:pt x="99869" y="36023"/>
                  </a:cubicBezTo>
                  <a:cubicBezTo>
                    <a:pt x="100480" y="36023"/>
                    <a:pt x="101098" y="35883"/>
                    <a:pt x="101677" y="35589"/>
                  </a:cubicBezTo>
                  <a:cubicBezTo>
                    <a:pt x="103699" y="34578"/>
                    <a:pt x="104515" y="32131"/>
                    <a:pt x="103504" y="30109"/>
                  </a:cubicBezTo>
                  <a:cubicBezTo>
                    <a:pt x="100894" y="24890"/>
                    <a:pt x="97436" y="20127"/>
                    <a:pt x="93294" y="15984"/>
                  </a:cubicBezTo>
                  <a:cubicBezTo>
                    <a:pt x="82986" y="5677"/>
                    <a:pt x="69253" y="1"/>
                    <a:pt x="546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0" name="Google Shape;990;p46"/>
          <p:cNvGrpSpPr/>
          <p:nvPr/>
        </p:nvGrpSpPr>
        <p:grpSpPr>
          <a:xfrm>
            <a:off x="4132870" y="4199795"/>
            <a:ext cx="332646" cy="317160"/>
            <a:chOff x="1190625" y="342500"/>
            <a:chExt cx="5255075" cy="5010425"/>
          </a:xfrm>
        </p:grpSpPr>
        <p:sp>
          <p:nvSpPr>
            <p:cNvPr id="991" name="Google Shape;991;p46"/>
            <p:cNvSpPr/>
            <p:nvPr/>
          </p:nvSpPr>
          <p:spPr>
            <a:xfrm>
              <a:off x="1190625" y="342500"/>
              <a:ext cx="5255075" cy="5010425"/>
            </a:xfrm>
            <a:custGeom>
              <a:avLst/>
              <a:gdLst/>
              <a:ahLst/>
              <a:cxnLst/>
              <a:rect l="l" t="t" r="r" b="b"/>
              <a:pathLst>
                <a:path w="210203" h="200417" extrusionOk="0">
                  <a:moveTo>
                    <a:pt x="141016" y="8155"/>
                  </a:moveTo>
                  <a:cubicBezTo>
                    <a:pt x="144180" y="8155"/>
                    <a:pt x="146724" y="10732"/>
                    <a:pt x="146724" y="13864"/>
                  </a:cubicBezTo>
                  <a:cubicBezTo>
                    <a:pt x="146724" y="17028"/>
                    <a:pt x="144180" y="19572"/>
                    <a:pt x="141016" y="19572"/>
                  </a:cubicBezTo>
                  <a:lnTo>
                    <a:pt x="111658" y="19572"/>
                  </a:lnTo>
                  <a:cubicBezTo>
                    <a:pt x="108526" y="19572"/>
                    <a:pt x="105949" y="17028"/>
                    <a:pt x="105949" y="13864"/>
                  </a:cubicBezTo>
                  <a:cubicBezTo>
                    <a:pt x="105949" y="10732"/>
                    <a:pt x="108526" y="8155"/>
                    <a:pt x="111658" y="8155"/>
                  </a:cubicBezTo>
                  <a:close/>
                  <a:moveTo>
                    <a:pt x="136221" y="27727"/>
                  </a:moveTo>
                  <a:lnTo>
                    <a:pt x="136221" y="36306"/>
                  </a:lnTo>
                  <a:cubicBezTo>
                    <a:pt x="132942" y="35915"/>
                    <a:pt x="129639" y="35719"/>
                    <a:pt x="126341" y="35719"/>
                  </a:cubicBezTo>
                  <a:cubicBezTo>
                    <a:pt x="123042" y="35719"/>
                    <a:pt x="119748" y="35915"/>
                    <a:pt x="116486" y="36306"/>
                  </a:cubicBezTo>
                  <a:lnTo>
                    <a:pt x="116486" y="27727"/>
                  </a:lnTo>
                  <a:close/>
                  <a:moveTo>
                    <a:pt x="111658" y="0"/>
                  </a:moveTo>
                  <a:cubicBezTo>
                    <a:pt x="104025" y="0"/>
                    <a:pt x="97794" y="6231"/>
                    <a:pt x="97794" y="13864"/>
                  </a:cubicBezTo>
                  <a:cubicBezTo>
                    <a:pt x="97794" y="20355"/>
                    <a:pt x="102296" y="25835"/>
                    <a:pt x="108331" y="27336"/>
                  </a:cubicBezTo>
                  <a:lnTo>
                    <a:pt x="108331" y="37709"/>
                  </a:lnTo>
                  <a:cubicBezTo>
                    <a:pt x="93586" y="41004"/>
                    <a:pt x="79592" y="48376"/>
                    <a:pt x="68176" y="59793"/>
                  </a:cubicBezTo>
                  <a:cubicBezTo>
                    <a:pt x="65664" y="62304"/>
                    <a:pt x="63348" y="64946"/>
                    <a:pt x="61227" y="67654"/>
                  </a:cubicBezTo>
                  <a:lnTo>
                    <a:pt x="31870" y="67654"/>
                  </a:lnTo>
                  <a:cubicBezTo>
                    <a:pt x="29619" y="67654"/>
                    <a:pt x="27792" y="69481"/>
                    <a:pt x="27792" y="71731"/>
                  </a:cubicBezTo>
                  <a:cubicBezTo>
                    <a:pt x="27792" y="73982"/>
                    <a:pt x="29619" y="75809"/>
                    <a:pt x="31870" y="75809"/>
                  </a:cubicBezTo>
                  <a:lnTo>
                    <a:pt x="55682" y="75809"/>
                  </a:lnTo>
                  <a:cubicBezTo>
                    <a:pt x="52714" y="80800"/>
                    <a:pt x="50300" y="86052"/>
                    <a:pt x="48441" y="91466"/>
                  </a:cubicBezTo>
                  <a:lnTo>
                    <a:pt x="4077" y="91466"/>
                  </a:lnTo>
                  <a:cubicBezTo>
                    <a:pt x="1827" y="91466"/>
                    <a:pt x="0" y="93293"/>
                    <a:pt x="0" y="95544"/>
                  </a:cubicBezTo>
                  <a:cubicBezTo>
                    <a:pt x="0" y="97795"/>
                    <a:pt x="1827" y="99621"/>
                    <a:pt x="4077" y="99621"/>
                  </a:cubicBezTo>
                  <a:lnTo>
                    <a:pt x="46157" y="99621"/>
                  </a:lnTo>
                  <a:cubicBezTo>
                    <a:pt x="44983" y="104775"/>
                    <a:pt x="44298" y="110027"/>
                    <a:pt x="44135" y="115312"/>
                  </a:cubicBezTo>
                  <a:lnTo>
                    <a:pt x="26096" y="115312"/>
                  </a:lnTo>
                  <a:cubicBezTo>
                    <a:pt x="23845" y="115312"/>
                    <a:pt x="22018" y="117138"/>
                    <a:pt x="22018" y="119389"/>
                  </a:cubicBezTo>
                  <a:cubicBezTo>
                    <a:pt x="22018" y="121640"/>
                    <a:pt x="23845" y="123467"/>
                    <a:pt x="26096" y="123467"/>
                  </a:cubicBezTo>
                  <a:lnTo>
                    <a:pt x="44265" y="123467"/>
                  </a:lnTo>
                  <a:cubicBezTo>
                    <a:pt x="44591" y="128718"/>
                    <a:pt x="45439" y="133970"/>
                    <a:pt x="46810" y="139124"/>
                  </a:cubicBezTo>
                  <a:lnTo>
                    <a:pt x="20387" y="139124"/>
                  </a:lnTo>
                  <a:cubicBezTo>
                    <a:pt x="18137" y="139124"/>
                    <a:pt x="16310" y="140951"/>
                    <a:pt x="16310" y="143202"/>
                  </a:cubicBezTo>
                  <a:cubicBezTo>
                    <a:pt x="16310" y="145452"/>
                    <a:pt x="18137" y="147279"/>
                    <a:pt x="20387" y="147279"/>
                  </a:cubicBezTo>
                  <a:lnTo>
                    <a:pt x="49419" y="147279"/>
                  </a:lnTo>
                  <a:cubicBezTo>
                    <a:pt x="53399" y="157880"/>
                    <a:pt x="59662" y="167797"/>
                    <a:pt x="68176" y="176278"/>
                  </a:cubicBezTo>
                  <a:cubicBezTo>
                    <a:pt x="81582" y="189717"/>
                    <a:pt x="99393" y="198133"/>
                    <a:pt x="118247" y="200025"/>
                  </a:cubicBezTo>
                  <a:cubicBezTo>
                    <a:pt x="120954" y="200286"/>
                    <a:pt x="123662" y="200417"/>
                    <a:pt x="126337" y="200417"/>
                  </a:cubicBezTo>
                  <a:cubicBezTo>
                    <a:pt x="142255" y="200417"/>
                    <a:pt x="157978" y="195817"/>
                    <a:pt x="171287" y="187108"/>
                  </a:cubicBezTo>
                  <a:cubicBezTo>
                    <a:pt x="173179" y="185901"/>
                    <a:pt x="173701" y="183357"/>
                    <a:pt x="172494" y="181497"/>
                  </a:cubicBezTo>
                  <a:cubicBezTo>
                    <a:pt x="171703" y="180290"/>
                    <a:pt x="170395" y="179628"/>
                    <a:pt x="169060" y="179628"/>
                  </a:cubicBezTo>
                  <a:cubicBezTo>
                    <a:pt x="168302" y="179628"/>
                    <a:pt x="167536" y="179841"/>
                    <a:pt x="166851" y="180290"/>
                  </a:cubicBezTo>
                  <a:cubicBezTo>
                    <a:pt x="154556" y="188285"/>
                    <a:pt x="140508" y="192190"/>
                    <a:pt x="126523" y="192190"/>
                  </a:cubicBezTo>
                  <a:cubicBezTo>
                    <a:pt x="107298" y="192190"/>
                    <a:pt x="88192" y="184812"/>
                    <a:pt x="73917" y="170537"/>
                  </a:cubicBezTo>
                  <a:cubicBezTo>
                    <a:pt x="44983" y="141571"/>
                    <a:pt x="44983" y="94500"/>
                    <a:pt x="73917" y="65566"/>
                  </a:cubicBezTo>
                  <a:cubicBezTo>
                    <a:pt x="88384" y="51099"/>
                    <a:pt x="107393" y="43866"/>
                    <a:pt x="126402" y="43866"/>
                  </a:cubicBezTo>
                  <a:cubicBezTo>
                    <a:pt x="145411" y="43866"/>
                    <a:pt x="164420" y="51099"/>
                    <a:pt x="178887" y="65566"/>
                  </a:cubicBezTo>
                  <a:cubicBezTo>
                    <a:pt x="203515" y="90194"/>
                    <a:pt x="207625" y="129240"/>
                    <a:pt x="188706" y="158402"/>
                  </a:cubicBezTo>
                  <a:cubicBezTo>
                    <a:pt x="187466" y="160294"/>
                    <a:pt x="188021" y="162806"/>
                    <a:pt x="189913" y="164046"/>
                  </a:cubicBezTo>
                  <a:cubicBezTo>
                    <a:pt x="190598" y="164495"/>
                    <a:pt x="191364" y="164708"/>
                    <a:pt x="192122" y="164708"/>
                  </a:cubicBezTo>
                  <a:cubicBezTo>
                    <a:pt x="193457" y="164708"/>
                    <a:pt x="194765" y="164045"/>
                    <a:pt x="195556" y="162839"/>
                  </a:cubicBezTo>
                  <a:cubicBezTo>
                    <a:pt x="205668" y="147279"/>
                    <a:pt x="210202" y="128457"/>
                    <a:pt x="208376" y="109864"/>
                  </a:cubicBezTo>
                  <a:cubicBezTo>
                    <a:pt x="206484" y="91010"/>
                    <a:pt x="198068" y="73232"/>
                    <a:pt x="184661" y="59793"/>
                  </a:cubicBezTo>
                  <a:cubicBezTo>
                    <a:pt x="173179" y="48343"/>
                    <a:pt x="159152" y="40971"/>
                    <a:pt x="144376" y="37676"/>
                  </a:cubicBezTo>
                  <a:lnTo>
                    <a:pt x="144376" y="27336"/>
                  </a:lnTo>
                  <a:cubicBezTo>
                    <a:pt x="150410" y="25835"/>
                    <a:pt x="154879" y="20355"/>
                    <a:pt x="154879" y="13864"/>
                  </a:cubicBezTo>
                  <a:cubicBezTo>
                    <a:pt x="154879" y="6231"/>
                    <a:pt x="148681" y="0"/>
                    <a:pt x="1410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46"/>
            <p:cNvSpPr/>
            <p:nvPr/>
          </p:nvSpPr>
          <p:spPr>
            <a:xfrm>
              <a:off x="5632625" y="4575750"/>
              <a:ext cx="203900" cy="203900"/>
            </a:xfrm>
            <a:custGeom>
              <a:avLst/>
              <a:gdLst/>
              <a:ahLst/>
              <a:cxnLst/>
              <a:rect l="l" t="t" r="r" b="b"/>
              <a:pathLst>
                <a:path w="8156" h="8156" extrusionOk="0">
                  <a:moveTo>
                    <a:pt x="4078" y="0"/>
                  </a:moveTo>
                  <a:cubicBezTo>
                    <a:pt x="3001" y="0"/>
                    <a:pt x="1958" y="424"/>
                    <a:pt x="1207" y="1174"/>
                  </a:cubicBezTo>
                  <a:cubicBezTo>
                    <a:pt x="424" y="1957"/>
                    <a:pt x="0" y="3001"/>
                    <a:pt x="0" y="4078"/>
                  </a:cubicBezTo>
                  <a:cubicBezTo>
                    <a:pt x="0" y="5154"/>
                    <a:pt x="424" y="6198"/>
                    <a:pt x="1207" y="6948"/>
                  </a:cubicBezTo>
                  <a:cubicBezTo>
                    <a:pt x="1958" y="7731"/>
                    <a:pt x="3001" y="8155"/>
                    <a:pt x="4078" y="8155"/>
                  </a:cubicBezTo>
                  <a:cubicBezTo>
                    <a:pt x="5154" y="8155"/>
                    <a:pt x="6198" y="7731"/>
                    <a:pt x="6981" y="6948"/>
                  </a:cubicBezTo>
                  <a:cubicBezTo>
                    <a:pt x="7731" y="6198"/>
                    <a:pt x="8155" y="5154"/>
                    <a:pt x="8155" y="4078"/>
                  </a:cubicBezTo>
                  <a:cubicBezTo>
                    <a:pt x="8155" y="3001"/>
                    <a:pt x="7731" y="1957"/>
                    <a:pt x="6981" y="1174"/>
                  </a:cubicBezTo>
                  <a:cubicBezTo>
                    <a:pt x="6198" y="424"/>
                    <a:pt x="5154" y="0"/>
                    <a:pt x="40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46"/>
            <p:cNvSpPr/>
            <p:nvPr/>
          </p:nvSpPr>
          <p:spPr>
            <a:xfrm>
              <a:off x="2769425" y="1712525"/>
              <a:ext cx="3162500" cy="3162525"/>
            </a:xfrm>
            <a:custGeom>
              <a:avLst/>
              <a:gdLst/>
              <a:ahLst/>
              <a:cxnLst/>
              <a:rect l="l" t="t" r="r" b="b"/>
              <a:pathLst>
                <a:path w="126500" h="126501" extrusionOk="0">
                  <a:moveTo>
                    <a:pt x="63250" y="8156"/>
                  </a:moveTo>
                  <a:cubicBezTo>
                    <a:pt x="93619" y="8156"/>
                    <a:pt x="118345" y="32849"/>
                    <a:pt x="118345" y="63251"/>
                  </a:cubicBezTo>
                  <a:cubicBezTo>
                    <a:pt x="118345" y="93620"/>
                    <a:pt x="93619" y="118346"/>
                    <a:pt x="63250" y="118346"/>
                  </a:cubicBezTo>
                  <a:cubicBezTo>
                    <a:pt x="32881" y="118346"/>
                    <a:pt x="8155" y="93620"/>
                    <a:pt x="8155" y="63251"/>
                  </a:cubicBezTo>
                  <a:cubicBezTo>
                    <a:pt x="8155" y="32849"/>
                    <a:pt x="32881" y="8156"/>
                    <a:pt x="63250" y="8156"/>
                  </a:cubicBezTo>
                  <a:close/>
                  <a:moveTo>
                    <a:pt x="63250" y="1"/>
                  </a:moveTo>
                  <a:cubicBezTo>
                    <a:pt x="28379" y="1"/>
                    <a:pt x="0" y="28380"/>
                    <a:pt x="0" y="63251"/>
                  </a:cubicBezTo>
                  <a:cubicBezTo>
                    <a:pt x="0" y="98121"/>
                    <a:pt x="28379" y="126501"/>
                    <a:pt x="63250" y="126501"/>
                  </a:cubicBezTo>
                  <a:cubicBezTo>
                    <a:pt x="98121" y="126501"/>
                    <a:pt x="126500" y="98121"/>
                    <a:pt x="126500" y="63251"/>
                  </a:cubicBezTo>
                  <a:cubicBezTo>
                    <a:pt x="126500" y="28380"/>
                    <a:pt x="98121" y="1"/>
                    <a:pt x="632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46"/>
            <p:cNvSpPr/>
            <p:nvPr/>
          </p:nvSpPr>
          <p:spPr>
            <a:xfrm>
              <a:off x="3801025" y="2474400"/>
              <a:ext cx="1378200" cy="1135825"/>
            </a:xfrm>
            <a:custGeom>
              <a:avLst/>
              <a:gdLst/>
              <a:ahLst/>
              <a:cxnLst/>
              <a:rect l="l" t="t" r="r" b="b"/>
              <a:pathLst>
                <a:path w="55128" h="45433" extrusionOk="0">
                  <a:moveTo>
                    <a:pt x="21986" y="28241"/>
                  </a:moveTo>
                  <a:cubicBezTo>
                    <a:pt x="24465" y="28241"/>
                    <a:pt x="26520" y="30264"/>
                    <a:pt x="26520" y="32776"/>
                  </a:cubicBezTo>
                  <a:cubicBezTo>
                    <a:pt x="26520" y="35255"/>
                    <a:pt x="24465" y="37277"/>
                    <a:pt x="21986" y="37277"/>
                  </a:cubicBezTo>
                  <a:cubicBezTo>
                    <a:pt x="19507" y="37277"/>
                    <a:pt x="17484" y="35255"/>
                    <a:pt x="17484" y="32776"/>
                  </a:cubicBezTo>
                  <a:cubicBezTo>
                    <a:pt x="17484" y="30264"/>
                    <a:pt x="19507" y="28241"/>
                    <a:pt x="21986" y="28241"/>
                  </a:cubicBezTo>
                  <a:close/>
                  <a:moveTo>
                    <a:pt x="50675" y="1"/>
                  </a:moveTo>
                  <a:cubicBezTo>
                    <a:pt x="49631" y="1"/>
                    <a:pt x="48587" y="400"/>
                    <a:pt x="47788" y="1200"/>
                  </a:cubicBezTo>
                  <a:lnTo>
                    <a:pt x="27597" y="21391"/>
                  </a:lnTo>
                  <a:cubicBezTo>
                    <a:pt x="25900" y="20576"/>
                    <a:pt x="24008" y="20087"/>
                    <a:pt x="21986" y="20087"/>
                  </a:cubicBezTo>
                  <a:cubicBezTo>
                    <a:pt x="19964" y="20087"/>
                    <a:pt x="18072" y="20576"/>
                    <a:pt x="16375" y="21391"/>
                  </a:cubicBezTo>
                  <a:lnTo>
                    <a:pt x="7340" y="12356"/>
                  </a:lnTo>
                  <a:cubicBezTo>
                    <a:pt x="6557" y="11573"/>
                    <a:pt x="5513" y="11181"/>
                    <a:pt x="4469" y="11181"/>
                  </a:cubicBezTo>
                  <a:cubicBezTo>
                    <a:pt x="3425" y="11181"/>
                    <a:pt x="2381" y="11573"/>
                    <a:pt x="1599" y="12356"/>
                  </a:cubicBezTo>
                  <a:cubicBezTo>
                    <a:pt x="0" y="13954"/>
                    <a:pt x="0" y="16531"/>
                    <a:pt x="1599" y="18129"/>
                  </a:cubicBezTo>
                  <a:lnTo>
                    <a:pt x="10634" y="27165"/>
                  </a:lnTo>
                  <a:cubicBezTo>
                    <a:pt x="9786" y="28861"/>
                    <a:pt x="9329" y="30753"/>
                    <a:pt x="9329" y="32776"/>
                  </a:cubicBezTo>
                  <a:cubicBezTo>
                    <a:pt x="9329" y="39756"/>
                    <a:pt x="15005" y="45432"/>
                    <a:pt x="21986" y="45432"/>
                  </a:cubicBezTo>
                  <a:cubicBezTo>
                    <a:pt x="28967" y="45432"/>
                    <a:pt x="34675" y="39756"/>
                    <a:pt x="34675" y="32776"/>
                  </a:cubicBezTo>
                  <a:cubicBezTo>
                    <a:pt x="34675" y="30753"/>
                    <a:pt x="34186" y="28861"/>
                    <a:pt x="33338" y="27165"/>
                  </a:cubicBezTo>
                  <a:lnTo>
                    <a:pt x="52942" y="7560"/>
                  </a:lnTo>
                  <a:lnTo>
                    <a:pt x="53562" y="6973"/>
                  </a:lnTo>
                  <a:cubicBezTo>
                    <a:pt x="55128" y="5375"/>
                    <a:pt x="55128" y="2798"/>
                    <a:pt x="53562" y="1200"/>
                  </a:cubicBezTo>
                  <a:cubicBezTo>
                    <a:pt x="52763" y="400"/>
                    <a:pt x="51719" y="1"/>
                    <a:pt x="506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46"/>
            <p:cNvSpPr/>
            <p:nvPr/>
          </p:nvSpPr>
          <p:spPr>
            <a:xfrm>
              <a:off x="5244450" y="3192650"/>
              <a:ext cx="298500" cy="203900"/>
            </a:xfrm>
            <a:custGeom>
              <a:avLst/>
              <a:gdLst/>
              <a:ahLst/>
              <a:cxnLst/>
              <a:rect l="l" t="t" r="r" b="b"/>
              <a:pathLst>
                <a:path w="11940" h="8156" extrusionOk="0">
                  <a:moveTo>
                    <a:pt x="4078" y="1"/>
                  </a:moveTo>
                  <a:cubicBezTo>
                    <a:pt x="1827" y="1"/>
                    <a:pt x="0" y="1827"/>
                    <a:pt x="0" y="4078"/>
                  </a:cubicBezTo>
                  <a:cubicBezTo>
                    <a:pt x="0" y="6329"/>
                    <a:pt x="1827" y="8156"/>
                    <a:pt x="4078" y="8156"/>
                  </a:cubicBezTo>
                  <a:lnTo>
                    <a:pt x="7862" y="8156"/>
                  </a:lnTo>
                  <a:cubicBezTo>
                    <a:pt x="10113" y="8156"/>
                    <a:pt x="11939" y="6329"/>
                    <a:pt x="11939" y="4078"/>
                  </a:cubicBezTo>
                  <a:cubicBezTo>
                    <a:pt x="11939" y="1827"/>
                    <a:pt x="10113" y="1"/>
                    <a:pt x="78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46"/>
            <p:cNvSpPr/>
            <p:nvPr/>
          </p:nvSpPr>
          <p:spPr>
            <a:xfrm>
              <a:off x="3159225" y="3190200"/>
              <a:ext cx="297675" cy="203900"/>
            </a:xfrm>
            <a:custGeom>
              <a:avLst/>
              <a:gdLst/>
              <a:ahLst/>
              <a:cxnLst/>
              <a:rect l="l" t="t" r="r" b="b"/>
              <a:pathLst>
                <a:path w="11907" h="8156" extrusionOk="0">
                  <a:moveTo>
                    <a:pt x="4078" y="1"/>
                  </a:moveTo>
                  <a:cubicBezTo>
                    <a:pt x="1827" y="1"/>
                    <a:pt x="0" y="1828"/>
                    <a:pt x="0" y="4078"/>
                  </a:cubicBezTo>
                  <a:cubicBezTo>
                    <a:pt x="0" y="6329"/>
                    <a:pt x="1827" y="8156"/>
                    <a:pt x="4078" y="8156"/>
                  </a:cubicBezTo>
                  <a:lnTo>
                    <a:pt x="7829" y="8156"/>
                  </a:lnTo>
                  <a:cubicBezTo>
                    <a:pt x="10080" y="8156"/>
                    <a:pt x="11907" y="6329"/>
                    <a:pt x="11907" y="4078"/>
                  </a:cubicBezTo>
                  <a:cubicBezTo>
                    <a:pt x="11907" y="1828"/>
                    <a:pt x="10080" y="1"/>
                    <a:pt x="78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46"/>
            <p:cNvSpPr/>
            <p:nvPr/>
          </p:nvSpPr>
          <p:spPr>
            <a:xfrm>
              <a:off x="4250350" y="2101525"/>
              <a:ext cx="203900" cy="298500"/>
            </a:xfrm>
            <a:custGeom>
              <a:avLst/>
              <a:gdLst/>
              <a:ahLst/>
              <a:cxnLst/>
              <a:rect l="l" t="t" r="r" b="b"/>
              <a:pathLst>
                <a:path w="8156" h="11940" extrusionOk="0">
                  <a:moveTo>
                    <a:pt x="4078" y="0"/>
                  </a:moveTo>
                  <a:cubicBezTo>
                    <a:pt x="1827" y="0"/>
                    <a:pt x="1" y="1827"/>
                    <a:pt x="1" y="4078"/>
                  </a:cubicBezTo>
                  <a:lnTo>
                    <a:pt x="1" y="7862"/>
                  </a:lnTo>
                  <a:cubicBezTo>
                    <a:pt x="1" y="10113"/>
                    <a:pt x="1827" y="11939"/>
                    <a:pt x="4078" y="11939"/>
                  </a:cubicBezTo>
                  <a:cubicBezTo>
                    <a:pt x="6329" y="11939"/>
                    <a:pt x="8156" y="10113"/>
                    <a:pt x="8156" y="7862"/>
                  </a:cubicBezTo>
                  <a:lnTo>
                    <a:pt x="8156" y="4078"/>
                  </a:lnTo>
                  <a:cubicBezTo>
                    <a:pt x="8156" y="1827"/>
                    <a:pt x="6329" y="0"/>
                    <a:pt x="40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46"/>
            <p:cNvSpPr/>
            <p:nvPr/>
          </p:nvSpPr>
          <p:spPr>
            <a:xfrm>
              <a:off x="4247900" y="4186750"/>
              <a:ext cx="203900" cy="298500"/>
            </a:xfrm>
            <a:custGeom>
              <a:avLst/>
              <a:gdLst/>
              <a:ahLst/>
              <a:cxnLst/>
              <a:rect l="l" t="t" r="r" b="b"/>
              <a:pathLst>
                <a:path w="8156" h="11940" extrusionOk="0">
                  <a:moveTo>
                    <a:pt x="4078" y="0"/>
                  </a:moveTo>
                  <a:cubicBezTo>
                    <a:pt x="1828" y="0"/>
                    <a:pt x="1" y="1827"/>
                    <a:pt x="1" y="4078"/>
                  </a:cubicBezTo>
                  <a:lnTo>
                    <a:pt x="1" y="7862"/>
                  </a:lnTo>
                  <a:cubicBezTo>
                    <a:pt x="1" y="10113"/>
                    <a:pt x="1828" y="11939"/>
                    <a:pt x="4078" y="11939"/>
                  </a:cubicBezTo>
                  <a:cubicBezTo>
                    <a:pt x="6329" y="11939"/>
                    <a:pt x="8156" y="10113"/>
                    <a:pt x="8156" y="7862"/>
                  </a:cubicBezTo>
                  <a:lnTo>
                    <a:pt x="8156" y="4078"/>
                  </a:lnTo>
                  <a:cubicBezTo>
                    <a:pt x="8156" y="1827"/>
                    <a:pt x="6329" y="0"/>
                    <a:pt x="40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46"/>
            <p:cNvSpPr/>
            <p:nvPr/>
          </p:nvSpPr>
          <p:spPr>
            <a:xfrm>
              <a:off x="1190625" y="3820600"/>
              <a:ext cx="203875" cy="203900"/>
            </a:xfrm>
            <a:custGeom>
              <a:avLst/>
              <a:gdLst/>
              <a:ahLst/>
              <a:cxnLst/>
              <a:rect l="l" t="t" r="r" b="b"/>
              <a:pathLst>
                <a:path w="8155" h="8156" extrusionOk="0">
                  <a:moveTo>
                    <a:pt x="4077" y="0"/>
                  </a:moveTo>
                  <a:cubicBezTo>
                    <a:pt x="3001" y="0"/>
                    <a:pt x="1957" y="424"/>
                    <a:pt x="1207" y="1207"/>
                  </a:cubicBezTo>
                  <a:cubicBezTo>
                    <a:pt x="424" y="1957"/>
                    <a:pt x="0" y="3001"/>
                    <a:pt x="0" y="4078"/>
                  </a:cubicBezTo>
                  <a:cubicBezTo>
                    <a:pt x="0" y="5154"/>
                    <a:pt x="424" y="6198"/>
                    <a:pt x="1207" y="6948"/>
                  </a:cubicBezTo>
                  <a:cubicBezTo>
                    <a:pt x="1957" y="7731"/>
                    <a:pt x="3001" y="8155"/>
                    <a:pt x="4077" y="8155"/>
                  </a:cubicBezTo>
                  <a:cubicBezTo>
                    <a:pt x="5154" y="8155"/>
                    <a:pt x="6198" y="7731"/>
                    <a:pt x="6948" y="6948"/>
                  </a:cubicBezTo>
                  <a:cubicBezTo>
                    <a:pt x="7731" y="6198"/>
                    <a:pt x="8155" y="5154"/>
                    <a:pt x="8155" y="4078"/>
                  </a:cubicBezTo>
                  <a:cubicBezTo>
                    <a:pt x="8155" y="3001"/>
                    <a:pt x="7731" y="1957"/>
                    <a:pt x="6948" y="1207"/>
                  </a:cubicBezTo>
                  <a:cubicBezTo>
                    <a:pt x="6198" y="424"/>
                    <a:pt x="5154" y="0"/>
                    <a:pt x="40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00" name="Google Shape;1000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9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6" grpId="0" animBg="1"/>
      <p:bldP spid="967" grpId="0" animBg="1"/>
      <p:bldP spid="96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47"/>
          <p:cNvSpPr txBox="1">
            <a:spLocks noGrp="1"/>
          </p:cNvSpPr>
          <p:nvPr>
            <p:ph type="title"/>
          </p:nvPr>
        </p:nvSpPr>
        <p:spPr>
          <a:xfrm>
            <a:off x="233721" y="182793"/>
            <a:ext cx="7028120" cy="7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es-ES" sz="2300">
                <a:solidFill>
                  <a:schemeClr val="dk1"/>
                </a:solidFill>
              </a:rPr>
              <a:t>To convince our stakeholders…</a:t>
            </a:r>
            <a:endParaRPr/>
          </a:p>
        </p:txBody>
      </p:sp>
      <p:sp>
        <p:nvSpPr>
          <p:cNvPr id="1006" name="Google Shape;1006;p47"/>
          <p:cNvSpPr txBox="1">
            <a:spLocks noGrp="1"/>
          </p:cNvSpPr>
          <p:nvPr>
            <p:ph type="subTitle" idx="1"/>
          </p:nvPr>
        </p:nvSpPr>
        <p:spPr>
          <a:xfrm>
            <a:off x="233721" y="1110119"/>
            <a:ext cx="5475963" cy="96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>
                <a:solidFill>
                  <a:schemeClr val="dk1"/>
                </a:solidFill>
              </a:rPr>
              <a:t>Show </a:t>
            </a:r>
            <a:r>
              <a:rPr lang="es-ES" err="1">
                <a:solidFill>
                  <a:schemeClr val="dk1"/>
                </a:solidFill>
              </a:rPr>
              <a:t>evidence</a:t>
            </a:r>
            <a:r>
              <a:rPr lang="es-ES">
                <a:solidFill>
                  <a:schemeClr val="dk1"/>
                </a:solidFill>
              </a:rPr>
              <a:t> </a:t>
            </a:r>
            <a:r>
              <a:rPr lang="es-ES" err="1">
                <a:solidFill>
                  <a:schemeClr val="dk1"/>
                </a:solidFill>
              </a:rPr>
              <a:t>about</a:t>
            </a:r>
            <a:r>
              <a:rPr lang="es-ES">
                <a:solidFill>
                  <a:schemeClr val="dk1"/>
                </a:solidFill>
              </a:rPr>
              <a:t> </a:t>
            </a:r>
            <a:r>
              <a:rPr lang="es-ES" err="1">
                <a:solidFill>
                  <a:schemeClr val="dk1"/>
                </a:solidFill>
              </a:rPr>
              <a:t>the</a:t>
            </a:r>
            <a:r>
              <a:rPr lang="es-ES">
                <a:solidFill>
                  <a:schemeClr val="dk1"/>
                </a:solidFill>
              </a:rPr>
              <a:t> </a:t>
            </a:r>
            <a:r>
              <a:rPr lang="es-ES" err="1">
                <a:solidFill>
                  <a:schemeClr val="dk1"/>
                </a:solidFill>
              </a:rPr>
              <a:t>effectiveness</a:t>
            </a:r>
            <a:r>
              <a:rPr lang="es-ES">
                <a:solidFill>
                  <a:schemeClr val="dk1"/>
                </a:solidFill>
              </a:rPr>
              <a:t> of Orange </a:t>
            </a:r>
            <a:r>
              <a:rPr lang="es-ES" err="1">
                <a:solidFill>
                  <a:schemeClr val="dk1"/>
                </a:solidFill>
              </a:rPr>
              <a:t>Economy</a:t>
            </a:r>
            <a:r>
              <a:rPr lang="es-ES">
                <a:solidFill>
                  <a:schemeClr val="dk1"/>
                </a:solidFill>
              </a:rPr>
              <a:t> in </a:t>
            </a:r>
            <a:r>
              <a:rPr lang="es-ES" err="1">
                <a:solidFill>
                  <a:schemeClr val="dk1"/>
                </a:solidFill>
              </a:rPr>
              <a:t>Latinoamerican</a:t>
            </a:r>
            <a:r>
              <a:rPr lang="es-ES">
                <a:solidFill>
                  <a:schemeClr val="dk1"/>
                </a:solidFill>
              </a:rPr>
              <a:t> </a:t>
            </a:r>
            <a:r>
              <a:rPr lang="es-ES" err="1">
                <a:solidFill>
                  <a:schemeClr val="dk1"/>
                </a:solidFill>
              </a:rPr>
              <a:t>Countries</a:t>
            </a:r>
            <a:r>
              <a:rPr lang="es-ES">
                <a:solidFill>
                  <a:schemeClr val="dk1"/>
                </a:solidFill>
              </a:rPr>
              <a:t>: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1008" name="Google Shape;1008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2BEC3BD-2BAA-EED7-244D-008457C228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" r="3465" b="-1"/>
          <a:stretch/>
        </p:blipFill>
        <p:spPr bwMode="auto">
          <a:xfrm>
            <a:off x="5363495" y="1063590"/>
            <a:ext cx="3037986" cy="396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48"/>
          <p:cNvSpPr txBox="1">
            <a:spLocks noGrp="1"/>
          </p:cNvSpPr>
          <p:nvPr>
            <p:ph type="subTitle" idx="1"/>
          </p:nvPr>
        </p:nvSpPr>
        <p:spPr>
          <a:xfrm>
            <a:off x="733909" y="404885"/>
            <a:ext cx="2838630" cy="433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2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s-ES" sz="3200" b="1">
                <a:solidFill>
                  <a:schemeClr val="dk1"/>
                </a:solidFill>
              </a:rPr>
              <a:t>2 - 11 %</a:t>
            </a:r>
            <a:endParaRPr lang="es-BO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s-ES" sz="3200" b="1">
                <a:solidFill>
                  <a:schemeClr val="dk1"/>
                </a:solidFill>
              </a:rPr>
              <a:t>GDP</a:t>
            </a: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3200" b="1">
              <a:solidFill>
                <a:schemeClr val="dk1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</a:pPr>
            <a:r>
              <a:rPr lang="es-ES" sz="1400">
                <a:solidFill>
                  <a:schemeClr val="dk1"/>
                </a:solidFill>
              </a:rPr>
              <a:t>WIPO-  WORLD INTELLECTUAL PROPERTY ORGANIZATION</a:t>
            </a:r>
          </a:p>
        </p:txBody>
      </p:sp>
      <p:pic>
        <p:nvPicPr>
          <p:cNvPr id="1014" name="Google Shape;1014;p48"/>
          <p:cNvPicPr preferRelativeResize="0"/>
          <p:nvPr/>
        </p:nvPicPr>
        <p:blipFill rotWithShape="1">
          <a:blip r:embed="rId3">
            <a:alphaModFix/>
          </a:blip>
          <a:srcRect l="29603" t="18315" r="29587" b="6551"/>
          <a:stretch/>
        </p:blipFill>
        <p:spPr>
          <a:xfrm>
            <a:off x="4167701" y="157934"/>
            <a:ext cx="4710485" cy="4827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10900" y="-11665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49"/>
          <p:cNvSpPr txBox="1">
            <a:spLocks noGrp="1"/>
          </p:cNvSpPr>
          <p:nvPr>
            <p:ph type="subTitle" idx="1"/>
          </p:nvPr>
        </p:nvSpPr>
        <p:spPr>
          <a:xfrm>
            <a:off x="431985" y="404885"/>
            <a:ext cx="1858259" cy="433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s-ES" sz="2000" b="1">
                <a:solidFill>
                  <a:schemeClr val="dk1"/>
                </a:solidFill>
              </a:rPr>
              <a:t>GDP </a:t>
            </a:r>
            <a:r>
              <a:rPr lang="es-ES" sz="2000" b="1" err="1">
                <a:solidFill>
                  <a:schemeClr val="dk1"/>
                </a:solidFill>
              </a:rPr>
              <a:t>by</a:t>
            </a:r>
            <a:r>
              <a:rPr lang="es-ES" sz="2000" b="1">
                <a:solidFill>
                  <a:schemeClr val="dk1"/>
                </a:solidFill>
              </a:rPr>
              <a:t> </a:t>
            </a:r>
            <a:r>
              <a:rPr lang="es-ES" sz="2000" b="1" err="1">
                <a:solidFill>
                  <a:schemeClr val="dk1"/>
                </a:solidFill>
              </a:rPr>
              <a:t>Economic</a:t>
            </a:r>
            <a:r>
              <a:rPr lang="es-ES" sz="2000" b="1">
                <a:solidFill>
                  <a:schemeClr val="dk1"/>
                </a:solidFill>
              </a:rPr>
              <a:t> </a:t>
            </a:r>
            <a:r>
              <a:rPr lang="es-ES" sz="2000" b="1" err="1">
                <a:solidFill>
                  <a:schemeClr val="dk1"/>
                </a:solidFill>
              </a:rPr>
              <a:t>Activity</a:t>
            </a:r>
            <a:endParaRPr sz="1800" b="1" err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8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800" b="1">
              <a:solidFill>
                <a:schemeClr val="dk1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</a:pPr>
            <a:r>
              <a:rPr lang="es-ES" sz="1400" b="1">
                <a:solidFill>
                  <a:schemeClr val="dk1"/>
                </a:solidFill>
              </a:rPr>
              <a:t>INE – NATIONAL INSTITUTE OF STATISTIC (BOLIVIA)</a:t>
            </a:r>
          </a:p>
        </p:txBody>
      </p:sp>
      <p:pic>
        <p:nvPicPr>
          <p:cNvPr id="1021" name="Google Shape;1021;p49"/>
          <p:cNvPicPr preferRelativeResize="0"/>
          <p:nvPr/>
        </p:nvPicPr>
        <p:blipFill rotWithShape="1">
          <a:blip r:embed="rId3">
            <a:alphaModFix/>
          </a:blip>
          <a:srcRect l="18362" t="20636" r="17368" b="6012"/>
          <a:stretch/>
        </p:blipFill>
        <p:spPr>
          <a:xfrm>
            <a:off x="2562131" y="808267"/>
            <a:ext cx="5851120" cy="3798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6701" y="120113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9"/>
          <p:cNvSpPr txBox="1">
            <a:spLocks noGrp="1"/>
          </p:cNvSpPr>
          <p:nvPr>
            <p:ph type="subTitle" idx="1"/>
          </p:nvPr>
        </p:nvSpPr>
        <p:spPr>
          <a:xfrm>
            <a:off x="733909" y="404885"/>
            <a:ext cx="2838630" cy="433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2000" b="1">
                <a:solidFill>
                  <a:schemeClr val="dk1"/>
                </a:solidFill>
              </a:rPr>
              <a:t/>
            </a:r>
            <a:br>
              <a:rPr lang="es-ES" sz="2000" b="1">
                <a:solidFill>
                  <a:schemeClr val="dk1"/>
                </a:solidFill>
              </a:rPr>
            </a:br>
            <a:r>
              <a:rPr lang="es-ES" sz="2000" b="1">
                <a:solidFill>
                  <a:schemeClr val="dk1"/>
                </a:solidFill>
              </a:rPr>
              <a:t>ORANGE ECOSYSTEM IN COCHABAMBA</a:t>
            </a:r>
            <a:endParaRPr/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0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0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s-ES" sz="1400" b="1">
                <a:solidFill>
                  <a:schemeClr val="dk1"/>
                </a:solidFill>
              </a:rPr>
              <a:t>IPEE - INSTITUTE OF BUSINESS ECONOMIC PROGRESS</a:t>
            </a:r>
            <a:endParaRPr sz="1400" b="1">
              <a:solidFill>
                <a:schemeClr val="dk1"/>
              </a:solidFill>
            </a:endParaRPr>
          </a:p>
        </p:txBody>
      </p:sp>
      <p:sp>
        <p:nvSpPr>
          <p:cNvPr id="483" name="Google Shape;483;p9"/>
          <p:cNvSpPr txBox="1"/>
          <p:nvPr/>
        </p:nvSpPr>
        <p:spPr>
          <a:xfrm>
            <a:off x="5162109" y="802035"/>
            <a:ext cx="2838600" cy="3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b="1" i="1" u="sng" err="1"/>
              <a:t>From</a:t>
            </a:r>
            <a:r>
              <a:rPr lang="es-ES" b="1" i="1" u="sng"/>
              <a:t> 1060</a:t>
            </a:r>
            <a:r>
              <a:rPr lang="es-ES" sz="1400" b="1" i="1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b="1" i="1" u="sng" err="1">
                <a:solidFill>
                  <a:srgbClr val="263238"/>
                </a:solidFill>
              </a:rPr>
              <a:t>enterprises</a:t>
            </a:r>
            <a:r>
              <a:rPr lang="es-ES" sz="1400" b="1" i="1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s-ES" b="1" i="1" u="sng"/>
              <a:t> </a:t>
            </a:r>
            <a:endParaRPr u="sng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err="1">
                <a:solidFill>
                  <a:srgbClr val="F97305"/>
                </a:solidFill>
              </a:rPr>
              <a:t>Gastronomy</a:t>
            </a:r>
            <a:r>
              <a:rPr lang="es-ES" sz="1400" b="1" i="0" u="none" strike="noStrike" cap="none">
                <a:solidFill>
                  <a:srgbClr val="F97305"/>
                </a:solidFill>
              </a:rPr>
              <a:t>:</a:t>
            </a:r>
            <a:endParaRPr b="1">
              <a:solidFill>
                <a:srgbClr val="F9730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Industrial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Products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Handicrafts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Antiques: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Support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media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digital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content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Creative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education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Books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newspapers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magazines: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Fashion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Haute Couture: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es-ES" b="1" i="1" u="sng"/>
              <a:t>From</a:t>
            </a:r>
            <a:r>
              <a:rPr lang="es-ES" sz="1400" b="1" i="1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285 </a:t>
            </a:r>
            <a:r>
              <a:rPr lang="es-ES" b="1" i="1" u="sng">
                <a:solidFill>
                  <a:srgbClr val="263238"/>
                </a:solidFill>
              </a:rPr>
              <a:t>virtual </a:t>
            </a:r>
            <a:r>
              <a:rPr lang="es-ES" b="1" i="1" u="sng" err="1"/>
              <a:t>entreprises</a:t>
            </a:r>
            <a:r>
              <a:rPr lang="es-ES" sz="1400" b="1" i="1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u="sng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 and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Heritage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A.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Visuals</a:t>
            </a:r>
            <a:endParaRPr lang="es-ES" err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err="1">
                <a:solidFill>
                  <a:srgbClr val="F97305"/>
                </a:solidFill>
              </a:rPr>
              <a:t>Tourism</a:t>
            </a:r>
            <a:r>
              <a:rPr lang="es-ES" sz="1400" b="1" i="0" u="none" strike="noStrike" cap="none">
                <a:solidFill>
                  <a:srgbClr val="F97305"/>
                </a:solidFill>
              </a:rPr>
              <a:t> and </a:t>
            </a:r>
            <a:r>
              <a:rPr lang="es-ES" sz="1400" b="1" i="0" u="none" strike="noStrike" cap="none" err="1">
                <a:solidFill>
                  <a:srgbClr val="F97305"/>
                </a:solidFill>
              </a:rPr>
              <a:t>Heritage</a:t>
            </a:r>
            <a:r>
              <a:rPr lang="es-ES" sz="1400" b="1" i="0" u="none" strike="noStrike" cap="none">
                <a:solidFill>
                  <a:srgbClr val="F97305"/>
                </a:solidFill>
              </a:rPr>
              <a:t>:</a:t>
            </a:r>
            <a:endParaRPr b="1">
              <a:solidFill>
                <a:srgbClr val="F9730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Performing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Show: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err="1">
                <a:solidFill>
                  <a:srgbClr val="F97305"/>
                </a:solidFill>
              </a:rPr>
              <a:t>Ind</a:t>
            </a:r>
            <a:r>
              <a:rPr lang="es-ES" sz="1400" b="1" i="0" u="none" strike="noStrike" cap="none">
                <a:solidFill>
                  <a:srgbClr val="F97305"/>
                </a:solidFill>
              </a:rPr>
              <a:t>. </a:t>
            </a:r>
            <a:r>
              <a:rPr lang="es-ES" sz="1400" b="1" i="0" u="none" strike="noStrike" cap="none" err="1">
                <a:solidFill>
                  <a:srgbClr val="F97305"/>
                </a:solidFill>
              </a:rPr>
              <a:t>Food</a:t>
            </a:r>
            <a:r>
              <a:rPr lang="es-ES" sz="1400" b="1" i="0" u="none" strike="noStrike" cap="none">
                <a:solidFill>
                  <a:srgbClr val="F97305"/>
                </a:solidFill>
              </a:rPr>
              <a:t> and </a:t>
            </a:r>
            <a:r>
              <a:rPr lang="es-ES" sz="1400" b="1" i="0" u="none" strike="noStrike" cap="none" err="1">
                <a:solidFill>
                  <a:srgbClr val="F97305"/>
                </a:solidFill>
              </a:rPr>
              <a:t>beverages</a:t>
            </a:r>
            <a:r>
              <a:rPr lang="es-ES" sz="1400" b="1" i="0" u="none" strike="noStrike" cap="none">
                <a:solidFill>
                  <a:srgbClr val="F97305"/>
                </a:solidFill>
              </a:rPr>
              <a:t>:</a:t>
            </a:r>
            <a:endParaRPr b="1">
              <a:solidFill>
                <a:srgbClr val="F9730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Editorial, Audiovisual,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9"/>
          <p:cNvSpPr txBox="1"/>
          <p:nvPr/>
        </p:nvSpPr>
        <p:spPr>
          <a:xfrm>
            <a:off x="7773173" y="1017478"/>
            <a:ext cx="32481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rgbClr val="F97305"/>
                </a:solidFill>
              </a:rPr>
              <a:t>37,1 %</a:t>
            </a:r>
            <a:endParaRPr b="1">
              <a:solidFill>
                <a:srgbClr val="F9730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11, 2%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10,3 %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3,7 %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5,7 %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7,6%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12,3%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rgbClr val="F97305"/>
                </a:solidFill>
              </a:rPr>
              <a:t>54%</a:t>
            </a:r>
            <a:endParaRPr b="1">
              <a:solidFill>
                <a:srgbClr val="F9730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1,8%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rgbClr val="F97305"/>
                </a:solidFill>
              </a:rPr>
              <a:t>13,3 %</a:t>
            </a:r>
            <a:endParaRPr b="1">
              <a:solidFill>
                <a:srgbClr val="F9730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9,1%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5" name="Google Shape;48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13976" y="76657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4204418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51"/>
          <p:cNvSpPr txBox="1">
            <a:spLocks noGrp="1"/>
          </p:cNvSpPr>
          <p:nvPr>
            <p:ph type="subTitle" idx="4294967295"/>
          </p:nvPr>
        </p:nvSpPr>
        <p:spPr>
          <a:xfrm>
            <a:off x="715499" y="1400075"/>
            <a:ext cx="7377851" cy="308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idea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generating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solutions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linkage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different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actors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economic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system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seemed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excellent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</a:t>
            </a:r>
            <a:r>
              <a:rPr lang="es-ES" sz="1400" b="1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them</a:t>
            </a:r>
            <a:endParaRPr sz="1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majority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thought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was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very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good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orange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economy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sectors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until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now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been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careless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little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activated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are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activated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given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cultural,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artistic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creative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Bolivia has.</a:t>
            </a:r>
            <a:endParaRPr sz="1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algn="just">
              <a:lnSpc>
                <a:spcPct val="150000"/>
              </a:lnSpc>
              <a:buClr>
                <a:schemeClr val="dk1"/>
              </a:buClr>
              <a:buSzPts val="1500"/>
            </a:pP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company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yet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constituted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already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received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request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services</a:t>
            </a:r>
            <a:r>
              <a:rPr lang="es-E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including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animation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production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talent</a:t>
            </a: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Cochabamba – Bolivia.</a:t>
            </a:r>
            <a:endParaRPr sz="1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400" dirty="0"/>
          </a:p>
        </p:txBody>
      </p:sp>
      <p:sp>
        <p:nvSpPr>
          <p:cNvPr id="1036" name="Google Shape;1036;p51"/>
          <p:cNvSpPr txBox="1">
            <a:spLocks noGrp="1"/>
          </p:cNvSpPr>
          <p:nvPr>
            <p:ph type="title"/>
          </p:nvPr>
        </p:nvSpPr>
        <p:spPr>
          <a:xfrm>
            <a:off x="715500" y="305803"/>
            <a:ext cx="7377850" cy="106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3500"/>
              <a:t>SOCIAL SUPPORT CAMPAIGN PERFORMANCE</a:t>
            </a:r>
            <a:endParaRPr sz="3500"/>
          </a:p>
        </p:txBody>
      </p:sp>
      <p:pic>
        <p:nvPicPr>
          <p:cNvPr id="1037" name="Google Shape;103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52"/>
          <p:cNvSpPr txBox="1">
            <a:spLocks noGrp="1"/>
          </p:cNvSpPr>
          <p:nvPr>
            <p:ph type="title"/>
          </p:nvPr>
        </p:nvSpPr>
        <p:spPr>
          <a:xfrm>
            <a:off x="467564" y="594210"/>
            <a:ext cx="3345900" cy="19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</a:pPr>
            <a:r>
              <a:rPr lang="es-ES" dirty="0" smtClean="0"/>
              <a:t>Instituto Eduardo Laredo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2000" dirty="0" smtClean="0">
                <a:solidFill>
                  <a:schemeClr val="tx1"/>
                </a:solidFill>
              </a:rPr>
              <a:t>Juan Pablo Barrientos</a:t>
            </a:r>
            <a:br>
              <a:rPr lang="es-ES" sz="2000" dirty="0" smtClean="0">
                <a:solidFill>
                  <a:schemeClr val="tx1"/>
                </a:solidFill>
              </a:rPr>
            </a:br>
            <a:r>
              <a:rPr lang="es-ES" sz="2000" dirty="0" smtClean="0">
                <a:solidFill>
                  <a:schemeClr val="tx1"/>
                </a:solidFill>
              </a:rPr>
              <a:t>Director Artístico</a:t>
            </a:r>
            <a:r>
              <a:rPr lang="es-ES" dirty="0" smtClean="0"/>
              <a:t/>
            </a:r>
            <a:br>
              <a:rPr lang="es-ES" dirty="0" smtClean="0"/>
            </a:br>
            <a:endParaRPr dirty="0"/>
          </a:p>
        </p:txBody>
      </p:sp>
      <p:pic>
        <p:nvPicPr>
          <p:cNvPr id="2" name="INSTITUTO EDUARDO LARED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7473" y="954115"/>
            <a:ext cx="2459409" cy="210081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Subt Roberto Gallardo Actor Película Avaro El Sol de Glori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52604"/>
            <a:ext cx="9237519" cy="519610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745" y="780620"/>
            <a:ext cx="2814634" cy="2814634"/>
          </a:xfrm>
          <a:prstGeom prst="rect">
            <a:avLst/>
          </a:prstGeom>
        </p:spPr>
      </p:pic>
      <p:sp>
        <p:nvSpPr>
          <p:cNvPr id="5" name="Google Shape;1042;p52"/>
          <p:cNvSpPr txBox="1">
            <a:spLocks/>
          </p:cNvSpPr>
          <p:nvPr/>
        </p:nvSpPr>
        <p:spPr>
          <a:xfrm>
            <a:off x="-97787" y="246114"/>
            <a:ext cx="3345900" cy="78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7800"/>
              </a:buClr>
              <a:buSzPts val="2200"/>
              <a:buFont typeface="Poppins ExtraBold"/>
              <a:buNone/>
              <a:defRPr sz="2400" b="0" i="0" u="none" strike="noStrike" cap="none">
                <a:solidFill>
                  <a:srgbClr val="FF8D00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accent2"/>
              </a:buClr>
              <a:buSzPts val="2400"/>
            </a:pPr>
            <a:r>
              <a:rPr lang="es-ES" dirty="0" smtClean="0"/>
              <a:t>Roberto Gallardo</a:t>
            </a:r>
          </a:p>
          <a:p>
            <a:pPr>
              <a:buClr>
                <a:schemeClr val="accent2"/>
              </a:buClr>
              <a:buSzPts val="2400"/>
            </a:pPr>
            <a:r>
              <a:rPr lang="es-ES" dirty="0" smtClean="0"/>
              <a:t>Actor</a:t>
            </a:r>
            <a:br>
              <a:rPr lang="es-ES" dirty="0" smtClean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56386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Google Shape;104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612" y="533589"/>
            <a:ext cx="2362037" cy="16137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50" name="Google Shape;1050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0785" y="3155710"/>
            <a:ext cx="3023100" cy="1611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 descr="estadistica">
            <a:extLst>
              <a:ext uri="{FF2B5EF4-FFF2-40B4-BE49-F238E27FC236}">
                <a16:creationId xmlns:a16="http://schemas.microsoft.com/office/drawing/2014/main" id="{28BC5949-C79B-94B0-1FBB-FE09B2B97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786" y="533590"/>
            <a:ext cx="3023099" cy="25555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oblación">
            <a:extLst>
              <a:ext uri="{FF2B5EF4-FFF2-40B4-BE49-F238E27FC236}">
                <a16:creationId xmlns:a16="http://schemas.microsoft.com/office/drawing/2014/main" id="{3BD1C5B9-B1F4-FD9E-E406-A12EF9E708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8"/>
          <a:stretch/>
        </p:blipFill>
        <p:spPr bwMode="auto">
          <a:xfrm>
            <a:off x="555612" y="3477133"/>
            <a:ext cx="2362037" cy="1289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3F35F9AE-6949-8FEF-4DE0-FFD8C15B7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12" y="2211481"/>
            <a:ext cx="2362037" cy="12107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 descr="Una persona con los brazos abiertos&#10;&#10;Descripción generada automáticamente con confianza media">
            <a:extLst>
              <a:ext uri="{FF2B5EF4-FFF2-40B4-BE49-F238E27FC236}">
                <a16:creationId xmlns:a16="http://schemas.microsoft.com/office/drawing/2014/main" id="{4A3D6A03-6A27-1A31-D849-81D8049E691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06" r="20264"/>
          <a:stretch/>
        </p:blipFill>
        <p:spPr>
          <a:xfrm>
            <a:off x="6080035" y="533590"/>
            <a:ext cx="3010086" cy="4233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C963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48" name="Google Shape;1048;p5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54"/>
          <p:cNvSpPr txBox="1">
            <a:spLocks noGrp="1"/>
          </p:cNvSpPr>
          <p:nvPr>
            <p:ph type="title"/>
          </p:nvPr>
        </p:nvSpPr>
        <p:spPr>
          <a:xfrm>
            <a:off x="460425" y="45371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SzPts val="2400"/>
            </a:pPr>
            <a:r>
              <a:rPr lang="es-ES"/>
              <a:t>ABOUT IMPROVEMENT STRATEGY...</a:t>
            </a:r>
            <a:endParaRPr/>
          </a:p>
        </p:txBody>
      </p:sp>
      <p:sp>
        <p:nvSpPr>
          <p:cNvPr id="1059" name="Google Shape;1059;p54"/>
          <p:cNvSpPr txBox="1"/>
          <p:nvPr/>
        </p:nvSpPr>
        <p:spPr>
          <a:xfrm>
            <a:off x="409724" y="1273749"/>
            <a:ext cx="5289807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es-ES" b="1" err="1">
                <a:latin typeface="Poppins"/>
                <a:ea typeface="Poppins"/>
                <a:cs typeface="Poppins"/>
                <a:sym typeface="Poppins"/>
              </a:rPr>
              <a:t>We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were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pleasantly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surprised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that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one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of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people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interviewed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did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know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about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Orange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Economy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of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and he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asked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help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take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project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into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account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"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when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go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alone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they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don't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take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it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very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seriously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,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when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it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supported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by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institution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panorama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changes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they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consider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your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ideas and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projects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”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(a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summary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of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words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).</a:t>
            </a:r>
            <a:endParaRPr lang="en-US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lang="es-ES"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important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information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obtained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that</a:t>
            </a:r>
            <a:r>
              <a:rPr lang="es-ES"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companies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are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interested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services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offer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 in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potential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of </a:t>
            </a:r>
            <a:r>
              <a:rPr lang="es-ES" sz="14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idea.</a:t>
            </a:r>
            <a:endParaRPr sz="12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60" name="Google Shape;1060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061" name="Google Shape;1061;p54"/>
          <p:cNvPicPr preferRelativeResize="0"/>
          <p:nvPr/>
        </p:nvPicPr>
        <p:blipFill rotWithShape="1">
          <a:blip r:embed="rId4">
            <a:alphaModFix/>
          </a:blip>
          <a:srcRect l="12558" t="14866" r="8954" b="11919"/>
          <a:stretch/>
        </p:blipFill>
        <p:spPr>
          <a:xfrm>
            <a:off x="5828024" y="1329220"/>
            <a:ext cx="2896993" cy="151931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n 2" descr="Un dibujo de un animal con la boca abierta&#10;&#10;Descripción generada automáticamente con confianza media">
            <a:extLst>
              <a:ext uri="{FF2B5EF4-FFF2-40B4-BE49-F238E27FC236}">
                <a16:creationId xmlns:a16="http://schemas.microsoft.com/office/drawing/2014/main" id="{BF0200EE-BE27-F0DE-0976-093A97B06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6532" y="3071532"/>
            <a:ext cx="3069918" cy="161825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55"/>
          <p:cNvSpPr txBox="1"/>
          <p:nvPr/>
        </p:nvSpPr>
        <p:spPr>
          <a:xfrm>
            <a:off x="482791" y="1044940"/>
            <a:ext cx="81936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Noto Sans Symbols"/>
              <a:buChar char="⮚"/>
            </a:pPr>
            <a:r>
              <a:rPr lang="es-ES" sz="1700" b="1" i="0" u="none" strike="noStrike" cap="none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s-ES" sz="17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hanks</a:t>
            </a:r>
            <a:r>
              <a:rPr lang="es-ES" sz="17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7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</a:t>
            </a:r>
            <a:r>
              <a:rPr lang="es-ES" sz="17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7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Course</a:t>
            </a:r>
            <a:r>
              <a:rPr lang="es-ES" sz="17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1 </a:t>
            </a:r>
            <a:r>
              <a:rPr lang="es-ES" sz="17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provided</a:t>
            </a:r>
            <a:r>
              <a:rPr lang="es-ES" sz="17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7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by</a:t>
            </a:r>
            <a:r>
              <a:rPr lang="es-ES" sz="17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SBC</a:t>
            </a:r>
            <a:r>
              <a:rPr lang="es-ES" sz="1700" b="1"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ES" sz="17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</a:t>
            </a:r>
            <a:r>
              <a:rPr lang="es-ES" sz="17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7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generate</a:t>
            </a:r>
            <a:r>
              <a:rPr lang="es-ES" sz="1700">
                <a:latin typeface="Poppins"/>
                <a:ea typeface="Poppins"/>
                <a:cs typeface="Poppins"/>
                <a:sym typeface="Poppins"/>
              </a:rPr>
              <a:t>:</a:t>
            </a:r>
            <a:endParaRPr sz="1700">
              <a:latin typeface="Poppins"/>
              <a:ea typeface="Poppins"/>
              <a:cs typeface="Poppins"/>
              <a:sym typeface="Poppins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latin typeface="Poppins"/>
                <a:ea typeface="Poppins"/>
                <a:cs typeface="Poppins"/>
                <a:sym typeface="Poppins"/>
              </a:rPr>
              <a:t>   </a:t>
            </a:r>
            <a:r>
              <a:rPr lang="es-ES" sz="1700" err="1">
                <a:latin typeface="Poppins"/>
                <a:ea typeface="Poppins"/>
                <a:cs typeface="Poppins"/>
                <a:sym typeface="Poppins"/>
              </a:rPr>
              <a:t>W</a:t>
            </a:r>
            <a:r>
              <a:rPr lang="es-ES" sz="17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ritten</a:t>
            </a:r>
            <a:r>
              <a:rPr lang="es-ES" sz="17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lang="es-ES" sz="1500"/>
              <a:t> </a:t>
            </a:r>
            <a:r>
              <a:rPr lang="es-ES" sz="17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orderly</a:t>
            </a:r>
            <a:r>
              <a:rPr lang="es-ES" sz="17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more </a:t>
            </a:r>
            <a:r>
              <a:rPr lang="es-ES" sz="17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detailed</a:t>
            </a:r>
            <a:r>
              <a:rPr lang="es-ES" sz="17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lang="es-ES" sz="17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pertinent</a:t>
            </a:r>
            <a:r>
              <a:rPr lang="es-ES" sz="17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7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information</a:t>
            </a:r>
            <a:r>
              <a:rPr lang="es-ES" sz="17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7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about</a:t>
            </a:r>
            <a:r>
              <a:rPr lang="es-ES" sz="17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7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500"/>
              <a:t>    </a:t>
            </a:r>
            <a:endParaRPr sz="15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latin typeface="Poppins"/>
                <a:ea typeface="Poppins"/>
                <a:cs typeface="Poppins"/>
                <a:sym typeface="Poppins"/>
              </a:rPr>
              <a:t>   </a:t>
            </a:r>
            <a:r>
              <a:rPr lang="es-ES" sz="17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problem</a:t>
            </a:r>
            <a:r>
              <a:rPr lang="es-ES" sz="17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lang="es-ES" sz="17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7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7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solution</a:t>
            </a:r>
            <a:r>
              <a:rPr lang="es-ES" sz="17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5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8" name="Google Shape;1068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E2D874C9-03BA-CF99-72AF-D83416568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5113" y="2430340"/>
            <a:ext cx="5048955" cy="189574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araguas&#10;&#10;Descripción generada automáticamente">
            <a:extLst>
              <a:ext uri="{FF2B5EF4-FFF2-40B4-BE49-F238E27FC236}">
                <a16:creationId xmlns:a16="http://schemas.microsoft.com/office/drawing/2014/main" id="{F9D90054-A9AD-EF40-3C3F-1C9B2BD53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726816">
            <a:off x="6798420" y="3130244"/>
            <a:ext cx="3102063" cy="3102063"/>
          </a:xfrm>
          <a:prstGeom prst="rect">
            <a:avLst/>
          </a:prstGeom>
        </p:spPr>
      </p:pic>
      <p:sp>
        <p:nvSpPr>
          <p:cNvPr id="1074" name="Google Shape;1074;p5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-ES" sz="2000" b="1">
                <a:solidFill>
                  <a:schemeClr val="dk1"/>
                </a:solidFill>
              </a:rPr>
              <a:t>New </a:t>
            </a:r>
            <a:r>
              <a:rPr lang="es-ES" sz="2000" b="1" err="1">
                <a:solidFill>
                  <a:schemeClr val="dk1"/>
                </a:solidFill>
              </a:rPr>
              <a:t>learnings</a:t>
            </a:r>
            <a:r>
              <a:rPr lang="es-ES" sz="2000" b="1">
                <a:solidFill>
                  <a:schemeClr val="dk1"/>
                </a:solidFill>
              </a:rPr>
              <a:t>:</a:t>
            </a:r>
            <a:endParaRPr sz="2000" b="1">
              <a:solidFill>
                <a:schemeClr val="dk1"/>
              </a:solidFill>
            </a:endParaRPr>
          </a:p>
        </p:txBody>
      </p:sp>
      <p:pic>
        <p:nvPicPr>
          <p:cNvPr id="1075" name="Google Shape;1075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1076" name="Google Shape;1076;p56"/>
          <p:cNvSpPr txBox="1"/>
          <p:nvPr/>
        </p:nvSpPr>
        <p:spPr>
          <a:xfrm>
            <a:off x="1097280" y="957757"/>
            <a:ext cx="6906300" cy="31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It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advisable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start</a:t>
            </a:r>
            <a:r>
              <a:rPr lang="es-E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with</a:t>
            </a:r>
            <a:r>
              <a:rPr lang="es-E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simple and </a:t>
            </a:r>
            <a:r>
              <a:rPr lang="es-E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solid</a:t>
            </a:r>
            <a:r>
              <a:rPr lang="es-E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bases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then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just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develop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expand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business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model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need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know more </a:t>
            </a:r>
            <a:r>
              <a:rPr lang="es-E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about</a:t>
            </a:r>
            <a:r>
              <a:rPr lang="es-E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ourselves</a:t>
            </a:r>
            <a:r>
              <a:rPr lang="es-E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as a Project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all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our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potentialities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 how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apply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them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lang="es-E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Statistics</a:t>
            </a:r>
            <a:r>
              <a:rPr lang="es-E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lang="es-E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metrics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are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very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important</a:t>
            </a:r>
            <a:r>
              <a:rPr lang="es-ES" sz="18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lang="en-U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It</a:t>
            </a:r>
            <a:r>
              <a:rPr lang="en-U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</a:t>
            </a:r>
            <a:r>
              <a:rPr lang="en-U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not</a:t>
            </a:r>
            <a:r>
              <a:rPr lang="en-U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necessary</a:t>
            </a:r>
            <a:r>
              <a:rPr lang="en-U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</a:t>
            </a:r>
            <a:r>
              <a:rPr lang="en-U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try </a:t>
            </a:r>
            <a:r>
              <a:rPr lang="en-U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</a:t>
            </a:r>
            <a:r>
              <a:rPr lang="en-U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solve</a:t>
            </a:r>
            <a:r>
              <a:rPr lang="en-U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all</a:t>
            </a:r>
            <a:r>
              <a:rPr lang="en-U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n-U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world's</a:t>
            </a:r>
            <a:r>
              <a:rPr lang="en-U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problems</a:t>
            </a:r>
            <a:r>
              <a:rPr lang="en-U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at </a:t>
            </a:r>
            <a:r>
              <a:rPr lang="en-U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n-U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1" i="0" u="none" strike="noStrike" cap="none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same</a:t>
            </a:r>
            <a:r>
              <a:rPr lang="en-US" sz="18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time.</a:t>
            </a:r>
            <a:endParaRPr lang="en-US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3AC1E57-6950-6769-D116-8F8367CFD3D7}"/>
              </a:ext>
            </a:extLst>
          </p:cNvPr>
          <p:cNvSpPr txBox="1"/>
          <p:nvPr/>
        </p:nvSpPr>
        <p:spPr>
          <a:xfrm rot="19812342">
            <a:off x="6934815" y="3907365"/>
            <a:ext cx="1843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000" err="1">
                <a:latin typeface="Amasis MT Pro Black" panose="02040A04050005020304" pitchFamily="18" charset="0"/>
              </a:rPr>
              <a:t>Thank</a:t>
            </a:r>
            <a:r>
              <a:rPr lang="es-BO" sz="2000">
                <a:latin typeface="Amasis MT Pro Black" panose="02040A04050005020304" pitchFamily="18" charset="0"/>
              </a:rPr>
              <a:t> </a:t>
            </a:r>
            <a:r>
              <a:rPr lang="es-BO" sz="2000" err="1">
                <a:latin typeface="Amasis MT Pro Black" panose="02040A04050005020304" pitchFamily="18" charset="0"/>
              </a:rPr>
              <a:t>You</a:t>
            </a:r>
            <a:r>
              <a:rPr lang="es-BO" sz="2000">
                <a:latin typeface="Amasis MT Pro Black" panose="02040A04050005020304" pitchFamily="18" charset="0"/>
              </a:rPr>
              <a:t/>
            </a:r>
            <a:br>
              <a:rPr lang="es-BO" sz="2000">
                <a:latin typeface="Amasis MT Pro Black" panose="02040A04050005020304" pitchFamily="18" charset="0"/>
              </a:rPr>
            </a:br>
            <a:r>
              <a:rPr lang="es-BO" sz="2000">
                <a:latin typeface="Amasis MT Pro Black" panose="02040A04050005020304" pitchFamily="18" charset="0"/>
              </a:rPr>
              <a:t>Coach!!!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82" name="Google Shape;1082;p57"/>
          <p:cNvCxnSpPr>
            <a:stCxn id="1083" idx="6"/>
          </p:cNvCxnSpPr>
          <p:nvPr/>
        </p:nvCxnSpPr>
        <p:spPr>
          <a:xfrm rot="10800000" flipH="1">
            <a:off x="5184201" y="1963512"/>
            <a:ext cx="2006400" cy="179700"/>
          </a:xfrm>
          <a:prstGeom prst="bentConnector3">
            <a:avLst>
              <a:gd name="adj1" fmla="val 49997"/>
            </a:avLst>
          </a:prstGeom>
          <a:noFill/>
          <a:ln w="19050" cap="flat" cmpd="sng">
            <a:solidFill>
              <a:srgbClr val="FF8D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84" name="Google Shape;1084;p57"/>
          <p:cNvSpPr txBox="1">
            <a:spLocks noGrp="1"/>
          </p:cNvSpPr>
          <p:nvPr>
            <p:ph type="title"/>
          </p:nvPr>
        </p:nvSpPr>
        <p:spPr>
          <a:xfrm>
            <a:off x="646213" y="351115"/>
            <a:ext cx="7447137" cy="8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s-ES">
                <a:solidFill>
                  <a:schemeClr val="dk1"/>
                </a:solidFill>
              </a:rPr>
              <a:t>The ideal way to improve our social solutions is: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85" name="Google Shape;1085;p57"/>
          <p:cNvSpPr txBox="1">
            <a:spLocks noGrp="1"/>
          </p:cNvSpPr>
          <p:nvPr>
            <p:ph type="subTitle" idx="4294967295"/>
          </p:nvPr>
        </p:nvSpPr>
        <p:spPr>
          <a:xfrm>
            <a:off x="155182" y="2541348"/>
            <a:ext cx="2915694" cy="1040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None/>
            </a:pP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Talk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survey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, interview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representatives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of ALL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our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stakeholders</a:t>
            </a:r>
            <a:endParaRPr sz="1600" b="0" i="0" u="none" strike="noStrike" cap="none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6" name="Google Shape;1086;p57"/>
          <p:cNvSpPr txBox="1">
            <a:spLocks noGrp="1"/>
          </p:cNvSpPr>
          <p:nvPr>
            <p:ph type="subTitle" idx="4294967295"/>
          </p:nvPr>
        </p:nvSpPr>
        <p:spPr>
          <a:xfrm>
            <a:off x="3678866" y="2696783"/>
            <a:ext cx="2296632" cy="2025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None/>
            </a:pP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Have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advice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from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an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expert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in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Economics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an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expert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in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Export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of Tangibles and Intangibles.</a:t>
            </a:r>
            <a:endParaRPr sz="1600" b="0" i="0" u="none" strike="noStrike" cap="none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7" name="Google Shape;1087;p57"/>
          <p:cNvSpPr txBox="1">
            <a:spLocks noGrp="1"/>
          </p:cNvSpPr>
          <p:nvPr>
            <p:ph type="subTitle" idx="4294967295"/>
          </p:nvPr>
        </p:nvSpPr>
        <p:spPr>
          <a:xfrm>
            <a:off x="6620886" y="2592916"/>
            <a:ext cx="2172322" cy="2129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None/>
            </a:pP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In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final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phase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of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creation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of BERSE,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generate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first</a:t>
            </a:r>
            <a:r>
              <a:rPr lang="es-ES" sz="1800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ES" sz="1800" b="0" i="0" u="none" strike="noStrike" cap="none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alliances</a:t>
            </a:r>
            <a:endParaRPr sz="1600" b="0" i="0" u="none" strike="noStrike" cap="none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088" name="Google Shape;1088;p57"/>
          <p:cNvCxnSpPr>
            <a:stCxn id="1089" idx="6"/>
            <a:endCxn id="1083" idx="2"/>
          </p:cNvCxnSpPr>
          <p:nvPr/>
        </p:nvCxnSpPr>
        <p:spPr>
          <a:xfrm>
            <a:off x="1944175" y="1980861"/>
            <a:ext cx="2373300" cy="162300"/>
          </a:xfrm>
          <a:prstGeom prst="bentConnector3">
            <a:avLst>
              <a:gd name="adj1" fmla="val 50001"/>
            </a:avLst>
          </a:prstGeom>
          <a:noFill/>
          <a:ln w="19050" cap="flat" cmpd="sng">
            <a:solidFill>
              <a:srgbClr val="FF8D0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090" name="Google Shape;1090;p57"/>
          <p:cNvGrpSpPr/>
          <p:nvPr/>
        </p:nvGrpSpPr>
        <p:grpSpPr>
          <a:xfrm>
            <a:off x="1077475" y="1547511"/>
            <a:ext cx="955350" cy="866700"/>
            <a:chOff x="1041150" y="1564686"/>
            <a:chExt cx="955350" cy="866700"/>
          </a:xfrm>
        </p:grpSpPr>
        <p:sp>
          <p:nvSpPr>
            <p:cNvPr id="1089" name="Google Shape;1089;p57"/>
            <p:cNvSpPr/>
            <p:nvPr/>
          </p:nvSpPr>
          <p:spPr>
            <a:xfrm>
              <a:off x="1041150" y="1564686"/>
              <a:ext cx="866700" cy="866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57"/>
            <p:cNvSpPr/>
            <p:nvPr/>
          </p:nvSpPr>
          <p:spPr>
            <a:xfrm>
              <a:off x="1648800" y="2076663"/>
              <a:ext cx="347700" cy="347700"/>
            </a:xfrm>
            <a:prstGeom prst="ellipse">
              <a:avLst/>
            </a:prstGeom>
            <a:solidFill>
              <a:schemeClr val="accent2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57"/>
            <p:cNvSpPr txBox="1"/>
            <p:nvPr/>
          </p:nvSpPr>
          <p:spPr>
            <a:xfrm>
              <a:off x="1648800" y="2076663"/>
              <a:ext cx="347700" cy="29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ES" sz="1100" b="0" i="0" u="none" strike="noStrike" cap="none">
                  <a:solidFill>
                    <a:srgbClr val="FFFFFF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01</a:t>
              </a:r>
              <a:endParaRPr sz="1100" b="0" i="0" u="none" strike="noStrike" cap="non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</p:grpSp>
      <p:sp>
        <p:nvSpPr>
          <p:cNvPr id="1083" name="Google Shape;1083;p57"/>
          <p:cNvSpPr/>
          <p:nvPr/>
        </p:nvSpPr>
        <p:spPr>
          <a:xfrm>
            <a:off x="4317501" y="1709862"/>
            <a:ext cx="866700" cy="866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3" name="Google Shape;1093;p57"/>
          <p:cNvSpPr/>
          <p:nvPr/>
        </p:nvSpPr>
        <p:spPr>
          <a:xfrm>
            <a:off x="7287200" y="1475622"/>
            <a:ext cx="866700" cy="866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4" name="Google Shape;1094;p57"/>
          <p:cNvGrpSpPr/>
          <p:nvPr/>
        </p:nvGrpSpPr>
        <p:grpSpPr>
          <a:xfrm>
            <a:off x="1297063" y="1745806"/>
            <a:ext cx="465627" cy="470114"/>
            <a:chOff x="1353700" y="319475"/>
            <a:chExt cx="4927275" cy="4974750"/>
          </a:xfrm>
        </p:grpSpPr>
        <p:sp>
          <p:nvSpPr>
            <p:cNvPr id="1095" name="Google Shape;1095;p57"/>
            <p:cNvSpPr/>
            <p:nvPr/>
          </p:nvSpPr>
          <p:spPr>
            <a:xfrm>
              <a:off x="1679900" y="401200"/>
              <a:ext cx="3098925" cy="4893025"/>
            </a:xfrm>
            <a:custGeom>
              <a:avLst/>
              <a:gdLst/>
              <a:ahLst/>
              <a:cxnLst/>
              <a:rect l="l" t="t" r="r" b="b"/>
              <a:pathLst>
                <a:path w="123957" h="195721" extrusionOk="0">
                  <a:moveTo>
                    <a:pt x="13049" y="1"/>
                  </a:moveTo>
                  <a:cubicBezTo>
                    <a:pt x="5840" y="1"/>
                    <a:pt x="1" y="5840"/>
                    <a:pt x="1" y="13049"/>
                  </a:cubicBezTo>
                  <a:lnTo>
                    <a:pt x="1" y="182672"/>
                  </a:lnTo>
                  <a:cubicBezTo>
                    <a:pt x="1" y="189881"/>
                    <a:pt x="5840" y="195720"/>
                    <a:pt x="13049" y="195720"/>
                  </a:cubicBezTo>
                  <a:lnTo>
                    <a:pt x="110908" y="195720"/>
                  </a:lnTo>
                  <a:cubicBezTo>
                    <a:pt x="118117" y="195720"/>
                    <a:pt x="123956" y="189881"/>
                    <a:pt x="123956" y="182672"/>
                  </a:cubicBezTo>
                  <a:lnTo>
                    <a:pt x="123956" y="163100"/>
                  </a:lnTo>
                  <a:lnTo>
                    <a:pt x="117432" y="163100"/>
                  </a:lnTo>
                  <a:lnTo>
                    <a:pt x="117432" y="182672"/>
                  </a:lnTo>
                  <a:cubicBezTo>
                    <a:pt x="117432" y="186260"/>
                    <a:pt x="114497" y="189196"/>
                    <a:pt x="110908" y="189196"/>
                  </a:cubicBezTo>
                  <a:lnTo>
                    <a:pt x="13049" y="189196"/>
                  </a:lnTo>
                  <a:cubicBezTo>
                    <a:pt x="9461" y="189196"/>
                    <a:pt x="6525" y="186260"/>
                    <a:pt x="6525" y="182672"/>
                  </a:cubicBezTo>
                  <a:lnTo>
                    <a:pt x="6525" y="13049"/>
                  </a:lnTo>
                  <a:cubicBezTo>
                    <a:pt x="6525" y="9461"/>
                    <a:pt x="9461" y="6525"/>
                    <a:pt x="13049" y="6525"/>
                  </a:cubicBezTo>
                  <a:lnTo>
                    <a:pt x="110908" y="6525"/>
                  </a:lnTo>
                  <a:cubicBezTo>
                    <a:pt x="113681" y="6525"/>
                    <a:pt x="116128" y="8254"/>
                    <a:pt x="117074" y="10863"/>
                  </a:cubicBezTo>
                  <a:lnTo>
                    <a:pt x="123206" y="8710"/>
                  </a:lnTo>
                  <a:cubicBezTo>
                    <a:pt x="121379" y="3491"/>
                    <a:pt x="116454" y="1"/>
                    <a:pt x="1109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57"/>
            <p:cNvSpPr/>
            <p:nvPr/>
          </p:nvSpPr>
          <p:spPr>
            <a:xfrm>
              <a:off x="4615700" y="2358400"/>
              <a:ext cx="163125" cy="326225"/>
            </a:xfrm>
            <a:custGeom>
              <a:avLst/>
              <a:gdLst/>
              <a:ahLst/>
              <a:cxnLst/>
              <a:rect l="l" t="t" r="r" b="b"/>
              <a:pathLst>
                <a:path w="6525" h="13049" extrusionOk="0">
                  <a:moveTo>
                    <a:pt x="0" y="1"/>
                  </a:moveTo>
                  <a:lnTo>
                    <a:pt x="0" y="13049"/>
                  </a:lnTo>
                  <a:lnTo>
                    <a:pt x="6524" y="13049"/>
                  </a:lnTo>
                  <a:lnTo>
                    <a:pt x="6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57"/>
            <p:cNvSpPr/>
            <p:nvPr/>
          </p:nvSpPr>
          <p:spPr>
            <a:xfrm>
              <a:off x="2984700" y="727400"/>
              <a:ext cx="163125" cy="163125"/>
            </a:xfrm>
            <a:custGeom>
              <a:avLst/>
              <a:gdLst/>
              <a:ahLst/>
              <a:cxnLst/>
              <a:rect l="l" t="t" r="r" b="b"/>
              <a:pathLst>
                <a:path w="6525" h="6525" extrusionOk="0">
                  <a:moveTo>
                    <a:pt x="1" y="1"/>
                  </a:moveTo>
                  <a:lnTo>
                    <a:pt x="1" y="6525"/>
                  </a:lnTo>
                  <a:lnTo>
                    <a:pt x="6525" y="6525"/>
                  </a:lnTo>
                  <a:lnTo>
                    <a:pt x="65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57"/>
            <p:cNvSpPr/>
            <p:nvPr/>
          </p:nvSpPr>
          <p:spPr>
            <a:xfrm>
              <a:off x="3310900" y="727400"/>
              <a:ext cx="163125" cy="163125"/>
            </a:xfrm>
            <a:custGeom>
              <a:avLst/>
              <a:gdLst/>
              <a:ahLst/>
              <a:cxnLst/>
              <a:rect l="l" t="t" r="r" b="b"/>
              <a:pathLst>
                <a:path w="6525" h="6525" extrusionOk="0">
                  <a:moveTo>
                    <a:pt x="1" y="1"/>
                  </a:moveTo>
                  <a:lnTo>
                    <a:pt x="1" y="6525"/>
                  </a:lnTo>
                  <a:lnTo>
                    <a:pt x="6525" y="6525"/>
                  </a:lnTo>
                  <a:lnTo>
                    <a:pt x="65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57"/>
            <p:cNvSpPr/>
            <p:nvPr/>
          </p:nvSpPr>
          <p:spPr>
            <a:xfrm>
              <a:off x="3147800" y="4804900"/>
              <a:ext cx="163125" cy="163125"/>
            </a:xfrm>
            <a:custGeom>
              <a:avLst/>
              <a:gdLst/>
              <a:ahLst/>
              <a:cxnLst/>
              <a:rect l="l" t="t" r="r" b="b"/>
              <a:pathLst>
                <a:path w="6525" h="6525" extrusionOk="0">
                  <a:moveTo>
                    <a:pt x="1" y="0"/>
                  </a:moveTo>
                  <a:lnTo>
                    <a:pt x="1" y="6524"/>
                  </a:lnTo>
                  <a:lnTo>
                    <a:pt x="6525" y="6524"/>
                  </a:lnTo>
                  <a:lnTo>
                    <a:pt x="6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57"/>
            <p:cNvSpPr/>
            <p:nvPr/>
          </p:nvSpPr>
          <p:spPr>
            <a:xfrm>
              <a:off x="2691125" y="4168800"/>
              <a:ext cx="189225" cy="189225"/>
            </a:xfrm>
            <a:custGeom>
              <a:avLst/>
              <a:gdLst/>
              <a:ahLst/>
              <a:cxnLst/>
              <a:rect l="l" t="t" r="r" b="b"/>
              <a:pathLst>
                <a:path w="7569" h="7569" extrusionOk="0">
                  <a:moveTo>
                    <a:pt x="6427" y="1"/>
                  </a:moveTo>
                  <a:lnTo>
                    <a:pt x="1" y="1142"/>
                  </a:lnTo>
                  <a:lnTo>
                    <a:pt x="1142" y="7569"/>
                  </a:lnTo>
                  <a:lnTo>
                    <a:pt x="7568" y="6427"/>
                  </a:lnTo>
                  <a:lnTo>
                    <a:pt x="64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57"/>
            <p:cNvSpPr/>
            <p:nvPr/>
          </p:nvSpPr>
          <p:spPr>
            <a:xfrm>
              <a:off x="5829150" y="374300"/>
              <a:ext cx="451825" cy="1671800"/>
            </a:xfrm>
            <a:custGeom>
              <a:avLst/>
              <a:gdLst/>
              <a:ahLst/>
              <a:cxnLst/>
              <a:rect l="l" t="t" r="r" b="b"/>
              <a:pathLst>
                <a:path w="18073" h="66872" extrusionOk="0">
                  <a:moveTo>
                    <a:pt x="6166" y="1"/>
                  </a:moveTo>
                  <a:lnTo>
                    <a:pt x="1" y="2153"/>
                  </a:lnTo>
                  <a:cubicBezTo>
                    <a:pt x="294" y="3002"/>
                    <a:pt x="523" y="3882"/>
                    <a:pt x="686" y="4763"/>
                  </a:cubicBezTo>
                  <a:lnTo>
                    <a:pt x="11646" y="66871"/>
                  </a:lnTo>
                  <a:lnTo>
                    <a:pt x="18072" y="65762"/>
                  </a:lnTo>
                  <a:lnTo>
                    <a:pt x="7112" y="3621"/>
                  </a:lnTo>
                  <a:cubicBezTo>
                    <a:pt x="6884" y="2382"/>
                    <a:pt x="6557" y="1175"/>
                    <a:pt x="61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57"/>
            <p:cNvSpPr/>
            <p:nvPr/>
          </p:nvSpPr>
          <p:spPr>
            <a:xfrm>
              <a:off x="2170850" y="319475"/>
              <a:ext cx="3821425" cy="4575975"/>
            </a:xfrm>
            <a:custGeom>
              <a:avLst/>
              <a:gdLst/>
              <a:ahLst/>
              <a:cxnLst/>
              <a:rect l="l" t="t" r="r" b="b"/>
              <a:pathLst>
                <a:path w="152857" h="183039" extrusionOk="0">
                  <a:moveTo>
                    <a:pt x="122031" y="15600"/>
                  </a:moveTo>
                  <a:lnTo>
                    <a:pt x="131915" y="71641"/>
                  </a:lnTo>
                  <a:lnTo>
                    <a:pt x="131915" y="71641"/>
                  </a:lnTo>
                  <a:lnTo>
                    <a:pt x="84975" y="68314"/>
                  </a:lnTo>
                  <a:lnTo>
                    <a:pt x="79038" y="34781"/>
                  </a:lnTo>
                  <a:lnTo>
                    <a:pt x="122031" y="15600"/>
                  </a:lnTo>
                  <a:close/>
                  <a:moveTo>
                    <a:pt x="72742" y="36607"/>
                  </a:moveTo>
                  <a:lnTo>
                    <a:pt x="78418" y="68738"/>
                  </a:lnTo>
                  <a:lnTo>
                    <a:pt x="64065" y="71282"/>
                  </a:lnTo>
                  <a:lnTo>
                    <a:pt x="62369" y="71576"/>
                  </a:lnTo>
                  <a:lnTo>
                    <a:pt x="59140" y="72131"/>
                  </a:lnTo>
                  <a:cubicBezTo>
                    <a:pt x="58182" y="72300"/>
                    <a:pt x="57229" y="72382"/>
                    <a:pt x="56288" y="72382"/>
                  </a:cubicBezTo>
                  <a:cubicBezTo>
                    <a:pt x="48543" y="72382"/>
                    <a:pt x="41646" y="66831"/>
                    <a:pt x="40220" y="58919"/>
                  </a:cubicBezTo>
                  <a:lnTo>
                    <a:pt x="40253" y="58919"/>
                  </a:lnTo>
                  <a:cubicBezTo>
                    <a:pt x="38687" y="50047"/>
                    <a:pt x="44624" y="41598"/>
                    <a:pt x="53464" y="40033"/>
                  </a:cubicBezTo>
                  <a:lnTo>
                    <a:pt x="72742" y="36607"/>
                  </a:lnTo>
                  <a:close/>
                  <a:moveTo>
                    <a:pt x="130936" y="6532"/>
                  </a:moveTo>
                  <a:cubicBezTo>
                    <a:pt x="132535" y="6532"/>
                    <a:pt x="133872" y="7674"/>
                    <a:pt x="134166" y="9239"/>
                  </a:cubicBezTo>
                  <a:lnTo>
                    <a:pt x="145485" y="73501"/>
                  </a:lnTo>
                  <a:cubicBezTo>
                    <a:pt x="145811" y="75262"/>
                    <a:pt x="144637" y="76958"/>
                    <a:pt x="142842" y="77284"/>
                  </a:cubicBezTo>
                  <a:cubicBezTo>
                    <a:pt x="142664" y="77314"/>
                    <a:pt x="142487" y="77328"/>
                    <a:pt x="142312" y="77328"/>
                  </a:cubicBezTo>
                  <a:cubicBezTo>
                    <a:pt x="140752" y="77328"/>
                    <a:pt x="139352" y="76193"/>
                    <a:pt x="139059" y="74610"/>
                  </a:cubicBezTo>
                  <a:lnTo>
                    <a:pt x="127739" y="10348"/>
                  </a:lnTo>
                  <a:cubicBezTo>
                    <a:pt x="127413" y="8587"/>
                    <a:pt x="128620" y="6891"/>
                    <a:pt x="130382" y="6597"/>
                  </a:cubicBezTo>
                  <a:cubicBezTo>
                    <a:pt x="130577" y="6565"/>
                    <a:pt x="130740" y="6532"/>
                    <a:pt x="130936" y="6532"/>
                  </a:cubicBezTo>
                  <a:close/>
                  <a:moveTo>
                    <a:pt x="79527" y="75132"/>
                  </a:moveTo>
                  <a:lnTo>
                    <a:pt x="84649" y="104065"/>
                  </a:lnTo>
                  <a:lnTo>
                    <a:pt x="80212" y="104848"/>
                  </a:lnTo>
                  <a:lnTo>
                    <a:pt x="77929" y="101782"/>
                  </a:lnTo>
                  <a:cubicBezTo>
                    <a:pt x="75907" y="99042"/>
                    <a:pt x="73134" y="96987"/>
                    <a:pt x="69937" y="95813"/>
                  </a:cubicBezTo>
                  <a:lnTo>
                    <a:pt x="66708" y="77415"/>
                  </a:lnTo>
                  <a:lnTo>
                    <a:pt x="79527" y="75132"/>
                  </a:lnTo>
                  <a:close/>
                  <a:moveTo>
                    <a:pt x="63956" y="101256"/>
                  </a:moveTo>
                  <a:cubicBezTo>
                    <a:pt x="67198" y="101256"/>
                    <a:pt x="70464" y="102684"/>
                    <a:pt x="72677" y="105664"/>
                  </a:cubicBezTo>
                  <a:lnTo>
                    <a:pt x="73003" y="106120"/>
                  </a:lnTo>
                  <a:lnTo>
                    <a:pt x="65338" y="107458"/>
                  </a:lnTo>
                  <a:lnTo>
                    <a:pt x="66479" y="113884"/>
                  </a:lnTo>
                  <a:lnTo>
                    <a:pt x="105036" y="107099"/>
                  </a:lnTo>
                  <a:cubicBezTo>
                    <a:pt x="105218" y="107069"/>
                    <a:pt x="105399" y="107054"/>
                    <a:pt x="105578" y="107054"/>
                  </a:cubicBezTo>
                  <a:cubicBezTo>
                    <a:pt x="107133" y="107054"/>
                    <a:pt x="108524" y="108162"/>
                    <a:pt x="108787" y="109741"/>
                  </a:cubicBezTo>
                  <a:cubicBezTo>
                    <a:pt x="109114" y="111503"/>
                    <a:pt x="107939" y="113199"/>
                    <a:pt x="106178" y="113525"/>
                  </a:cubicBezTo>
                  <a:lnTo>
                    <a:pt x="83670" y="117472"/>
                  </a:lnTo>
                  <a:lnTo>
                    <a:pt x="84812" y="123898"/>
                  </a:lnTo>
                  <a:lnTo>
                    <a:pt x="116942" y="118255"/>
                  </a:lnTo>
                  <a:cubicBezTo>
                    <a:pt x="117140" y="118218"/>
                    <a:pt x="117337" y="118201"/>
                    <a:pt x="117532" y="118201"/>
                  </a:cubicBezTo>
                  <a:cubicBezTo>
                    <a:pt x="119068" y="118201"/>
                    <a:pt x="120437" y="119305"/>
                    <a:pt x="120726" y="120897"/>
                  </a:cubicBezTo>
                  <a:cubicBezTo>
                    <a:pt x="121020" y="122659"/>
                    <a:pt x="119845" y="124355"/>
                    <a:pt x="118084" y="124681"/>
                  </a:cubicBezTo>
                  <a:lnTo>
                    <a:pt x="105232" y="126932"/>
                  </a:lnTo>
                  <a:lnTo>
                    <a:pt x="82757" y="130912"/>
                  </a:lnTo>
                  <a:lnTo>
                    <a:pt x="83866" y="137338"/>
                  </a:lnTo>
                  <a:lnTo>
                    <a:pt x="106373" y="133358"/>
                  </a:lnTo>
                  <a:cubicBezTo>
                    <a:pt x="106583" y="133315"/>
                    <a:pt x="106792" y="133295"/>
                    <a:pt x="106999" y="133295"/>
                  </a:cubicBezTo>
                  <a:cubicBezTo>
                    <a:pt x="108527" y="133295"/>
                    <a:pt x="109903" y="134420"/>
                    <a:pt x="110190" y="136000"/>
                  </a:cubicBezTo>
                  <a:cubicBezTo>
                    <a:pt x="110516" y="137794"/>
                    <a:pt x="109309" y="139491"/>
                    <a:pt x="107515" y="139784"/>
                  </a:cubicBezTo>
                  <a:lnTo>
                    <a:pt x="97892" y="141480"/>
                  </a:lnTo>
                  <a:lnTo>
                    <a:pt x="97860" y="141480"/>
                  </a:lnTo>
                  <a:lnTo>
                    <a:pt x="81811" y="144318"/>
                  </a:lnTo>
                  <a:lnTo>
                    <a:pt x="82920" y="150744"/>
                  </a:lnTo>
                  <a:lnTo>
                    <a:pt x="99001" y="147906"/>
                  </a:lnTo>
                  <a:cubicBezTo>
                    <a:pt x="99219" y="147863"/>
                    <a:pt x="99435" y="147842"/>
                    <a:pt x="99649" y="147842"/>
                  </a:cubicBezTo>
                  <a:cubicBezTo>
                    <a:pt x="101194" y="147842"/>
                    <a:pt x="102564" y="148943"/>
                    <a:pt x="102851" y="150549"/>
                  </a:cubicBezTo>
                  <a:cubicBezTo>
                    <a:pt x="103144" y="152343"/>
                    <a:pt x="101937" y="154039"/>
                    <a:pt x="100110" y="154333"/>
                  </a:cubicBezTo>
                  <a:lnTo>
                    <a:pt x="79168" y="158019"/>
                  </a:lnTo>
                  <a:cubicBezTo>
                    <a:pt x="75795" y="158607"/>
                    <a:pt x="72389" y="158901"/>
                    <a:pt x="68988" y="158901"/>
                  </a:cubicBezTo>
                  <a:cubicBezTo>
                    <a:pt x="63348" y="158901"/>
                    <a:pt x="57724" y="158093"/>
                    <a:pt x="52290" y="156485"/>
                  </a:cubicBezTo>
                  <a:cubicBezTo>
                    <a:pt x="52013" y="156406"/>
                    <a:pt x="51713" y="156363"/>
                    <a:pt x="51410" y="156363"/>
                  </a:cubicBezTo>
                  <a:cubicBezTo>
                    <a:pt x="51213" y="156363"/>
                    <a:pt x="51015" y="156382"/>
                    <a:pt x="50822" y="156420"/>
                  </a:cubicBezTo>
                  <a:lnTo>
                    <a:pt x="41166" y="158116"/>
                  </a:lnTo>
                  <a:lnTo>
                    <a:pt x="35490" y="125986"/>
                  </a:lnTo>
                  <a:lnTo>
                    <a:pt x="39992" y="125203"/>
                  </a:lnTo>
                  <a:cubicBezTo>
                    <a:pt x="44265" y="124420"/>
                    <a:pt x="47919" y="121582"/>
                    <a:pt x="49680" y="117570"/>
                  </a:cubicBezTo>
                  <a:lnTo>
                    <a:pt x="53986" y="107751"/>
                  </a:lnTo>
                  <a:cubicBezTo>
                    <a:pt x="55856" y="103504"/>
                    <a:pt x="59887" y="101256"/>
                    <a:pt x="63956" y="101256"/>
                  </a:cubicBezTo>
                  <a:close/>
                  <a:moveTo>
                    <a:pt x="27955" y="120701"/>
                  </a:moveTo>
                  <a:lnTo>
                    <a:pt x="35882" y="165684"/>
                  </a:lnTo>
                  <a:lnTo>
                    <a:pt x="16604" y="169077"/>
                  </a:lnTo>
                  <a:lnTo>
                    <a:pt x="8677" y="124094"/>
                  </a:lnTo>
                  <a:lnTo>
                    <a:pt x="27955" y="120701"/>
                  </a:lnTo>
                  <a:close/>
                  <a:moveTo>
                    <a:pt x="131003" y="0"/>
                  </a:moveTo>
                  <a:cubicBezTo>
                    <a:pt x="130872" y="0"/>
                    <a:pt x="130741" y="3"/>
                    <a:pt x="130610" y="8"/>
                  </a:cubicBezTo>
                  <a:cubicBezTo>
                    <a:pt x="125717" y="204"/>
                    <a:pt x="121737" y="3955"/>
                    <a:pt x="121248" y="8815"/>
                  </a:cubicBezTo>
                  <a:lnTo>
                    <a:pt x="74439" y="29692"/>
                  </a:lnTo>
                  <a:lnTo>
                    <a:pt x="52322" y="33606"/>
                  </a:lnTo>
                  <a:cubicBezTo>
                    <a:pt x="39666" y="35564"/>
                    <a:pt x="31087" y="47535"/>
                    <a:pt x="33338" y="60159"/>
                  </a:cubicBezTo>
                  <a:cubicBezTo>
                    <a:pt x="35289" y="71235"/>
                    <a:pt x="44938" y="79004"/>
                    <a:pt x="55781" y="79004"/>
                  </a:cubicBezTo>
                  <a:cubicBezTo>
                    <a:pt x="57264" y="79004"/>
                    <a:pt x="58770" y="78859"/>
                    <a:pt x="60282" y="78557"/>
                  </a:cubicBezTo>
                  <a:lnTo>
                    <a:pt x="63152" y="94769"/>
                  </a:lnTo>
                  <a:cubicBezTo>
                    <a:pt x="62402" y="94801"/>
                    <a:pt x="61652" y="94899"/>
                    <a:pt x="60934" y="95030"/>
                  </a:cubicBezTo>
                  <a:cubicBezTo>
                    <a:pt x="55193" y="96008"/>
                    <a:pt x="50333" y="99825"/>
                    <a:pt x="48017" y="105174"/>
                  </a:cubicBezTo>
                  <a:lnTo>
                    <a:pt x="43711" y="114960"/>
                  </a:lnTo>
                  <a:cubicBezTo>
                    <a:pt x="42830" y="116983"/>
                    <a:pt x="41003" y="118385"/>
                    <a:pt x="38883" y="118777"/>
                  </a:cubicBezTo>
                  <a:lnTo>
                    <a:pt x="34381" y="119560"/>
                  </a:lnTo>
                  <a:lnTo>
                    <a:pt x="33827" y="116363"/>
                  </a:lnTo>
                  <a:cubicBezTo>
                    <a:pt x="33537" y="114771"/>
                    <a:pt x="32168" y="113666"/>
                    <a:pt x="30633" y="113666"/>
                  </a:cubicBezTo>
                  <a:cubicBezTo>
                    <a:pt x="30438" y="113666"/>
                    <a:pt x="30241" y="113684"/>
                    <a:pt x="30043" y="113721"/>
                  </a:cubicBezTo>
                  <a:lnTo>
                    <a:pt x="7568" y="117668"/>
                  </a:lnTo>
                  <a:lnTo>
                    <a:pt x="6394" y="111242"/>
                  </a:lnTo>
                  <a:lnTo>
                    <a:pt x="0" y="112383"/>
                  </a:lnTo>
                  <a:lnTo>
                    <a:pt x="12461" y="183038"/>
                  </a:lnTo>
                  <a:lnTo>
                    <a:pt x="18887" y="181929"/>
                  </a:lnTo>
                  <a:lnTo>
                    <a:pt x="17745" y="175503"/>
                  </a:lnTo>
                  <a:lnTo>
                    <a:pt x="40253" y="171523"/>
                  </a:lnTo>
                  <a:cubicBezTo>
                    <a:pt x="42014" y="171230"/>
                    <a:pt x="43189" y="169533"/>
                    <a:pt x="42895" y="167772"/>
                  </a:cubicBezTo>
                  <a:lnTo>
                    <a:pt x="42308" y="164543"/>
                  </a:lnTo>
                  <a:lnTo>
                    <a:pt x="51213" y="162977"/>
                  </a:lnTo>
                  <a:cubicBezTo>
                    <a:pt x="57035" y="164623"/>
                    <a:pt x="63043" y="165454"/>
                    <a:pt x="69061" y="165454"/>
                  </a:cubicBezTo>
                  <a:cubicBezTo>
                    <a:pt x="72821" y="165454"/>
                    <a:pt x="76585" y="165130"/>
                    <a:pt x="80310" y="164477"/>
                  </a:cubicBezTo>
                  <a:lnTo>
                    <a:pt x="101285" y="160791"/>
                  </a:lnTo>
                  <a:cubicBezTo>
                    <a:pt x="107972" y="159682"/>
                    <a:pt x="111495" y="152180"/>
                    <a:pt x="108070" y="146341"/>
                  </a:cubicBezTo>
                  <a:lnTo>
                    <a:pt x="108657" y="146243"/>
                  </a:lnTo>
                  <a:cubicBezTo>
                    <a:pt x="115344" y="145101"/>
                    <a:pt x="118834" y="137631"/>
                    <a:pt x="115409" y="131792"/>
                  </a:cubicBezTo>
                  <a:lnTo>
                    <a:pt x="119226" y="131107"/>
                  </a:lnTo>
                  <a:cubicBezTo>
                    <a:pt x="124543" y="130194"/>
                    <a:pt x="128098" y="125105"/>
                    <a:pt x="127152" y="119788"/>
                  </a:cubicBezTo>
                  <a:cubicBezTo>
                    <a:pt x="126335" y="115032"/>
                    <a:pt x="122178" y="111686"/>
                    <a:pt x="117505" y="111686"/>
                  </a:cubicBezTo>
                  <a:cubicBezTo>
                    <a:pt x="116953" y="111686"/>
                    <a:pt x="116395" y="111732"/>
                    <a:pt x="115833" y="111829"/>
                  </a:cubicBezTo>
                  <a:lnTo>
                    <a:pt x="115213" y="111959"/>
                  </a:lnTo>
                  <a:cubicBezTo>
                    <a:pt x="115442" y="110850"/>
                    <a:pt x="115442" y="109741"/>
                    <a:pt x="115246" y="108632"/>
                  </a:cubicBezTo>
                  <a:cubicBezTo>
                    <a:pt x="114403" y="103893"/>
                    <a:pt x="110294" y="100553"/>
                    <a:pt x="105646" y="100553"/>
                  </a:cubicBezTo>
                  <a:cubicBezTo>
                    <a:pt x="105079" y="100553"/>
                    <a:pt x="104505" y="100603"/>
                    <a:pt x="103927" y="100706"/>
                  </a:cubicBezTo>
                  <a:lnTo>
                    <a:pt x="91075" y="102989"/>
                  </a:lnTo>
                  <a:lnTo>
                    <a:pt x="86117" y="74936"/>
                  </a:lnTo>
                  <a:lnTo>
                    <a:pt x="86117" y="74936"/>
                  </a:lnTo>
                  <a:lnTo>
                    <a:pt x="133513" y="78296"/>
                  </a:lnTo>
                  <a:cubicBezTo>
                    <a:pt x="135131" y="81730"/>
                    <a:pt x="138601" y="83855"/>
                    <a:pt x="142312" y="83855"/>
                  </a:cubicBezTo>
                  <a:cubicBezTo>
                    <a:pt x="142866" y="83855"/>
                    <a:pt x="143425" y="83808"/>
                    <a:pt x="143984" y="83711"/>
                  </a:cubicBezTo>
                  <a:lnTo>
                    <a:pt x="143984" y="83678"/>
                  </a:lnTo>
                  <a:cubicBezTo>
                    <a:pt x="149301" y="82732"/>
                    <a:pt x="152857" y="77676"/>
                    <a:pt x="151911" y="72359"/>
                  </a:cubicBezTo>
                  <a:lnTo>
                    <a:pt x="140592" y="8098"/>
                  </a:lnTo>
                  <a:cubicBezTo>
                    <a:pt x="139766" y="3400"/>
                    <a:pt x="135699" y="0"/>
                    <a:pt x="1310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57"/>
            <p:cNvSpPr/>
            <p:nvPr/>
          </p:nvSpPr>
          <p:spPr>
            <a:xfrm>
              <a:off x="1353700" y="1950650"/>
              <a:ext cx="163125" cy="2283425"/>
            </a:xfrm>
            <a:custGeom>
              <a:avLst/>
              <a:gdLst/>
              <a:ahLst/>
              <a:cxnLst/>
              <a:rect l="l" t="t" r="r" b="b"/>
              <a:pathLst>
                <a:path w="6525" h="91337" extrusionOk="0">
                  <a:moveTo>
                    <a:pt x="1" y="1"/>
                  </a:moveTo>
                  <a:lnTo>
                    <a:pt x="1" y="91336"/>
                  </a:lnTo>
                  <a:lnTo>
                    <a:pt x="6525" y="91336"/>
                  </a:lnTo>
                  <a:lnTo>
                    <a:pt x="65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57"/>
            <p:cNvSpPr/>
            <p:nvPr/>
          </p:nvSpPr>
          <p:spPr>
            <a:xfrm>
              <a:off x="1353700" y="4397150"/>
              <a:ext cx="163125" cy="163125"/>
            </a:xfrm>
            <a:custGeom>
              <a:avLst/>
              <a:gdLst/>
              <a:ahLst/>
              <a:cxnLst/>
              <a:rect l="l" t="t" r="r" b="b"/>
              <a:pathLst>
                <a:path w="6525" h="6525" extrusionOk="0">
                  <a:moveTo>
                    <a:pt x="1" y="0"/>
                  </a:moveTo>
                  <a:lnTo>
                    <a:pt x="1" y="6524"/>
                  </a:lnTo>
                  <a:lnTo>
                    <a:pt x="6525" y="6524"/>
                  </a:lnTo>
                  <a:lnTo>
                    <a:pt x="6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5" name="Google Shape;1105;p57"/>
          <p:cNvGrpSpPr/>
          <p:nvPr/>
        </p:nvGrpSpPr>
        <p:grpSpPr>
          <a:xfrm>
            <a:off x="4496952" y="1882205"/>
            <a:ext cx="483086" cy="473938"/>
            <a:chOff x="1342300" y="482750"/>
            <a:chExt cx="4904425" cy="4811550"/>
          </a:xfrm>
        </p:grpSpPr>
        <p:sp>
          <p:nvSpPr>
            <p:cNvPr id="1106" name="Google Shape;1106;p57"/>
            <p:cNvSpPr/>
            <p:nvPr/>
          </p:nvSpPr>
          <p:spPr>
            <a:xfrm>
              <a:off x="3392450" y="3826075"/>
              <a:ext cx="677700" cy="815950"/>
            </a:xfrm>
            <a:custGeom>
              <a:avLst/>
              <a:gdLst/>
              <a:ahLst/>
              <a:cxnLst/>
              <a:rect l="l" t="t" r="r" b="b"/>
              <a:pathLst>
                <a:path w="27108" h="32638" extrusionOk="0">
                  <a:moveTo>
                    <a:pt x="16285" y="1"/>
                  </a:moveTo>
                  <a:cubicBezTo>
                    <a:pt x="14017" y="1"/>
                    <a:pt x="11736" y="474"/>
                    <a:pt x="9591" y="1445"/>
                  </a:cubicBezTo>
                  <a:cubicBezTo>
                    <a:pt x="3752" y="4087"/>
                    <a:pt x="1" y="9893"/>
                    <a:pt x="1" y="16319"/>
                  </a:cubicBezTo>
                  <a:cubicBezTo>
                    <a:pt x="1" y="22745"/>
                    <a:pt x="3752" y="28552"/>
                    <a:pt x="9591" y="31194"/>
                  </a:cubicBezTo>
                  <a:cubicBezTo>
                    <a:pt x="11736" y="32165"/>
                    <a:pt x="14017" y="32638"/>
                    <a:pt x="16285" y="32638"/>
                  </a:cubicBezTo>
                  <a:cubicBezTo>
                    <a:pt x="20190" y="32638"/>
                    <a:pt x="24054" y="31235"/>
                    <a:pt x="27108" y="28552"/>
                  </a:cubicBezTo>
                  <a:lnTo>
                    <a:pt x="22769" y="23659"/>
                  </a:lnTo>
                  <a:cubicBezTo>
                    <a:pt x="20883" y="25329"/>
                    <a:pt x="18598" y="26110"/>
                    <a:pt x="16341" y="26110"/>
                  </a:cubicBezTo>
                  <a:cubicBezTo>
                    <a:pt x="12473" y="26110"/>
                    <a:pt x="8690" y="23815"/>
                    <a:pt x="7144" y="19777"/>
                  </a:cubicBezTo>
                  <a:cubicBezTo>
                    <a:pt x="4731" y="13384"/>
                    <a:pt x="9460" y="6533"/>
                    <a:pt x="16311" y="6533"/>
                  </a:cubicBezTo>
                  <a:cubicBezTo>
                    <a:pt x="18692" y="6533"/>
                    <a:pt x="21008" y="7414"/>
                    <a:pt x="22769" y="8980"/>
                  </a:cubicBezTo>
                  <a:lnTo>
                    <a:pt x="27108" y="4087"/>
                  </a:lnTo>
                  <a:cubicBezTo>
                    <a:pt x="24054" y="1404"/>
                    <a:pt x="20190" y="1"/>
                    <a:pt x="162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57"/>
            <p:cNvSpPr/>
            <p:nvPr/>
          </p:nvSpPr>
          <p:spPr>
            <a:xfrm>
              <a:off x="3066250" y="3500175"/>
              <a:ext cx="1414925" cy="1467775"/>
            </a:xfrm>
            <a:custGeom>
              <a:avLst/>
              <a:gdLst/>
              <a:ahLst/>
              <a:cxnLst/>
              <a:rect l="l" t="t" r="r" b="b"/>
              <a:pathLst>
                <a:path w="56597" h="58711" extrusionOk="0">
                  <a:moveTo>
                    <a:pt x="29407" y="0"/>
                  </a:moveTo>
                  <a:cubicBezTo>
                    <a:pt x="27536" y="0"/>
                    <a:pt x="25642" y="180"/>
                    <a:pt x="23748" y="552"/>
                  </a:cubicBezTo>
                  <a:cubicBezTo>
                    <a:pt x="9982" y="3227"/>
                    <a:pt x="1" y="15296"/>
                    <a:pt x="1" y="29355"/>
                  </a:cubicBezTo>
                  <a:cubicBezTo>
                    <a:pt x="1" y="43414"/>
                    <a:pt x="9982" y="55484"/>
                    <a:pt x="23748" y="58159"/>
                  </a:cubicBezTo>
                  <a:cubicBezTo>
                    <a:pt x="25642" y="58530"/>
                    <a:pt x="27536" y="58710"/>
                    <a:pt x="29408" y="58710"/>
                  </a:cubicBezTo>
                  <a:cubicBezTo>
                    <a:pt x="41166" y="58710"/>
                    <a:pt x="52037" y="51609"/>
                    <a:pt x="56596" y="40381"/>
                  </a:cubicBezTo>
                  <a:lnTo>
                    <a:pt x="50529" y="37934"/>
                  </a:lnTo>
                  <a:cubicBezTo>
                    <a:pt x="46980" y="46667"/>
                    <a:pt x="38517" y="52188"/>
                    <a:pt x="29384" y="52188"/>
                  </a:cubicBezTo>
                  <a:cubicBezTo>
                    <a:pt x="27940" y="52188"/>
                    <a:pt x="26480" y="52050"/>
                    <a:pt x="25020" y="51765"/>
                  </a:cubicBezTo>
                  <a:cubicBezTo>
                    <a:pt x="14288" y="49678"/>
                    <a:pt x="6525" y="40283"/>
                    <a:pt x="6525" y="29355"/>
                  </a:cubicBezTo>
                  <a:cubicBezTo>
                    <a:pt x="6525" y="18428"/>
                    <a:pt x="14288" y="9033"/>
                    <a:pt x="25020" y="6945"/>
                  </a:cubicBezTo>
                  <a:cubicBezTo>
                    <a:pt x="26480" y="6661"/>
                    <a:pt x="27939" y="6523"/>
                    <a:pt x="29382" y="6523"/>
                  </a:cubicBezTo>
                  <a:cubicBezTo>
                    <a:pt x="38516" y="6523"/>
                    <a:pt x="46979" y="12048"/>
                    <a:pt x="50529" y="20809"/>
                  </a:cubicBezTo>
                  <a:lnTo>
                    <a:pt x="56596" y="18362"/>
                  </a:lnTo>
                  <a:cubicBezTo>
                    <a:pt x="52037" y="7106"/>
                    <a:pt x="41166" y="0"/>
                    <a:pt x="294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57"/>
            <p:cNvSpPr/>
            <p:nvPr/>
          </p:nvSpPr>
          <p:spPr>
            <a:xfrm>
              <a:off x="3800200" y="3907850"/>
              <a:ext cx="2446525" cy="652425"/>
            </a:xfrm>
            <a:custGeom>
              <a:avLst/>
              <a:gdLst/>
              <a:ahLst/>
              <a:cxnLst/>
              <a:rect l="l" t="t" r="r" b="b"/>
              <a:pathLst>
                <a:path w="97861" h="26097" extrusionOk="0">
                  <a:moveTo>
                    <a:pt x="91336" y="6524"/>
                  </a:moveTo>
                  <a:lnTo>
                    <a:pt x="91336" y="19572"/>
                  </a:lnTo>
                  <a:lnTo>
                    <a:pt x="69840" y="19572"/>
                  </a:lnTo>
                  <a:lnTo>
                    <a:pt x="63316" y="13048"/>
                  </a:lnTo>
                  <a:lnTo>
                    <a:pt x="69840" y="6524"/>
                  </a:lnTo>
                  <a:close/>
                  <a:moveTo>
                    <a:pt x="68502" y="0"/>
                  </a:moveTo>
                  <a:cubicBezTo>
                    <a:pt x="67622" y="0"/>
                    <a:pt x="66806" y="359"/>
                    <a:pt x="66186" y="946"/>
                  </a:cubicBezTo>
                  <a:lnTo>
                    <a:pt x="57379" y="9786"/>
                  </a:lnTo>
                  <a:lnTo>
                    <a:pt x="1" y="9786"/>
                  </a:lnTo>
                  <a:lnTo>
                    <a:pt x="1" y="16310"/>
                  </a:lnTo>
                  <a:lnTo>
                    <a:pt x="57379" y="16310"/>
                  </a:lnTo>
                  <a:lnTo>
                    <a:pt x="66186" y="25150"/>
                  </a:lnTo>
                  <a:cubicBezTo>
                    <a:pt x="66806" y="25737"/>
                    <a:pt x="67622" y="26096"/>
                    <a:pt x="68502" y="26096"/>
                  </a:cubicBezTo>
                  <a:lnTo>
                    <a:pt x="94598" y="26096"/>
                  </a:lnTo>
                  <a:cubicBezTo>
                    <a:pt x="96392" y="26096"/>
                    <a:pt x="97860" y="24628"/>
                    <a:pt x="97860" y="22834"/>
                  </a:cubicBezTo>
                  <a:lnTo>
                    <a:pt x="97860" y="3262"/>
                  </a:lnTo>
                  <a:cubicBezTo>
                    <a:pt x="97860" y="1468"/>
                    <a:pt x="96392" y="0"/>
                    <a:pt x="945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57"/>
            <p:cNvSpPr/>
            <p:nvPr/>
          </p:nvSpPr>
          <p:spPr>
            <a:xfrm>
              <a:off x="2006100" y="3255450"/>
              <a:ext cx="163125" cy="489325"/>
            </a:xfrm>
            <a:custGeom>
              <a:avLst/>
              <a:gdLst/>
              <a:ahLst/>
              <a:cxnLst/>
              <a:rect l="l" t="t" r="r" b="b"/>
              <a:pathLst>
                <a:path w="6525" h="19573" extrusionOk="0">
                  <a:moveTo>
                    <a:pt x="1" y="0"/>
                  </a:moveTo>
                  <a:lnTo>
                    <a:pt x="1" y="19572"/>
                  </a:lnTo>
                  <a:lnTo>
                    <a:pt x="6525" y="19572"/>
                  </a:lnTo>
                  <a:lnTo>
                    <a:pt x="6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57"/>
            <p:cNvSpPr/>
            <p:nvPr/>
          </p:nvSpPr>
          <p:spPr>
            <a:xfrm>
              <a:off x="1679900" y="482750"/>
              <a:ext cx="4240625" cy="3262025"/>
            </a:xfrm>
            <a:custGeom>
              <a:avLst/>
              <a:gdLst/>
              <a:ahLst/>
              <a:cxnLst/>
              <a:rect l="l" t="t" r="r" b="b"/>
              <a:pathLst>
                <a:path w="169625" h="130481" extrusionOk="0">
                  <a:moveTo>
                    <a:pt x="84813" y="1"/>
                  </a:moveTo>
                  <a:cubicBezTo>
                    <a:pt x="74015" y="1"/>
                    <a:pt x="65241" y="8776"/>
                    <a:pt x="65241" y="19573"/>
                  </a:cubicBezTo>
                  <a:lnTo>
                    <a:pt x="65241" y="38362"/>
                  </a:lnTo>
                  <a:cubicBezTo>
                    <a:pt x="65208" y="43353"/>
                    <a:pt x="67655" y="47985"/>
                    <a:pt x="71765" y="50790"/>
                  </a:cubicBezTo>
                  <a:lnTo>
                    <a:pt x="71765" y="52910"/>
                  </a:lnTo>
                  <a:lnTo>
                    <a:pt x="58717" y="56172"/>
                  </a:lnTo>
                  <a:lnTo>
                    <a:pt x="58717" y="52193"/>
                  </a:lnTo>
                  <a:cubicBezTo>
                    <a:pt x="58717" y="41396"/>
                    <a:pt x="49942" y="32621"/>
                    <a:pt x="39145" y="32621"/>
                  </a:cubicBezTo>
                  <a:cubicBezTo>
                    <a:pt x="28348" y="32621"/>
                    <a:pt x="19573" y="41396"/>
                    <a:pt x="19573" y="52193"/>
                  </a:cubicBezTo>
                  <a:lnTo>
                    <a:pt x="19573" y="70982"/>
                  </a:lnTo>
                  <a:cubicBezTo>
                    <a:pt x="19540" y="75940"/>
                    <a:pt x="21987" y="80605"/>
                    <a:pt x="26097" y="83410"/>
                  </a:cubicBezTo>
                  <a:lnTo>
                    <a:pt x="26097" y="85530"/>
                  </a:lnTo>
                  <a:lnTo>
                    <a:pt x="12364" y="88955"/>
                  </a:lnTo>
                  <a:cubicBezTo>
                    <a:pt x="5090" y="90782"/>
                    <a:pt x="1" y="97306"/>
                    <a:pt x="1" y="104776"/>
                  </a:cubicBezTo>
                  <a:lnTo>
                    <a:pt x="1" y="130480"/>
                  </a:lnTo>
                  <a:lnTo>
                    <a:pt x="6525" y="130480"/>
                  </a:lnTo>
                  <a:lnTo>
                    <a:pt x="6525" y="104776"/>
                  </a:lnTo>
                  <a:cubicBezTo>
                    <a:pt x="6525" y="100274"/>
                    <a:pt x="9591" y="96360"/>
                    <a:pt x="13930" y="95284"/>
                  </a:cubicBezTo>
                  <a:lnTo>
                    <a:pt x="30142" y="91239"/>
                  </a:lnTo>
                  <a:cubicBezTo>
                    <a:pt x="31610" y="90880"/>
                    <a:pt x="32621" y="89575"/>
                    <a:pt x="32621" y="88075"/>
                  </a:cubicBezTo>
                  <a:lnTo>
                    <a:pt x="32621" y="81551"/>
                  </a:lnTo>
                  <a:cubicBezTo>
                    <a:pt x="32621" y="80311"/>
                    <a:pt x="31936" y="79169"/>
                    <a:pt x="30794" y="78615"/>
                  </a:cubicBezTo>
                  <a:cubicBezTo>
                    <a:pt x="27924" y="77180"/>
                    <a:pt x="26097" y="74211"/>
                    <a:pt x="26097" y="70982"/>
                  </a:cubicBezTo>
                  <a:lnTo>
                    <a:pt x="26097" y="52193"/>
                  </a:lnTo>
                  <a:cubicBezTo>
                    <a:pt x="26097" y="44984"/>
                    <a:pt x="31936" y="39145"/>
                    <a:pt x="39145" y="39145"/>
                  </a:cubicBezTo>
                  <a:cubicBezTo>
                    <a:pt x="46354" y="39145"/>
                    <a:pt x="52193" y="44984"/>
                    <a:pt x="52193" y="52193"/>
                  </a:cubicBezTo>
                  <a:lnTo>
                    <a:pt x="52193" y="70982"/>
                  </a:lnTo>
                  <a:cubicBezTo>
                    <a:pt x="52193" y="74211"/>
                    <a:pt x="50366" y="77180"/>
                    <a:pt x="47495" y="78615"/>
                  </a:cubicBezTo>
                  <a:cubicBezTo>
                    <a:pt x="46354" y="79169"/>
                    <a:pt x="45669" y="80311"/>
                    <a:pt x="45669" y="81551"/>
                  </a:cubicBezTo>
                  <a:lnTo>
                    <a:pt x="45669" y="88075"/>
                  </a:lnTo>
                  <a:cubicBezTo>
                    <a:pt x="45669" y="89575"/>
                    <a:pt x="46680" y="90880"/>
                    <a:pt x="48148" y="91239"/>
                  </a:cubicBezTo>
                  <a:lnTo>
                    <a:pt x="64360" y="95284"/>
                  </a:lnTo>
                  <a:cubicBezTo>
                    <a:pt x="68600" y="96360"/>
                    <a:pt x="71602" y="100111"/>
                    <a:pt x="71765" y="104482"/>
                  </a:cubicBezTo>
                  <a:lnTo>
                    <a:pt x="78289" y="104287"/>
                  </a:lnTo>
                  <a:cubicBezTo>
                    <a:pt x="78028" y="97012"/>
                    <a:pt x="73004" y="90749"/>
                    <a:pt x="65926" y="88955"/>
                  </a:cubicBezTo>
                  <a:lnTo>
                    <a:pt x="52193" y="85530"/>
                  </a:lnTo>
                  <a:lnTo>
                    <a:pt x="52193" y="83410"/>
                  </a:lnTo>
                  <a:cubicBezTo>
                    <a:pt x="56303" y="80605"/>
                    <a:pt x="58749" y="75940"/>
                    <a:pt x="58717" y="70982"/>
                  </a:cubicBezTo>
                  <a:lnTo>
                    <a:pt x="58717" y="63023"/>
                  </a:lnTo>
                  <a:cubicBezTo>
                    <a:pt x="59010" y="62925"/>
                    <a:pt x="59304" y="62762"/>
                    <a:pt x="59597" y="62664"/>
                  </a:cubicBezTo>
                  <a:lnTo>
                    <a:pt x="75809" y="58619"/>
                  </a:lnTo>
                  <a:cubicBezTo>
                    <a:pt x="77277" y="58260"/>
                    <a:pt x="78289" y="56955"/>
                    <a:pt x="78289" y="55455"/>
                  </a:cubicBezTo>
                  <a:lnTo>
                    <a:pt x="78289" y="48931"/>
                  </a:lnTo>
                  <a:cubicBezTo>
                    <a:pt x="78289" y="47691"/>
                    <a:pt x="77604" y="46550"/>
                    <a:pt x="76495" y="45995"/>
                  </a:cubicBezTo>
                  <a:cubicBezTo>
                    <a:pt x="73591" y="44560"/>
                    <a:pt x="71765" y="41624"/>
                    <a:pt x="71765" y="38362"/>
                  </a:cubicBezTo>
                  <a:lnTo>
                    <a:pt x="71765" y="19573"/>
                  </a:lnTo>
                  <a:cubicBezTo>
                    <a:pt x="71765" y="12364"/>
                    <a:pt x="77604" y="6525"/>
                    <a:pt x="84813" y="6525"/>
                  </a:cubicBezTo>
                  <a:cubicBezTo>
                    <a:pt x="92022" y="6525"/>
                    <a:pt x="97861" y="12364"/>
                    <a:pt x="97861" y="19573"/>
                  </a:cubicBezTo>
                  <a:lnTo>
                    <a:pt x="97861" y="38362"/>
                  </a:lnTo>
                  <a:cubicBezTo>
                    <a:pt x="97861" y="41624"/>
                    <a:pt x="96034" y="44560"/>
                    <a:pt x="93131" y="45995"/>
                  </a:cubicBezTo>
                  <a:cubicBezTo>
                    <a:pt x="92022" y="46550"/>
                    <a:pt x="91337" y="47691"/>
                    <a:pt x="91337" y="48931"/>
                  </a:cubicBezTo>
                  <a:lnTo>
                    <a:pt x="91337" y="55455"/>
                  </a:lnTo>
                  <a:cubicBezTo>
                    <a:pt x="91337" y="56955"/>
                    <a:pt x="92348" y="58260"/>
                    <a:pt x="93816" y="58619"/>
                  </a:cubicBezTo>
                  <a:lnTo>
                    <a:pt x="110028" y="62664"/>
                  </a:lnTo>
                  <a:cubicBezTo>
                    <a:pt x="110321" y="62729"/>
                    <a:pt x="110615" y="62859"/>
                    <a:pt x="110908" y="62957"/>
                  </a:cubicBezTo>
                  <a:lnTo>
                    <a:pt x="110908" y="70982"/>
                  </a:lnTo>
                  <a:cubicBezTo>
                    <a:pt x="110876" y="75940"/>
                    <a:pt x="113322" y="80605"/>
                    <a:pt x="117432" y="83410"/>
                  </a:cubicBezTo>
                  <a:lnTo>
                    <a:pt x="117432" y="85530"/>
                  </a:lnTo>
                  <a:lnTo>
                    <a:pt x="103667" y="88955"/>
                  </a:lnTo>
                  <a:cubicBezTo>
                    <a:pt x="96621" y="90749"/>
                    <a:pt x="91598" y="97012"/>
                    <a:pt x="91337" y="104287"/>
                  </a:cubicBezTo>
                  <a:lnTo>
                    <a:pt x="97861" y="104482"/>
                  </a:lnTo>
                  <a:cubicBezTo>
                    <a:pt x="98024" y="100111"/>
                    <a:pt x="101025" y="96360"/>
                    <a:pt x="105265" y="95284"/>
                  </a:cubicBezTo>
                  <a:lnTo>
                    <a:pt x="121477" y="91239"/>
                  </a:lnTo>
                  <a:cubicBezTo>
                    <a:pt x="122945" y="90880"/>
                    <a:pt x="123956" y="89575"/>
                    <a:pt x="123956" y="88075"/>
                  </a:cubicBezTo>
                  <a:lnTo>
                    <a:pt x="123956" y="81551"/>
                  </a:lnTo>
                  <a:cubicBezTo>
                    <a:pt x="123956" y="80311"/>
                    <a:pt x="123271" y="79169"/>
                    <a:pt x="122130" y="78615"/>
                  </a:cubicBezTo>
                  <a:cubicBezTo>
                    <a:pt x="119259" y="77180"/>
                    <a:pt x="117432" y="74211"/>
                    <a:pt x="117432" y="70982"/>
                  </a:cubicBezTo>
                  <a:lnTo>
                    <a:pt x="117432" y="52193"/>
                  </a:lnTo>
                  <a:cubicBezTo>
                    <a:pt x="117432" y="44984"/>
                    <a:pt x="123271" y="39145"/>
                    <a:pt x="130480" y="39145"/>
                  </a:cubicBezTo>
                  <a:cubicBezTo>
                    <a:pt x="137689" y="39145"/>
                    <a:pt x="143528" y="44984"/>
                    <a:pt x="143528" y="52193"/>
                  </a:cubicBezTo>
                  <a:lnTo>
                    <a:pt x="143528" y="70982"/>
                  </a:lnTo>
                  <a:cubicBezTo>
                    <a:pt x="143528" y="74211"/>
                    <a:pt x="141702" y="77180"/>
                    <a:pt x="138831" y="78615"/>
                  </a:cubicBezTo>
                  <a:cubicBezTo>
                    <a:pt x="137689" y="79169"/>
                    <a:pt x="137004" y="80311"/>
                    <a:pt x="137004" y="81551"/>
                  </a:cubicBezTo>
                  <a:lnTo>
                    <a:pt x="137004" y="88075"/>
                  </a:lnTo>
                  <a:cubicBezTo>
                    <a:pt x="137004" y="89575"/>
                    <a:pt x="138016" y="90880"/>
                    <a:pt x="139483" y="91239"/>
                  </a:cubicBezTo>
                  <a:lnTo>
                    <a:pt x="155696" y="95284"/>
                  </a:lnTo>
                  <a:cubicBezTo>
                    <a:pt x="160034" y="96360"/>
                    <a:pt x="163100" y="100274"/>
                    <a:pt x="163100" y="104776"/>
                  </a:cubicBezTo>
                  <a:lnTo>
                    <a:pt x="163100" y="130480"/>
                  </a:lnTo>
                  <a:lnTo>
                    <a:pt x="169624" y="130480"/>
                  </a:lnTo>
                  <a:lnTo>
                    <a:pt x="169624" y="104776"/>
                  </a:lnTo>
                  <a:cubicBezTo>
                    <a:pt x="169624" y="97306"/>
                    <a:pt x="164536" y="90782"/>
                    <a:pt x="157261" y="88955"/>
                  </a:cubicBezTo>
                  <a:lnTo>
                    <a:pt x="143528" y="85530"/>
                  </a:lnTo>
                  <a:lnTo>
                    <a:pt x="143528" y="83410"/>
                  </a:lnTo>
                  <a:cubicBezTo>
                    <a:pt x="147638" y="80605"/>
                    <a:pt x="150085" y="75940"/>
                    <a:pt x="150052" y="70982"/>
                  </a:cubicBezTo>
                  <a:lnTo>
                    <a:pt x="150052" y="52193"/>
                  </a:lnTo>
                  <a:cubicBezTo>
                    <a:pt x="150052" y="41396"/>
                    <a:pt x="141278" y="32621"/>
                    <a:pt x="130480" y="32621"/>
                  </a:cubicBezTo>
                  <a:cubicBezTo>
                    <a:pt x="119683" y="32621"/>
                    <a:pt x="110908" y="41396"/>
                    <a:pt x="110908" y="52193"/>
                  </a:cubicBezTo>
                  <a:lnTo>
                    <a:pt x="110908" y="56172"/>
                  </a:lnTo>
                  <a:lnTo>
                    <a:pt x="97861" y="52910"/>
                  </a:lnTo>
                  <a:lnTo>
                    <a:pt x="97861" y="50790"/>
                  </a:lnTo>
                  <a:cubicBezTo>
                    <a:pt x="101938" y="47985"/>
                    <a:pt x="104384" y="43353"/>
                    <a:pt x="104384" y="38395"/>
                  </a:cubicBezTo>
                  <a:lnTo>
                    <a:pt x="104384" y="19573"/>
                  </a:lnTo>
                  <a:cubicBezTo>
                    <a:pt x="104384" y="8776"/>
                    <a:pt x="95610" y="1"/>
                    <a:pt x="848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57"/>
            <p:cNvSpPr/>
            <p:nvPr/>
          </p:nvSpPr>
          <p:spPr>
            <a:xfrm>
              <a:off x="5431200" y="3255450"/>
              <a:ext cx="163125" cy="489325"/>
            </a:xfrm>
            <a:custGeom>
              <a:avLst/>
              <a:gdLst/>
              <a:ahLst/>
              <a:cxnLst/>
              <a:rect l="l" t="t" r="r" b="b"/>
              <a:pathLst>
                <a:path w="6525" h="19573" extrusionOk="0">
                  <a:moveTo>
                    <a:pt x="0" y="0"/>
                  </a:moveTo>
                  <a:lnTo>
                    <a:pt x="0" y="19572"/>
                  </a:lnTo>
                  <a:lnTo>
                    <a:pt x="6524" y="19572"/>
                  </a:lnTo>
                  <a:lnTo>
                    <a:pt x="65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57"/>
            <p:cNvSpPr/>
            <p:nvPr/>
          </p:nvSpPr>
          <p:spPr>
            <a:xfrm>
              <a:off x="1342300" y="3173825"/>
              <a:ext cx="3484625" cy="2120475"/>
            </a:xfrm>
            <a:custGeom>
              <a:avLst/>
              <a:gdLst/>
              <a:ahLst/>
              <a:cxnLst/>
              <a:rect l="l" t="t" r="r" b="b"/>
              <a:pathLst>
                <a:path w="139385" h="84819" extrusionOk="0">
                  <a:moveTo>
                    <a:pt x="16767" y="37190"/>
                  </a:moveTo>
                  <a:lnTo>
                    <a:pt x="24172" y="42409"/>
                  </a:lnTo>
                  <a:lnTo>
                    <a:pt x="16767" y="47629"/>
                  </a:lnTo>
                  <a:lnTo>
                    <a:pt x="9362" y="42409"/>
                  </a:lnTo>
                  <a:lnTo>
                    <a:pt x="16767" y="37190"/>
                  </a:lnTo>
                  <a:close/>
                  <a:moveTo>
                    <a:pt x="98395" y="0"/>
                  </a:moveTo>
                  <a:cubicBezTo>
                    <a:pt x="97148" y="0"/>
                    <a:pt x="95893" y="55"/>
                    <a:pt x="94631" y="167"/>
                  </a:cubicBezTo>
                  <a:cubicBezTo>
                    <a:pt x="73982" y="1993"/>
                    <a:pt x="57672" y="18466"/>
                    <a:pt x="56074" y="39147"/>
                  </a:cubicBezTo>
                  <a:lnTo>
                    <a:pt x="30859" y="39147"/>
                  </a:lnTo>
                  <a:lnTo>
                    <a:pt x="18659" y="30536"/>
                  </a:lnTo>
                  <a:cubicBezTo>
                    <a:pt x="18088" y="30128"/>
                    <a:pt x="17427" y="29924"/>
                    <a:pt x="16767" y="29924"/>
                  </a:cubicBezTo>
                  <a:cubicBezTo>
                    <a:pt x="16106" y="29924"/>
                    <a:pt x="15446" y="30128"/>
                    <a:pt x="14875" y="30536"/>
                  </a:cubicBezTo>
                  <a:lnTo>
                    <a:pt x="1827" y="39735"/>
                  </a:lnTo>
                  <a:cubicBezTo>
                    <a:pt x="0" y="41039"/>
                    <a:pt x="0" y="43779"/>
                    <a:pt x="1827" y="45084"/>
                  </a:cubicBezTo>
                  <a:lnTo>
                    <a:pt x="14875" y="54316"/>
                  </a:lnTo>
                  <a:cubicBezTo>
                    <a:pt x="15446" y="54707"/>
                    <a:pt x="16106" y="54903"/>
                    <a:pt x="16767" y="54903"/>
                  </a:cubicBezTo>
                  <a:cubicBezTo>
                    <a:pt x="17427" y="54903"/>
                    <a:pt x="18088" y="54707"/>
                    <a:pt x="18659" y="54316"/>
                  </a:cubicBezTo>
                  <a:lnTo>
                    <a:pt x="30859" y="45671"/>
                  </a:lnTo>
                  <a:lnTo>
                    <a:pt x="56074" y="45671"/>
                  </a:lnTo>
                  <a:cubicBezTo>
                    <a:pt x="57672" y="66352"/>
                    <a:pt x="73982" y="82825"/>
                    <a:pt x="94631" y="84652"/>
                  </a:cubicBezTo>
                  <a:cubicBezTo>
                    <a:pt x="95890" y="84763"/>
                    <a:pt x="97143" y="84818"/>
                    <a:pt x="98387" y="84818"/>
                  </a:cubicBezTo>
                  <a:cubicBezTo>
                    <a:pt x="117536" y="84818"/>
                    <a:pt x="134515" y="71848"/>
                    <a:pt x="139385" y="53011"/>
                  </a:cubicBezTo>
                  <a:lnTo>
                    <a:pt x="133057" y="51380"/>
                  </a:lnTo>
                  <a:cubicBezTo>
                    <a:pt x="128939" y="67372"/>
                    <a:pt x="114507" y="78288"/>
                    <a:pt x="98371" y="78288"/>
                  </a:cubicBezTo>
                  <a:cubicBezTo>
                    <a:pt x="96865" y="78288"/>
                    <a:pt x="95344" y="78193"/>
                    <a:pt x="93815" y="77998"/>
                  </a:cubicBezTo>
                  <a:cubicBezTo>
                    <a:pt x="75874" y="75714"/>
                    <a:pt x="62467" y="60481"/>
                    <a:pt x="62467" y="42409"/>
                  </a:cubicBezTo>
                  <a:cubicBezTo>
                    <a:pt x="62467" y="24338"/>
                    <a:pt x="75874" y="9072"/>
                    <a:pt x="93815" y="6821"/>
                  </a:cubicBezTo>
                  <a:cubicBezTo>
                    <a:pt x="95344" y="6626"/>
                    <a:pt x="96865" y="6531"/>
                    <a:pt x="98371" y="6531"/>
                  </a:cubicBezTo>
                  <a:cubicBezTo>
                    <a:pt x="114507" y="6531"/>
                    <a:pt x="128939" y="17447"/>
                    <a:pt x="133057" y="33439"/>
                  </a:cubicBezTo>
                  <a:lnTo>
                    <a:pt x="139385" y="31808"/>
                  </a:lnTo>
                  <a:cubicBezTo>
                    <a:pt x="134515" y="12942"/>
                    <a:pt x="117541" y="0"/>
                    <a:pt x="983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3" name="Google Shape;1113;p57"/>
          <p:cNvGrpSpPr/>
          <p:nvPr/>
        </p:nvGrpSpPr>
        <p:grpSpPr>
          <a:xfrm>
            <a:off x="7481466" y="1728035"/>
            <a:ext cx="478168" cy="452752"/>
            <a:chOff x="1337400" y="645850"/>
            <a:chExt cx="4909325" cy="4648375"/>
          </a:xfrm>
        </p:grpSpPr>
        <p:sp>
          <p:nvSpPr>
            <p:cNvPr id="1114" name="Google Shape;1114;p57"/>
            <p:cNvSpPr/>
            <p:nvPr/>
          </p:nvSpPr>
          <p:spPr>
            <a:xfrm>
              <a:off x="1337400" y="2113750"/>
              <a:ext cx="2316025" cy="3180475"/>
            </a:xfrm>
            <a:custGeom>
              <a:avLst/>
              <a:gdLst/>
              <a:ahLst/>
              <a:cxnLst/>
              <a:rect l="l" t="t" r="r" b="b"/>
              <a:pathLst>
                <a:path w="92641" h="127219" extrusionOk="0">
                  <a:moveTo>
                    <a:pt x="46329" y="6438"/>
                  </a:moveTo>
                  <a:cubicBezTo>
                    <a:pt x="48750" y="6438"/>
                    <a:pt x="51236" y="6989"/>
                    <a:pt x="53628" y="8188"/>
                  </a:cubicBezTo>
                  <a:cubicBezTo>
                    <a:pt x="64490" y="13636"/>
                    <a:pt x="65795" y="28641"/>
                    <a:pt x="56042" y="35883"/>
                  </a:cubicBezTo>
                  <a:lnTo>
                    <a:pt x="36600" y="35883"/>
                  </a:lnTo>
                  <a:cubicBezTo>
                    <a:pt x="32457" y="32816"/>
                    <a:pt x="30011" y="27989"/>
                    <a:pt x="30011" y="22835"/>
                  </a:cubicBezTo>
                  <a:cubicBezTo>
                    <a:pt x="29985" y="13347"/>
                    <a:pt x="37755" y="6438"/>
                    <a:pt x="46329" y="6438"/>
                  </a:cubicBezTo>
                  <a:close/>
                  <a:moveTo>
                    <a:pt x="65893" y="42407"/>
                  </a:moveTo>
                  <a:cubicBezTo>
                    <a:pt x="67687" y="42407"/>
                    <a:pt x="69155" y="43874"/>
                    <a:pt x="69155" y="45668"/>
                  </a:cubicBezTo>
                  <a:cubicBezTo>
                    <a:pt x="69155" y="47463"/>
                    <a:pt x="67687" y="48930"/>
                    <a:pt x="65893" y="48930"/>
                  </a:cubicBezTo>
                  <a:lnTo>
                    <a:pt x="26749" y="48930"/>
                  </a:lnTo>
                  <a:cubicBezTo>
                    <a:pt x="24955" y="48930"/>
                    <a:pt x="23487" y="47463"/>
                    <a:pt x="23487" y="45668"/>
                  </a:cubicBezTo>
                  <a:cubicBezTo>
                    <a:pt x="23487" y="43874"/>
                    <a:pt x="24955" y="42407"/>
                    <a:pt x="26749" y="42407"/>
                  </a:cubicBezTo>
                  <a:close/>
                  <a:moveTo>
                    <a:pt x="56922" y="55454"/>
                  </a:moveTo>
                  <a:lnTo>
                    <a:pt x="68078" y="94598"/>
                  </a:lnTo>
                  <a:lnTo>
                    <a:pt x="24563" y="94598"/>
                  </a:lnTo>
                  <a:lnTo>
                    <a:pt x="35719" y="55454"/>
                  </a:lnTo>
                  <a:close/>
                  <a:moveTo>
                    <a:pt x="78941" y="101122"/>
                  </a:moveTo>
                  <a:lnTo>
                    <a:pt x="78941" y="107646"/>
                  </a:lnTo>
                  <a:lnTo>
                    <a:pt x="13701" y="107646"/>
                  </a:lnTo>
                  <a:lnTo>
                    <a:pt x="13701" y="101122"/>
                  </a:lnTo>
                  <a:close/>
                  <a:moveTo>
                    <a:pt x="82203" y="114170"/>
                  </a:moveTo>
                  <a:cubicBezTo>
                    <a:pt x="83997" y="114170"/>
                    <a:pt x="85465" y="115638"/>
                    <a:pt x="85465" y="117432"/>
                  </a:cubicBezTo>
                  <a:cubicBezTo>
                    <a:pt x="85465" y="119226"/>
                    <a:pt x="83997" y="120694"/>
                    <a:pt x="82203" y="120694"/>
                  </a:cubicBezTo>
                  <a:lnTo>
                    <a:pt x="10439" y="120694"/>
                  </a:lnTo>
                  <a:cubicBezTo>
                    <a:pt x="8645" y="120694"/>
                    <a:pt x="7177" y="119226"/>
                    <a:pt x="7177" y="117432"/>
                  </a:cubicBezTo>
                  <a:cubicBezTo>
                    <a:pt x="7177" y="115638"/>
                    <a:pt x="8645" y="114170"/>
                    <a:pt x="10439" y="114170"/>
                  </a:cubicBezTo>
                  <a:close/>
                  <a:moveTo>
                    <a:pt x="46321" y="1"/>
                  </a:moveTo>
                  <a:cubicBezTo>
                    <a:pt x="37807" y="1"/>
                    <a:pt x="30011" y="4731"/>
                    <a:pt x="26064" y="12266"/>
                  </a:cubicBezTo>
                  <a:cubicBezTo>
                    <a:pt x="22149" y="19801"/>
                    <a:pt x="22737" y="28902"/>
                    <a:pt x="27597" y="35883"/>
                  </a:cubicBezTo>
                  <a:lnTo>
                    <a:pt x="26749" y="35883"/>
                  </a:lnTo>
                  <a:cubicBezTo>
                    <a:pt x="21334" y="35883"/>
                    <a:pt x="16963" y="40254"/>
                    <a:pt x="16963" y="45668"/>
                  </a:cubicBezTo>
                  <a:cubicBezTo>
                    <a:pt x="16963" y="51083"/>
                    <a:pt x="21334" y="55454"/>
                    <a:pt x="26749" y="55454"/>
                  </a:cubicBezTo>
                  <a:lnTo>
                    <a:pt x="28934" y="55454"/>
                  </a:lnTo>
                  <a:lnTo>
                    <a:pt x="17778" y="94598"/>
                  </a:lnTo>
                  <a:lnTo>
                    <a:pt x="10439" y="94598"/>
                  </a:lnTo>
                  <a:cubicBezTo>
                    <a:pt x="8645" y="94598"/>
                    <a:pt x="7177" y="96066"/>
                    <a:pt x="7177" y="97860"/>
                  </a:cubicBezTo>
                  <a:lnTo>
                    <a:pt x="7177" y="108233"/>
                  </a:lnTo>
                  <a:cubicBezTo>
                    <a:pt x="2675" y="109832"/>
                    <a:pt x="1" y="114431"/>
                    <a:pt x="783" y="119096"/>
                  </a:cubicBezTo>
                  <a:cubicBezTo>
                    <a:pt x="1599" y="123793"/>
                    <a:pt x="5676" y="127218"/>
                    <a:pt x="10439" y="127218"/>
                  </a:cubicBezTo>
                  <a:lnTo>
                    <a:pt x="82203" y="127218"/>
                  </a:lnTo>
                  <a:cubicBezTo>
                    <a:pt x="86965" y="127218"/>
                    <a:pt x="91043" y="123793"/>
                    <a:pt x="91858" y="119096"/>
                  </a:cubicBezTo>
                  <a:cubicBezTo>
                    <a:pt x="92641" y="114431"/>
                    <a:pt x="89966" y="109832"/>
                    <a:pt x="85465" y="108233"/>
                  </a:cubicBezTo>
                  <a:lnTo>
                    <a:pt x="85465" y="97860"/>
                  </a:lnTo>
                  <a:cubicBezTo>
                    <a:pt x="85465" y="96066"/>
                    <a:pt x="83997" y="94598"/>
                    <a:pt x="82203" y="94598"/>
                  </a:cubicBezTo>
                  <a:lnTo>
                    <a:pt x="74863" y="94598"/>
                  </a:lnTo>
                  <a:lnTo>
                    <a:pt x="63707" y="55454"/>
                  </a:lnTo>
                  <a:lnTo>
                    <a:pt x="65893" y="55454"/>
                  </a:lnTo>
                  <a:cubicBezTo>
                    <a:pt x="71308" y="55454"/>
                    <a:pt x="75679" y="51083"/>
                    <a:pt x="75679" y="45668"/>
                  </a:cubicBezTo>
                  <a:cubicBezTo>
                    <a:pt x="75679" y="40254"/>
                    <a:pt x="71308" y="35883"/>
                    <a:pt x="65893" y="35883"/>
                  </a:cubicBezTo>
                  <a:lnTo>
                    <a:pt x="65045" y="35883"/>
                  </a:lnTo>
                  <a:cubicBezTo>
                    <a:pt x="69905" y="28902"/>
                    <a:pt x="70492" y="19801"/>
                    <a:pt x="66578" y="12266"/>
                  </a:cubicBezTo>
                  <a:cubicBezTo>
                    <a:pt x="62631" y="4731"/>
                    <a:pt x="54835" y="1"/>
                    <a:pt x="46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57"/>
            <p:cNvSpPr/>
            <p:nvPr/>
          </p:nvSpPr>
          <p:spPr>
            <a:xfrm>
              <a:off x="2006100" y="645850"/>
              <a:ext cx="3914425" cy="4159075"/>
            </a:xfrm>
            <a:custGeom>
              <a:avLst/>
              <a:gdLst/>
              <a:ahLst/>
              <a:cxnLst/>
              <a:rect l="l" t="t" r="r" b="b"/>
              <a:pathLst>
                <a:path w="156577" h="166363" extrusionOk="0">
                  <a:moveTo>
                    <a:pt x="143528" y="6525"/>
                  </a:moveTo>
                  <a:cubicBezTo>
                    <a:pt x="147116" y="6525"/>
                    <a:pt x="150052" y="9461"/>
                    <a:pt x="150052" y="13049"/>
                  </a:cubicBezTo>
                  <a:lnTo>
                    <a:pt x="150052" y="26097"/>
                  </a:lnTo>
                  <a:lnTo>
                    <a:pt x="6525" y="26097"/>
                  </a:lnTo>
                  <a:lnTo>
                    <a:pt x="6525" y="13049"/>
                  </a:lnTo>
                  <a:cubicBezTo>
                    <a:pt x="6525" y="9461"/>
                    <a:pt x="9461" y="6525"/>
                    <a:pt x="13049" y="6525"/>
                  </a:cubicBezTo>
                  <a:close/>
                  <a:moveTo>
                    <a:pt x="13049" y="1"/>
                  </a:moveTo>
                  <a:cubicBezTo>
                    <a:pt x="5840" y="1"/>
                    <a:pt x="1" y="5840"/>
                    <a:pt x="1" y="13049"/>
                  </a:cubicBezTo>
                  <a:lnTo>
                    <a:pt x="1" y="42407"/>
                  </a:lnTo>
                  <a:lnTo>
                    <a:pt x="6525" y="42407"/>
                  </a:lnTo>
                  <a:lnTo>
                    <a:pt x="6525" y="32621"/>
                  </a:lnTo>
                  <a:lnTo>
                    <a:pt x="150052" y="32621"/>
                  </a:lnTo>
                  <a:lnTo>
                    <a:pt x="150052" y="153314"/>
                  </a:lnTo>
                  <a:cubicBezTo>
                    <a:pt x="150052" y="156902"/>
                    <a:pt x="147116" y="159838"/>
                    <a:pt x="143528" y="159838"/>
                  </a:cubicBezTo>
                  <a:lnTo>
                    <a:pt x="71765" y="159838"/>
                  </a:lnTo>
                  <a:lnTo>
                    <a:pt x="71765" y="166362"/>
                  </a:lnTo>
                  <a:lnTo>
                    <a:pt x="143528" y="166362"/>
                  </a:lnTo>
                  <a:cubicBezTo>
                    <a:pt x="150737" y="166362"/>
                    <a:pt x="156576" y="160523"/>
                    <a:pt x="156576" y="153314"/>
                  </a:cubicBezTo>
                  <a:lnTo>
                    <a:pt x="156576" y="13049"/>
                  </a:lnTo>
                  <a:cubicBezTo>
                    <a:pt x="156576" y="5840"/>
                    <a:pt x="150737" y="1"/>
                    <a:pt x="1435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57"/>
            <p:cNvSpPr/>
            <p:nvPr/>
          </p:nvSpPr>
          <p:spPr>
            <a:xfrm>
              <a:off x="2332300" y="972050"/>
              <a:ext cx="163125" cy="163125"/>
            </a:xfrm>
            <a:custGeom>
              <a:avLst/>
              <a:gdLst/>
              <a:ahLst/>
              <a:cxnLst/>
              <a:rect l="l" t="t" r="r" b="b"/>
              <a:pathLst>
                <a:path w="6525" h="6525" extrusionOk="0">
                  <a:moveTo>
                    <a:pt x="1" y="1"/>
                  </a:moveTo>
                  <a:lnTo>
                    <a:pt x="1" y="6525"/>
                  </a:lnTo>
                  <a:lnTo>
                    <a:pt x="6525" y="6525"/>
                  </a:lnTo>
                  <a:lnTo>
                    <a:pt x="65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57"/>
            <p:cNvSpPr/>
            <p:nvPr/>
          </p:nvSpPr>
          <p:spPr>
            <a:xfrm>
              <a:off x="2658500" y="972050"/>
              <a:ext cx="163125" cy="163125"/>
            </a:xfrm>
            <a:custGeom>
              <a:avLst/>
              <a:gdLst/>
              <a:ahLst/>
              <a:cxnLst/>
              <a:rect l="l" t="t" r="r" b="b"/>
              <a:pathLst>
                <a:path w="6525" h="6525" extrusionOk="0">
                  <a:moveTo>
                    <a:pt x="1" y="1"/>
                  </a:moveTo>
                  <a:lnTo>
                    <a:pt x="1" y="6525"/>
                  </a:lnTo>
                  <a:lnTo>
                    <a:pt x="6525" y="6525"/>
                  </a:lnTo>
                  <a:lnTo>
                    <a:pt x="65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57"/>
            <p:cNvSpPr/>
            <p:nvPr/>
          </p:nvSpPr>
          <p:spPr>
            <a:xfrm>
              <a:off x="2984700" y="972050"/>
              <a:ext cx="163125" cy="163125"/>
            </a:xfrm>
            <a:custGeom>
              <a:avLst/>
              <a:gdLst/>
              <a:ahLst/>
              <a:cxnLst/>
              <a:rect l="l" t="t" r="r" b="b"/>
              <a:pathLst>
                <a:path w="6525" h="6525" extrusionOk="0">
                  <a:moveTo>
                    <a:pt x="1" y="1"/>
                  </a:moveTo>
                  <a:lnTo>
                    <a:pt x="1" y="6525"/>
                  </a:lnTo>
                  <a:lnTo>
                    <a:pt x="6525" y="6525"/>
                  </a:lnTo>
                  <a:lnTo>
                    <a:pt x="65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57"/>
            <p:cNvSpPr/>
            <p:nvPr/>
          </p:nvSpPr>
          <p:spPr>
            <a:xfrm>
              <a:off x="3213850" y="3664225"/>
              <a:ext cx="1491575" cy="651400"/>
            </a:xfrm>
            <a:custGeom>
              <a:avLst/>
              <a:gdLst/>
              <a:ahLst/>
              <a:cxnLst/>
              <a:rect l="l" t="t" r="r" b="b"/>
              <a:pathLst>
                <a:path w="59663" h="26056" extrusionOk="0">
                  <a:moveTo>
                    <a:pt x="16931" y="6483"/>
                  </a:moveTo>
                  <a:cubicBezTo>
                    <a:pt x="22737" y="6483"/>
                    <a:pt x="25640" y="13497"/>
                    <a:pt x="21530" y="17607"/>
                  </a:cubicBezTo>
                  <a:cubicBezTo>
                    <a:pt x="20199" y="18937"/>
                    <a:pt x="18565" y="19533"/>
                    <a:pt x="16962" y="19533"/>
                  </a:cubicBezTo>
                  <a:cubicBezTo>
                    <a:pt x="13614" y="19533"/>
                    <a:pt x="10407" y="16934"/>
                    <a:pt x="10407" y="13007"/>
                  </a:cubicBezTo>
                  <a:cubicBezTo>
                    <a:pt x="10407" y="9419"/>
                    <a:pt x="13342" y="6483"/>
                    <a:pt x="16931" y="6483"/>
                  </a:cubicBezTo>
                  <a:close/>
                  <a:moveTo>
                    <a:pt x="16850" y="0"/>
                  </a:moveTo>
                  <a:cubicBezTo>
                    <a:pt x="13078" y="0"/>
                    <a:pt x="9266" y="1613"/>
                    <a:pt x="6590" y="5081"/>
                  </a:cubicBezTo>
                  <a:cubicBezTo>
                    <a:pt x="1" y="13627"/>
                    <a:pt x="6101" y="26055"/>
                    <a:pt x="16931" y="26055"/>
                  </a:cubicBezTo>
                  <a:cubicBezTo>
                    <a:pt x="22867" y="26023"/>
                    <a:pt x="28021" y="22010"/>
                    <a:pt x="29522" y="16269"/>
                  </a:cubicBezTo>
                  <a:lnTo>
                    <a:pt x="48213" y="16269"/>
                  </a:lnTo>
                  <a:lnTo>
                    <a:pt x="43972" y="20477"/>
                  </a:lnTo>
                  <a:lnTo>
                    <a:pt x="48604" y="25109"/>
                  </a:lnTo>
                  <a:lnTo>
                    <a:pt x="58390" y="15323"/>
                  </a:lnTo>
                  <a:cubicBezTo>
                    <a:pt x="59663" y="14051"/>
                    <a:pt x="59663" y="11964"/>
                    <a:pt x="58390" y="10691"/>
                  </a:cubicBezTo>
                  <a:lnTo>
                    <a:pt x="48604" y="905"/>
                  </a:lnTo>
                  <a:lnTo>
                    <a:pt x="43972" y="5537"/>
                  </a:lnTo>
                  <a:lnTo>
                    <a:pt x="48213" y="9745"/>
                  </a:lnTo>
                  <a:lnTo>
                    <a:pt x="29522" y="9745"/>
                  </a:lnTo>
                  <a:cubicBezTo>
                    <a:pt x="27889" y="3506"/>
                    <a:pt x="22412" y="0"/>
                    <a:pt x="168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57"/>
            <p:cNvSpPr/>
            <p:nvPr/>
          </p:nvSpPr>
          <p:spPr>
            <a:xfrm>
              <a:off x="4835075" y="3663200"/>
              <a:ext cx="677700" cy="652325"/>
            </a:xfrm>
            <a:custGeom>
              <a:avLst/>
              <a:gdLst/>
              <a:ahLst/>
              <a:cxnLst/>
              <a:rect l="l" t="t" r="r" b="b"/>
              <a:pathLst>
                <a:path w="27108" h="26093" extrusionOk="0">
                  <a:moveTo>
                    <a:pt x="14028" y="6523"/>
                  </a:moveTo>
                  <a:cubicBezTo>
                    <a:pt x="17376" y="6523"/>
                    <a:pt x="20583" y="9122"/>
                    <a:pt x="20583" y="13048"/>
                  </a:cubicBezTo>
                  <a:cubicBezTo>
                    <a:pt x="20583" y="16637"/>
                    <a:pt x="17648" y="19572"/>
                    <a:pt x="14059" y="19572"/>
                  </a:cubicBezTo>
                  <a:cubicBezTo>
                    <a:pt x="8253" y="19572"/>
                    <a:pt x="5350" y="12559"/>
                    <a:pt x="9460" y="8449"/>
                  </a:cubicBezTo>
                  <a:cubicBezTo>
                    <a:pt x="10791" y="7118"/>
                    <a:pt x="12425" y="6523"/>
                    <a:pt x="14028" y="6523"/>
                  </a:cubicBezTo>
                  <a:close/>
                  <a:moveTo>
                    <a:pt x="14059" y="0"/>
                  </a:moveTo>
                  <a:cubicBezTo>
                    <a:pt x="8775" y="0"/>
                    <a:pt x="4012" y="3165"/>
                    <a:pt x="1990" y="8058"/>
                  </a:cubicBezTo>
                  <a:cubicBezTo>
                    <a:pt x="0" y="12918"/>
                    <a:pt x="1109" y="18529"/>
                    <a:pt x="4828" y="22280"/>
                  </a:cubicBezTo>
                  <a:cubicBezTo>
                    <a:pt x="7343" y="24773"/>
                    <a:pt x="10693" y="26093"/>
                    <a:pt x="14093" y="26093"/>
                  </a:cubicBezTo>
                  <a:cubicBezTo>
                    <a:pt x="15764" y="26093"/>
                    <a:pt x="17448" y="25774"/>
                    <a:pt x="19050" y="25118"/>
                  </a:cubicBezTo>
                  <a:cubicBezTo>
                    <a:pt x="23943" y="23095"/>
                    <a:pt x="27107" y="18333"/>
                    <a:pt x="27107" y="13048"/>
                  </a:cubicBezTo>
                  <a:cubicBezTo>
                    <a:pt x="27107" y="5839"/>
                    <a:pt x="21268" y="0"/>
                    <a:pt x="140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57"/>
            <p:cNvSpPr/>
            <p:nvPr/>
          </p:nvSpPr>
          <p:spPr>
            <a:xfrm>
              <a:off x="3122525" y="1869200"/>
              <a:ext cx="677700" cy="652325"/>
            </a:xfrm>
            <a:custGeom>
              <a:avLst/>
              <a:gdLst/>
              <a:ahLst/>
              <a:cxnLst/>
              <a:rect l="l" t="t" r="r" b="b"/>
              <a:pathLst>
                <a:path w="27108" h="26093" extrusionOk="0">
                  <a:moveTo>
                    <a:pt x="14091" y="6519"/>
                  </a:moveTo>
                  <a:cubicBezTo>
                    <a:pt x="15694" y="6519"/>
                    <a:pt x="17328" y="7115"/>
                    <a:pt x="18659" y="8445"/>
                  </a:cubicBezTo>
                  <a:cubicBezTo>
                    <a:pt x="22769" y="12555"/>
                    <a:pt x="19866" y="19569"/>
                    <a:pt x="14060" y="19569"/>
                  </a:cubicBezTo>
                  <a:cubicBezTo>
                    <a:pt x="10471" y="19569"/>
                    <a:pt x="7536" y="16633"/>
                    <a:pt x="7536" y="13045"/>
                  </a:cubicBezTo>
                  <a:cubicBezTo>
                    <a:pt x="7536" y="9118"/>
                    <a:pt x="10743" y="6519"/>
                    <a:pt x="14091" y="6519"/>
                  </a:cubicBezTo>
                  <a:close/>
                  <a:moveTo>
                    <a:pt x="14093" y="0"/>
                  </a:moveTo>
                  <a:cubicBezTo>
                    <a:pt x="10693" y="0"/>
                    <a:pt x="7343" y="1320"/>
                    <a:pt x="4828" y="3813"/>
                  </a:cubicBezTo>
                  <a:cubicBezTo>
                    <a:pt x="1110" y="7565"/>
                    <a:pt x="0" y="13175"/>
                    <a:pt x="1990" y="18036"/>
                  </a:cubicBezTo>
                  <a:cubicBezTo>
                    <a:pt x="4013" y="22928"/>
                    <a:pt x="8775" y="26093"/>
                    <a:pt x="14060" y="26093"/>
                  </a:cubicBezTo>
                  <a:cubicBezTo>
                    <a:pt x="21269" y="26093"/>
                    <a:pt x="27108" y="20254"/>
                    <a:pt x="27108" y="13045"/>
                  </a:cubicBezTo>
                  <a:cubicBezTo>
                    <a:pt x="27108" y="7760"/>
                    <a:pt x="23943" y="2998"/>
                    <a:pt x="19050" y="975"/>
                  </a:cubicBezTo>
                  <a:cubicBezTo>
                    <a:pt x="17448" y="319"/>
                    <a:pt x="15765" y="0"/>
                    <a:pt x="140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57"/>
            <p:cNvSpPr/>
            <p:nvPr/>
          </p:nvSpPr>
          <p:spPr>
            <a:xfrm>
              <a:off x="3955150" y="1892750"/>
              <a:ext cx="1312975" cy="1607375"/>
            </a:xfrm>
            <a:custGeom>
              <a:avLst/>
              <a:gdLst/>
              <a:ahLst/>
              <a:cxnLst/>
              <a:rect l="l" t="t" r="r" b="b"/>
              <a:pathLst>
                <a:path w="52519" h="64295" extrusionOk="0">
                  <a:moveTo>
                    <a:pt x="11058" y="1"/>
                  </a:moveTo>
                  <a:lnTo>
                    <a:pt x="1273" y="9787"/>
                  </a:lnTo>
                  <a:cubicBezTo>
                    <a:pt x="0" y="11059"/>
                    <a:pt x="0" y="13147"/>
                    <a:pt x="1273" y="14419"/>
                  </a:cubicBezTo>
                  <a:lnTo>
                    <a:pt x="11058" y="24205"/>
                  </a:lnTo>
                  <a:lnTo>
                    <a:pt x="15690" y="19573"/>
                  </a:lnTo>
                  <a:lnTo>
                    <a:pt x="11450" y="15365"/>
                  </a:lnTo>
                  <a:lnTo>
                    <a:pt x="23160" y="15365"/>
                  </a:lnTo>
                  <a:cubicBezTo>
                    <a:pt x="35752" y="15365"/>
                    <a:pt x="45994" y="25607"/>
                    <a:pt x="45994" y="38199"/>
                  </a:cubicBezTo>
                  <a:lnTo>
                    <a:pt x="45994" y="64294"/>
                  </a:lnTo>
                  <a:lnTo>
                    <a:pt x="52518" y="64294"/>
                  </a:lnTo>
                  <a:lnTo>
                    <a:pt x="52518" y="38199"/>
                  </a:lnTo>
                  <a:cubicBezTo>
                    <a:pt x="52486" y="21986"/>
                    <a:pt x="39373" y="8873"/>
                    <a:pt x="23160" y="8841"/>
                  </a:cubicBezTo>
                  <a:lnTo>
                    <a:pt x="11450" y="8841"/>
                  </a:lnTo>
                  <a:lnTo>
                    <a:pt x="15690" y="4633"/>
                  </a:lnTo>
                  <a:lnTo>
                    <a:pt x="110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57"/>
            <p:cNvSpPr/>
            <p:nvPr/>
          </p:nvSpPr>
          <p:spPr>
            <a:xfrm>
              <a:off x="3895625" y="2861575"/>
              <a:ext cx="461575" cy="461575"/>
            </a:xfrm>
            <a:custGeom>
              <a:avLst/>
              <a:gdLst/>
              <a:ahLst/>
              <a:cxnLst/>
              <a:rect l="l" t="t" r="r" b="b"/>
              <a:pathLst>
                <a:path w="18463" h="18463" extrusionOk="0">
                  <a:moveTo>
                    <a:pt x="4632" y="0"/>
                  </a:moveTo>
                  <a:lnTo>
                    <a:pt x="0" y="4632"/>
                  </a:lnTo>
                  <a:lnTo>
                    <a:pt x="4632" y="9232"/>
                  </a:lnTo>
                  <a:lnTo>
                    <a:pt x="0" y="13831"/>
                  </a:lnTo>
                  <a:lnTo>
                    <a:pt x="4632" y="18463"/>
                  </a:lnTo>
                  <a:lnTo>
                    <a:pt x="9232" y="13831"/>
                  </a:lnTo>
                  <a:lnTo>
                    <a:pt x="13831" y="18463"/>
                  </a:lnTo>
                  <a:lnTo>
                    <a:pt x="18463" y="13831"/>
                  </a:lnTo>
                  <a:lnTo>
                    <a:pt x="13831" y="9232"/>
                  </a:lnTo>
                  <a:lnTo>
                    <a:pt x="18463" y="4632"/>
                  </a:lnTo>
                  <a:lnTo>
                    <a:pt x="13831" y="0"/>
                  </a:lnTo>
                  <a:lnTo>
                    <a:pt x="9232" y="4632"/>
                  </a:lnTo>
                  <a:lnTo>
                    <a:pt x="46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57"/>
            <p:cNvSpPr/>
            <p:nvPr/>
          </p:nvSpPr>
          <p:spPr>
            <a:xfrm>
              <a:off x="5080525" y="1648100"/>
              <a:ext cx="460775" cy="461600"/>
            </a:xfrm>
            <a:custGeom>
              <a:avLst/>
              <a:gdLst/>
              <a:ahLst/>
              <a:cxnLst/>
              <a:rect l="l" t="t" r="r" b="b"/>
              <a:pathLst>
                <a:path w="18431" h="18464" extrusionOk="0">
                  <a:moveTo>
                    <a:pt x="4600" y="1"/>
                  </a:moveTo>
                  <a:lnTo>
                    <a:pt x="1" y="4633"/>
                  </a:lnTo>
                  <a:lnTo>
                    <a:pt x="4600" y="9232"/>
                  </a:lnTo>
                  <a:lnTo>
                    <a:pt x="1" y="13864"/>
                  </a:lnTo>
                  <a:lnTo>
                    <a:pt x="4600" y="18464"/>
                  </a:lnTo>
                  <a:lnTo>
                    <a:pt x="9200" y="13864"/>
                  </a:lnTo>
                  <a:lnTo>
                    <a:pt x="13832" y="18464"/>
                  </a:lnTo>
                  <a:lnTo>
                    <a:pt x="18431" y="13864"/>
                  </a:lnTo>
                  <a:lnTo>
                    <a:pt x="13832" y="9232"/>
                  </a:lnTo>
                  <a:lnTo>
                    <a:pt x="18431" y="4633"/>
                  </a:lnTo>
                  <a:lnTo>
                    <a:pt x="13832" y="1"/>
                  </a:lnTo>
                  <a:lnTo>
                    <a:pt x="9200" y="4633"/>
                  </a:lnTo>
                  <a:lnTo>
                    <a:pt x="46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57"/>
            <p:cNvSpPr/>
            <p:nvPr/>
          </p:nvSpPr>
          <p:spPr>
            <a:xfrm>
              <a:off x="1673375" y="1787550"/>
              <a:ext cx="822050" cy="603500"/>
            </a:xfrm>
            <a:custGeom>
              <a:avLst/>
              <a:gdLst/>
              <a:ahLst/>
              <a:cxnLst/>
              <a:rect l="l" t="t" r="r" b="b"/>
              <a:pathLst>
                <a:path w="32882" h="24140" extrusionOk="0">
                  <a:moveTo>
                    <a:pt x="32882" y="1"/>
                  </a:moveTo>
                  <a:cubicBezTo>
                    <a:pt x="18627" y="1"/>
                    <a:pt x="5709" y="8449"/>
                    <a:pt x="1" y="21530"/>
                  </a:cubicBezTo>
                  <a:lnTo>
                    <a:pt x="5970" y="24139"/>
                  </a:lnTo>
                  <a:cubicBezTo>
                    <a:pt x="10635" y="13440"/>
                    <a:pt x="21204" y="6525"/>
                    <a:pt x="32882" y="6525"/>
                  </a:cubicBezTo>
                  <a:lnTo>
                    <a:pt x="328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57"/>
            <p:cNvSpPr/>
            <p:nvPr/>
          </p:nvSpPr>
          <p:spPr>
            <a:xfrm>
              <a:off x="1598350" y="2505200"/>
              <a:ext cx="177825" cy="179425"/>
            </a:xfrm>
            <a:custGeom>
              <a:avLst/>
              <a:gdLst/>
              <a:ahLst/>
              <a:cxnLst/>
              <a:rect l="l" t="t" r="r" b="b"/>
              <a:pathLst>
                <a:path w="7113" h="7177" extrusionOk="0">
                  <a:moveTo>
                    <a:pt x="719" y="0"/>
                  </a:moveTo>
                  <a:cubicBezTo>
                    <a:pt x="229" y="2349"/>
                    <a:pt x="1" y="4763"/>
                    <a:pt x="1" y="7177"/>
                  </a:cubicBezTo>
                  <a:lnTo>
                    <a:pt x="6525" y="7177"/>
                  </a:lnTo>
                  <a:cubicBezTo>
                    <a:pt x="6525" y="5219"/>
                    <a:pt x="6721" y="3230"/>
                    <a:pt x="7112" y="1305"/>
                  </a:cubicBezTo>
                  <a:lnTo>
                    <a:pt x="7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57"/>
            <p:cNvSpPr/>
            <p:nvPr/>
          </p:nvSpPr>
          <p:spPr>
            <a:xfrm>
              <a:off x="6083600" y="1624450"/>
              <a:ext cx="163125" cy="2120325"/>
            </a:xfrm>
            <a:custGeom>
              <a:avLst/>
              <a:gdLst/>
              <a:ahLst/>
              <a:cxnLst/>
              <a:rect l="l" t="t" r="r" b="b"/>
              <a:pathLst>
                <a:path w="6525" h="84813" extrusionOk="0">
                  <a:moveTo>
                    <a:pt x="0" y="1"/>
                  </a:moveTo>
                  <a:lnTo>
                    <a:pt x="0" y="84812"/>
                  </a:lnTo>
                  <a:lnTo>
                    <a:pt x="6524" y="84812"/>
                  </a:lnTo>
                  <a:lnTo>
                    <a:pt x="6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57"/>
            <p:cNvSpPr/>
            <p:nvPr/>
          </p:nvSpPr>
          <p:spPr>
            <a:xfrm>
              <a:off x="6083600" y="3907850"/>
              <a:ext cx="163125" cy="163125"/>
            </a:xfrm>
            <a:custGeom>
              <a:avLst/>
              <a:gdLst/>
              <a:ahLst/>
              <a:cxnLst/>
              <a:rect l="l" t="t" r="r" b="b"/>
              <a:pathLst>
                <a:path w="6525" h="6525" extrusionOk="0">
                  <a:moveTo>
                    <a:pt x="0" y="0"/>
                  </a:moveTo>
                  <a:lnTo>
                    <a:pt x="0" y="6524"/>
                  </a:lnTo>
                  <a:lnTo>
                    <a:pt x="6524" y="6524"/>
                  </a:lnTo>
                  <a:lnTo>
                    <a:pt x="65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9" name="Google Shape;1129;p57"/>
          <p:cNvSpPr/>
          <p:nvPr/>
        </p:nvSpPr>
        <p:spPr>
          <a:xfrm>
            <a:off x="4987080" y="2246148"/>
            <a:ext cx="347700" cy="3477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0" name="Google Shape;1130;p57"/>
          <p:cNvSpPr txBox="1"/>
          <p:nvPr/>
        </p:nvSpPr>
        <p:spPr>
          <a:xfrm>
            <a:off x="4893538" y="2246148"/>
            <a:ext cx="4635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02</a:t>
            </a:r>
            <a:endParaRPr sz="1100" b="0" i="0" u="none" strike="noStrike" cap="none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31" name="Google Shape;1131;p57"/>
          <p:cNvSpPr/>
          <p:nvPr/>
        </p:nvSpPr>
        <p:spPr>
          <a:xfrm>
            <a:off x="7822869" y="2144282"/>
            <a:ext cx="347700" cy="347700"/>
          </a:xfrm>
          <a:prstGeom prst="ellipse">
            <a:avLst/>
          </a:prstGeom>
          <a:solidFill>
            <a:schemeClr val="accent2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2" name="Google Shape;1132;p57"/>
          <p:cNvSpPr txBox="1"/>
          <p:nvPr/>
        </p:nvSpPr>
        <p:spPr>
          <a:xfrm>
            <a:off x="7775569" y="2144294"/>
            <a:ext cx="4239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03</a:t>
            </a:r>
            <a:endParaRPr sz="1100" b="0" i="0" u="none" strike="noStrike" cap="none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133" name="Google Shape;1133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" grpId="0" build="p"/>
      <p:bldP spid="1086" grpId="0" build="p"/>
      <p:bldP spid="1087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58"/>
          <p:cNvSpPr txBox="1">
            <a:spLocks noGrp="1"/>
          </p:cNvSpPr>
          <p:nvPr>
            <p:ph type="title" idx="15"/>
          </p:nvPr>
        </p:nvSpPr>
        <p:spPr>
          <a:xfrm>
            <a:off x="276314" y="69298"/>
            <a:ext cx="6814768" cy="758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600"/>
              <a:buNone/>
            </a:pPr>
            <a:r>
              <a:rPr lang="es-ES" sz="3000">
                <a:solidFill>
                  <a:schemeClr val="dk1"/>
                </a:solidFill>
              </a:rPr>
              <a:t>NOVELTY OF THE SOLUTION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39" name="Google Shape;1139;p58"/>
          <p:cNvSpPr txBox="1">
            <a:spLocks noGrp="1"/>
          </p:cNvSpPr>
          <p:nvPr>
            <p:ph type="subTitle" idx="3"/>
          </p:nvPr>
        </p:nvSpPr>
        <p:spPr>
          <a:xfrm>
            <a:off x="1450200" y="1971525"/>
            <a:ext cx="6678600" cy="6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>
                <a:solidFill>
                  <a:schemeClr val="lt1"/>
                </a:solidFill>
              </a:rPr>
              <a:t>Business social approach (generate profit and contribute to society) aimed at meeting mainly 5 SDGs: 17, 8, 5, and 16.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1140" name="Google Shape;1140;p58"/>
          <p:cNvSpPr txBox="1">
            <a:spLocks noGrp="1"/>
          </p:cNvSpPr>
          <p:nvPr>
            <p:ph type="subTitle" idx="5"/>
          </p:nvPr>
        </p:nvSpPr>
        <p:spPr>
          <a:xfrm>
            <a:off x="787050" y="809588"/>
            <a:ext cx="38904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/>
              <a:t>Focus on solving the root problems.</a:t>
            </a:r>
            <a:endParaRPr sz="1200"/>
          </a:p>
        </p:txBody>
      </p:sp>
      <p:sp>
        <p:nvSpPr>
          <p:cNvPr id="1141" name="Google Shape;1141;p58"/>
          <p:cNvSpPr txBox="1">
            <a:spLocks noGrp="1"/>
          </p:cNvSpPr>
          <p:nvPr>
            <p:ph type="subTitle" idx="7"/>
          </p:nvPr>
        </p:nvSpPr>
        <p:spPr>
          <a:xfrm>
            <a:off x="2015100" y="3679375"/>
            <a:ext cx="65568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/>
              <a:t>BERSE is a Bank, which will adopt a complementary color and/or name according to the Economy that requires it, reflecting, as well sustainability and circular economy in the services sector.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142" name="Google Shape;1142;p58"/>
          <p:cNvSpPr txBox="1">
            <a:spLocks noGrp="1"/>
          </p:cNvSpPr>
          <p:nvPr>
            <p:ph type="subTitle" idx="9"/>
          </p:nvPr>
        </p:nvSpPr>
        <p:spPr>
          <a:xfrm>
            <a:off x="1626000" y="2765000"/>
            <a:ext cx="6883500" cy="7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>
                <a:solidFill>
                  <a:schemeClr val="dk1"/>
                </a:solidFill>
              </a:rPr>
              <a:t>To be an agent of change: conciliator, integrator and inclusive, generator of alliances, with a strong focus on CREATIVITY, INNOVATION AND DEVELOPMENT.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143" name="Google Shape;1143;p58"/>
          <p:cNvSpPr txBox="1">
            <a:spLocks noGrp="1"/>
          </p:cNvSpPr>
          <p:nvPr>
            <p:ph type="subTitle" idx="14"/>
          </p:nvPr>
        </p:nvSpPr>
        <p:spPr>
          <a:xfrm>
            <a:off x="1091400" y="1404775"/>
            <a:ext cx="4879800" cy="4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>
                <a:solidFill>
                  <a:schemeClr val="dk1"/>
                </a:solidFill>
              </a:rPr>
              <a:t>The solution has an holistic/systematic focus.</a:t>
            </a:r>
            <a:endParaRPr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>
              <a:solidFill>
                <a:schemeClr val="dk1"/>
              </a:solidFill>
            </a:endParaRPr>
          </a:p>
        </p:txBody>
      </p:sp>
      <p:grpSp>
        <p:nvGrpSpPr>
          <p:cNvPr id="1144" name="Google Shape;1144;p58"/>
          <p:cNvGrpSpPr/>
          <p:nvPr/>
        </p:nvGrpSpPr>
        <p:grpSpPr>
          <a:xfrm>
            <a:off x="276319" y="794031"/>
            <a:ext cx="490429" cy="457734"/>
            <a:chOff x="1190625" y="412775"/>
            <a:chExt cx="5239625" cy="4890325"/>
          </a:xfrm>
        </p:grpSpPr>
        <p:sp>
          <p:nvSpPr>
            <p:cNvPr id="1145" name="Google Shape;1145;p58"/>
            <p:cNvSpPr/>
            <p:nvPr/>
          </p:nvSpPr>
          <p:spPr>
            <a:xfrm>
              <a:off x="1190625" y="412775"/>
              <a:ext cx="5239625" cy="4890325"/>
            </a:xfrm>
            <a:custGeom>
              <a:avLst/>
              <a:gdLst/>
              <a:ahLst/>
              <a:cxnLst/>
              <a:rect l="l" t="t" r="r" b="b"/>
              <a:pathLst>
                <a:path w="209585" h="195613" extrusionOk="0">
                  <a:moveTo>
                    <a:pt x="69862" y="24452"/>
                  </a:moveTo>
                  <a:lnTo>
                    <a:pt x="69862" y="45410"/>
                  </a:lnTo>
                  <a:cubicBezTo>
                    <a:pt x="64063" y="45410"/>
                    <a:pt x="59382" y="40730"/>
                    <a:pt x="59382" y="34931"/>
                  </a:cubicBezTo>
                  <a:cubicBezTo>
                    <a:pt x="59382" y="29132"/>
                    <a:pt x="64063" y="24452"/>
                    <a:pt x="69862" y="24452"/>
                  </a:cubicBezTo>
                  <a:close/>
                  <a:moveTo>
                    <a:pt x="94313" y="17466"/>
                  </a:moveTo>
                  <a:lnTo>
                    <a:pt x="94313" y="52396"/>
                  </a:lnTo>
                  <a:lnTo>
                    <a:pt x="76848" y="52396"/>
                  </a:lnTo>
                  <a:lnTo>
                    <a:pt x="76848" y="17466"/>
                  </a:lnTo>
                  <a:close/>
                  <a:moveTo>
                    <a:pt x="150203" y="7720"/>
                  </a:moveTo>
                  <a:lnTo>
                    <a:pt x="150203" y="62177"/>
                  </a:lnTo>
                  <a:lnTo>
                    <a:pt x="101299" y="52990"/>
                  </a:lnTo>
                  <a:lnTo>
                    <a:pt x="101299" y="16872"/>
                  </a:lnTo>
                  <a:lnTo>
                    <a:pt x="150203" y="7720"/>
                  </a:lnTo>
                  <a:close/>
                  <a:moveTo>
                    <a:pt x="101299" y="60081"/>
                  </a:moveTo>
                  <a:lnTo>
                    <a:pt x="108286" y="61409"/>
                  </a:lnTo>
                  <a:lnTo>
                    <a:pt x="108286" y="66369"/>
                  </a:lnTo>
                  <a:lnTo>
                    <a:pt x="101299" y="66369"/>
                  </a:lnTo>
                  <a:lnTo>
                    <a:pt x="101299" y="60081"/>
                  </a:lnTo>
                  <a:close/>
                  <a:moveTo>
                    <a:pt x="94313" y="59383"/>
                  </a:moveTo>
                  <a:lnTo>
                    <a:pt x="94313" y="80341"/>
                  </a:lnTo>
                  <a:lnTo>
                    <a:pt x="83834" y="80341"/>
                  </a:lnTo>
                  <a:lnTo>
                    <a:pt x="83834" y="59383"/>
                  </a:lnTo>
                  <a:close/>
                  <a:moveTo>
                    <a:pt x="94313" y="87327"/>
                  </a:moveTo>
                  <a:lnTo>
                    <a:pt x="94313" y="92567"/>
                  </a:lnTo>
                  <a:cubicBezTo>
                    <a:pt x="94313" y="95466"/>
                    <a:pt x="91973" y="97806"/>
                    <a:pt x="89074" y="97806"/>
                  </a:cubicBezTo>
                  <a:cubicBezTo>
                    <a:pt x="86174" y="97806"/>
                    <a:pt x="83834" y="95466"/>
                    <a:pt x="83834" y="92567"/>
                  </a:cubicBezTo>
                  <a:lnTo>
                    <a:pt x="83834" y="87327"/>
                  </a:lnTo>
                  <a:close/>
                  <a:moveTo>
                    <a:pt x="188626" y="34931"/>
                  </a:moveTo>
                  <a:cubicBezTo>
                    <a:pt x="192469" y="34931"/>
                    <a:pt x="195613" y="38075"/>
                    <a:pt x="195613" y="41917"/>
                  </a:cubicBezTo>
                  <a:lnTo>
                    <a:pt x="195613" y="167668"/>
                  </a:lnTo>
                  <a:lnTo>
                    <a:pt x="136230" y="167668"/>
                  </a:lnTo>
                  <a:cubicBezTo>
                    <a:pt x="135322" y="167668"/>
                    <a:pt x="134414" y="168017"/>
                    <a:pt x="133750" y="168681"/>
                  </a:cubicBezTo>
                  <a:lnTo>
                    <a:pt x="127812" y="174654"/>
                  </a:lnTo>
                  <a:lnTo>
                    <a:pt x="81773" y="174654"/>
                  </a:lnTo>
                  <a:lnTo>
                    <a:pt x="75835" y="168681"/>
                  </a:lnTo>
                  <a:cubicBezTo>
                    <a:pt x="75171" y="168017"/>
                    <a:pt x="74298" y="167668"/>
                    <a:pt x="73355" y="167668"/>
                  </a:cubicBezTo>
                  <a:lnTo>
                    <a:pt x="13972" y="167668"/>
                  </a:lnTo>
                  <a:lnTo>
                    <a:pt x="13972" y="41917"/>
                  </a:lnTo>
                  <a:cubicBezTo>
                    <a:pt x="13972" y="38075"/>
                    <a:pt x="17116" y="34931"/>
                    <a:pt x="20958" y="34931"/>
                  </a:cubicBezTo>
                  <a:lnTo>
                    <a:pt x="52396" y="34931"/>
                  </a:lnTo>
                  <a:cubicBezTo>
                    <a:pt x="52396" y="44572"/>
                    <a:pt x="60221" y="52396"/>
                    <a:pt x="69862" y="52396"/>
                  </a:cubicBezTo>
                  <a:cubicBezTo>
                    <a:pt x="69862" y="56239"/>
                    <a:pt x="73005" y="59383"/>
                    <a:pt x="76848" y="59383"/>
                  </a:cubicBezTo>
                  <a:lnTo>
                    <a:pt x="76848" y="92567"/>
                  </a:lnTo>
                  <a:cubicBezTo>
                    <a:pt x="76848" y="99308"/>
                    <a:pt x="82332" y="104793"/>
                    <a:pt x="89074" y="104793"/>
                  </a:cubicBezTo>
                  <a:cubicBezTo>
                    <a:pt x="95815" y="104793"/>
                    <a:pt x="101299" y="99308"/>
                    <a:pt x="101299" y="92567"/>
                  </a:cubicBezTo>
                  <a:lnTo>
                    <a:pt x="101299" y="73355"/>
                  </a:lnTo>
                  <a:lnTo>
                    <a:pt x="111779" y="73355"/>
                  </a:lnTo>
                  <a:cubicBezTo>
                    <a:pt x="113700" y="73355"/>
                    <a:pt x="115272" y="71783"/>
                    <a:pt x="115272" y="69862"/>
                  </a:cubicBezTo>
                  <a:lnTo>
                    <a:pt x="115272" y="62701"/>
                  </a:lnTo>
                  <a:lnTo>
                    <a:pt x="153067" y="69792"/>
                  </a:lnTo>
                  <a:cubicBezTo>
                    <a:pt x="153276" y="69827"/>
                    <a:pt x="153486" y="69862"/>
                    <a:pt x="153696" y="69862"/>
                  </a:cubicBezTo>
                  <a:cubicBezTo>
                    <a:pt x="155617" y="69862"/>
                    <a:pt x="157189" y="68290"/>
                    <a:pt x="157189" y="66369"/>
                  </a:cubicBezTo>
                  <a:lnTo>
                    <a:pt x="157189" y="34931"/>
                  </a:lnTo>
                  <a:close/>
                  <a:moveTo>
                    <a:pt x="202599" y="174654"/>
                  </a:moveTo>
                  <a:lnTo>
                    <a:pt x="202599" y="181640"/>
                  </a:lnTo>
                  <a:cubicBezTo>
                    <a:pt x="202599" y="185483"/>
                    <a:pt x="199455" y="188627"/>
                    <a:pt x="195613" y="188627"/>
                  </a:cubicBezTo>
                  <a:lnTo>
                    <a:pt x="13972" y="188627"/>
                  </a:lnTo>
                  <a:cubicBezTo>
                    <a:pt x="10130" y="188627"/>
                    <a:pt x="6986" y="185483"/>
                    <a:pt x="6986" y="181640"/>
                  </a:cubicBezTo>
                  <a:lnTo>
                    <a:pt x="6986" y="174654"/>
                  </a:lnTo>
                  <a:lnTo>
                    <a:pt x="71923" y="174654"/>
                  </a:lnTo>
                  <a:lnTo>
                    <a:pt x="77861" y="180627"/>
                  </a:lnTo>
                  <a:cubicBezTo>
                    <a:pt x="78524" y="181256"/>
                    <a:pt x="79398" y="181640"/>
                    <a:pt x="80341" y="181640"/>
                  </a:cubicBezTo>
                  <a:lnTo>
                    <a:pt x="129244" y="181640"/>
                  </a:lnTo>
                  <a:cubicBezTo>
                    <a:pt x="130187" y="181640"/>
                    <a:pt x="131060" y="181256"/>
                    <a:pt x="131724" y="180627"/>
                  </a:cubicBezTo>
                  <a:lnTo>
                    <a:pt x="137662" y="174654"/>
                  </a:lnTo>
                  <a:close/>
                  <a:moveTo>
                    <a:pt x="153696" y="0"/>
                  </a:moveTo>
                  <a:cubicBezTo>
                    <a:pt x="153486" y="0"/>
                    <a:pt x="153276" y="35"/>
                    <a:pt x="153067" y="70"/>
                  </a:cubicBezTo>
                  <a:lnTo>
                    <a:pt x="132108" y="3982"/>
                  </a:lnTo>
                  <a:lnTo>
                    <a:pt x="128615" y="4646"/>
                  </a:lnTo>
                  <a:lnTo>
                    <a:pt x="97492" y="10479"/>
                  </a:lnTo>
                  <a:lnTo>
                    <a:pt x="76848" y="10479"/>
                  </a:lnTo>
                  <a:cubicBezTo>
                    <a:pt x="73005" y="10479"/>
                    <a:pt x="69862" y="13623"/>
                    <a:pt x="69862" y="17466"/>
                  </a:cubicBezTo>
                  <a:cubicBezTo>
                    <a:pt x="62910" y="17466"/>
                    <a:pt x="56658" y="21587"/>
                    <a:pt x="53863" y="27945"/>
                  </a:cubicBezTo>
                  <a:lnTo>
                    <a:pt x="20958" y="27945"/>
                  </a:lnTo>
                  <a:cubicBezTo>
                    <a:pt x="13239" y="27945"/>
                    <a:pt x="6986" y="34197"/>
                    <a:pt x="6986" y="41917"/>
                  </a:cubicBezTo>
                  <a:lnTo>
                    <a:pt x="6986" y="167668"/>
                  </a:lnTo>
                  <a:lnTo>
                    <a:pt x="3493" y="167668"/>
                  </a:lnTo>
                  <a:cubicBezTo>
                    <a:pt x="1572" y="167668"/>
                    <a:pt x="0" y="169240"/>
                    <a:pt x="0" y="171161"/>
                  </a:cubicBezTo>
                  <a:lnTo>
                    <a:pt x="0" y="181640"/>
                  </a:lnTo>
                  <a:cubicBezTo>
                    <a:pt x="0" y="189360"/>
                    <a:pt x="6253" y="195613"/>
                    <a:pt x="13972" y="195613"/>
                  </a:cubicBezTo>
                  <a:lnTo>
                    <a:pt x="195613" y="195613"/>
                  </a:lnTo>
                  <a:cubicBezTo>
                    <a:pt x="203332" y="195613"/>
                    <a:pt x="209585" y="189360"/>
                    <a:pt x="209585" y="181640"/>
                  </a:cubicBezTo>
                  <a:lnTo>
                    <a:pt x="209585" y="171161"/>
                  </a:lnTo>
                  <a:cubicBezTo>
                    <a:pt x="209585" y="169240"/>
                    <a:pt x="208013" y="167668"/>
                    <a:pt x="206092" y="167668"/>
                  </a:cubicBezTo>
                  <a:lnTo>
                    <a:pt x="202599" y="167668"/>
                  </a:lnTo>
                  <a:lnTo>
                    <a:pt x="202599" y="41917"/>
                  </a:lnTo>
                  <a:cubicBezTo>
                    <a:pt x="202599" y="34197"/>
                    <a:pt x="196346" y="27945"/>
                    <a:pt x="188626" y="27945"/>
                  </a:cubicBezTo>
                  <a:lnTo>
                    <a:pt x="157189" y="27945"/>
                  </a:lnTo>
                  <a:lnTo>
                    <a:pt x="157189" y="3493"/>
                  </a:lnTo>
                  <a:cubicBezTo>
                    <a:pt x="157189" y="1572"/>
                    <a:pt x="155617" y="0"/>
                    <a:pt x="15369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58"/>
            <p:cNvSpPr/>
            <p:nvPr/>
          </p:nvSpPr>
          <p:spPr>
            <a:xfrm>
              <a:off x="1801900" y="1548025"/>
              <a:ext cx="4017075" cy="2707150"/>
            </a:xfrm>
            <a:custGeom>
              <a:avLst/>
              <a:gdLst/>
              <a:ahLst/>
              <a:cxnLst/>
              <a:rect l="l" t="t" r="r" b="b"/>
              <a:pathLst>
                <a:path w="160683" h="108286" extrusionOk="0">
                  <a:moveTo>
                    <a:pt x="3494" y="0"/>
                  </a:moveTo>
                  <a:cubicBezTo>
                    <a:pt x="1572" y="0"/>
                    <a:pt x="1" y="1572"/>
                    <a:pt x="1" y="3493"/>
                  </a:cubicBezTo>
                  <a:lnTo>
                    <a:pt x="1" y="104793"/>
                  </a:lnTo>
                  <a:cubicBezTo>
                    <a:pt x="1" y="106714"/>
                    <a:pt x="1572" y="108286"/>
                    <a:pt x="3494" y="108286"/>
                  </a:cubicBezTo>
                  <a:lnTo>
                    <a:pt x="157189" y="108286"/>
                  </a:lnTo>
                  <a:cubicBezTo>
                    <a:pt x="159110" y="108286"/>
                    <a:pt x="160682" y="106714"/>
                    <a:pt x="160682" y="104793"/>
                  </a:cubicBezTo>
                  <a:lnTo>
                    <a:pt x="160682" y="3493"/>
                  </a:lnTo>
                  <a:cubicBezTo>
                    <a:pt x="160682" y="1572"/>
                    <a:pt x="159110" y="0"/>
                    <a:pt x="157189" y="0"/>
                  </a:cubicBezTo>
                  <a:lnTo>
                    <a:pt x="143217" y="0"/>
                  </a:lnTo>
                  <a:lnTo>
                    <a:pt x="143217" y="6986"/>
                  </a:lnTo>
                  <a:lnTo>
                    <a:pt x="153696" y="6986"/>
                  </a:lnTo>
                  <a:lnTo>
                    <a:pt x="153696" y="101300"/>
                  </a:lnTo>
                  <a:lnTo>
                    <a:pt x="6987" y="101300"/>
                  </a:lnTo>
                  <a:lnTo>
                    <a:pt x="6987" y="6986"/>
                  </a:lnTo>
                  <a:lnTo>
                    <a:pt x="24452" y="6986"/>
                  </a:lnTo>
                  <a:lnTo>
                    <a:pt x="24452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58"/>
            <p:cNvSpPr/>
            <p:nvPr/>
          </p:nvSpPr>
          <p:spPr>
            <a:xfrm>
              <a:off x="3723100" y="4429800"/>
              <a:ext cx="174675" cy="174700"/>
            </a:xfrm>
            <a:custGeom>
              <a:avLst/>
              <a:gdLst/>
              <a:ahLst/>
              <a:cxnLst/>
              <a:rect l="l" t="t" r="r" b="b"/>
              <a:pathLst>
                <a:path w="6987" h="6988" extrusionOk="0">
                  <a:moveTo>
                    <a:pt x="0" y="1"/>
                  </a:moveTo>
                  <a:lnTo>
                    <a:pt x="0" y="6987"/>
                  </a:lnTo>
                  <a:lnTo>
                    <a:pt x="6987" y="6987"/>
                  </a:lnTo>
                  <a:lnTo>
                    <a:pt x="6987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58"/>
            <p:cNvSpPr/>
            <p:nvPr/>
          </p:nvSpPr>
          <p:spPr>
            <a:xfrm>
              <a:off x="2413200" y="3294550"/>
              <a:ext cx="174675" cy="174700"/>
            </a:xfrm>
            <a:custGeom>
              <a:avLst/>
              <a:gdLst/>
              <a:ahLst/>
              <a:cxnLst/>
              <a:rect l="l" t="t" r="r" b="b"/>
              <a:pathLst>
                <a:path w="6987" h="6988" extrusionOk="0">
                  <a:moveTo>
                    <a:pt x="0" y="1"/>
                  </a:moveTo>
                  <a:lnTo>
                    <a:pt x="0" y="6987"/>
                  </a:lnTo>
                  <a:lnTo>
                    <a:pt x="6986" y="6987"/>
                  </a:lnTo>
                  <a:lnTo>
                    <a:pt x="6986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58"/>
            <p:cNvSpPr/>
            <p:nvPr/>
          </p:nvSpPr>
          <p:spPr>
            <a:xfrm>
              <a:off x="2762500" y="3294550"/>
              <a:ext cx="2619825" cy="174700"/>
            </a:xfrm>
            <a:custGeom>
              <a:avLst/>
              <a:gdLst/>
              <a:ahLst/>
              <a:cxnLst/>
              <a:rect l="l" t="t" r="r" b="b"/>
              <a:pathLst>
                <a:path w="104793" h="6988" extrusionOk="0">
                  <a:moveTo>
                    <a:pt x="0" y="1"/>
                  </a:moveTo>
                  <a:lnTo>
                    <a:pt x="0" y="6987"/>
                  </a:lnTo>
                  <a:lnTo>
                    <a:pt x="104793" y="6987"/>
                  </a:lnTo>
                  <a:lnTo>
                    <a:pt x="104793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58"/>
            <p:cNvSpPr/>
            <p:nvPr/>
          </p:nvSpPr>
          <p:spPr>
            <a:xfrm>
              <a:off x="2238525" y="3643875"/>
              <a:ext cx="2881825" cy="174675"/>
            </a:xfrm>
            <a:custGeom>
              <a:avLst/>
              <a:gdLst/>
              <a:ahLst/>
              <a:cxnLst/>
              <a:rect l="l" t="t" r="r" b="b"/>
              <a:pathLst>
                <a:path w="115273" h="6987" extrusionOk="0">
                  <a:moveTo>
                    <a:pt x="1" y="0"/>
                  </a:moveTo>
                  <a:lnTo>
                    <a:pt x="1" y="6986"/>
                  </a:lnTo>
                  <a:lnTo>
                    <a:pt x="115273" y="6986"/>
                  </a:lnTo>
                  <a:lnTo>
                    <a:pt x="115273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1" name="Google Shape;1151;p58"/>
          <p:cNvGrpSpPr/>
          <p:nvPr/>
        </p:nvGrpSpPr>
        <p:grpSpPr>
          <a:xfrm>
            <a:off x="272045" y="1252929"/>
            <a:ext cx="814109" cy="553580"/>
            <a:chOff x="-3073378" y="-997346"/>
            <a:chExt cx="9466378" cy="6436971"/>
          </a:xfrm>
        </p:grpSpPr>
        <p:sp>
          <p:nvSpPr>
            <p:cNvPr id="1152" name="Google Shape;1152;p58"/>
            <p:cNvSpPr/>
            <p:nvPr/>
          </p:nvSpPr>
          <p:spPr>
            <a:xfrm>
              <a:off x="1188875" y="238225"/>
              <a:ext cx="1045000" cy="1561325"/>
            </a:xfrm>
            <a:custGeom>
              <a:avLst/>
              <a:gdLst/>
              <a:ahLst/>
              <a:cxnLst/>
              <a:rect l="l" t="t" r="r" b="b"/>
              <a:pathLst>
                <a:path w="41800" h="62453" extrusionOk="0">
                  <a:moveTo>
                    <a:pt x="20900" y="7032"/>
                  </a:moveTo>
                  <a:cubicBezTo>
                    <a:pt x="24747" y="7032"/>
                    <a:pt x="27832" y="10117"/>
                    <a:pt x="27832" y="13964"/>
                  </a:cubicBezTo>
                  <a:cubicBezTo>
                    <a:pt x="27832" y="17776"/>
                    <a:pt x="24747" y="20896"/>
                    <a:pt x="20900" y="20896"/>
                  </a:cubicBezTo>
                  <a:cubicBezTo>
                    <a:pt x="17088" y="20896"/>
                    <a:pt x="13968" y="17776"/>
                    <a:pt x="13968" y="13964"/>
                  </a:cubicBezTo>
                  <a:cubicBezTo>
                    <a:pt x="13968" y="10117"/>
                    <a:pt x="17088" y="7032"/>
                    <a:pt x="20900" y="7032"/>
                  </a:cubicBezTo>
                  <a:close/>
                  <a:moveTo>
                    <a:pt x="21415" y="27783"/>
                  </a:moveTo>
                  <a:cubicBezTo>
                    <a:pt x="28569" y="27783"/>
                    <a:pt x="34493" y="33406"/>
                    <a:pt x="34764" y="40617"/>
                  </a:cubicBezTo>
                  <a:cubicBezTo>
                    <a:pt x="34799" y="40963"/>
                    <a:pt x="34799" y="41310"/>
                    <a:pt x="34764" y="41691"/>
                  </a:cubicBezTo>
                  <a:lnTo>
                    <a:pt x="34764" y="55520"/>
                  </a:lnTo>
                  <a:lnTo>
                    <a:pt x="7037" y="55520"/>
                  </a:lnTo>
                  <a:lnTo>
                    <a:pt x="7037" y="41656"/>
                  </a:lnTo>
                  <a:cubicBezTo>
                    <a:pt x="7037" y="41102"/>
                    <a:pt x="7210" y="27793"/>
                    <a:pt x="20900" y="27793"/>
                  </a:cubicBezTo>
                  <a:cubicBezTo>
                    <a:pt x="21072" y="27786"/>
                    <a:pt x="21244" y="27783"/>
                    <a:pt x="21415" y="27783"/>
                  </a:cubicBezTo>
                  <a:close/>
                  <a:moveTo>
                    <a:pt x="20921" y="0"/>
                  </a:moveTo>
                  <a:cubicBezTo>
                    <a:pt x="17139" y="0"/>
                    <a:pt x="13374" y="1543"/>
                    <a:pt x="10641" y="4571"/>
                  </a:cubicBezTo>
                  <a:cubicBezTo>
                    <a:pt x="5858" y="9839"/>
                    <a:pt x="5858" y="17880"/>
                    <a:pt x="10641" y="23183"/>
                  </a:cubicBezTo>
                  <a:cubicBezTo>
                    <a:pt x="4021" y="26996"/>
                    <a:pt x="1" y="34066"/>
                    <a:pt x="105" y="41691"/>
                  </a:cubicBezTo>
                  <a:lnTo>
                    <a:pt x="105" y="58986"/>
                  </a:lnTo>
                  <a:cubicBezTo>
                    <a:pt x="105" y="60927"/>
                    <a:pt x="1664" y="62452"/>
                    <a:pt x="3571" y="62452"/>
                  </a:cubicBezTo>
                  <a:lnTo>
                    <a:pt x="38230" y="62452"/>
                  </a:lnTo>
                  <a:cubicBezTo>
                    <a:pt x="40136" y="62452"/>
                    <a:pt x="41696" y="60927"/>
                    <a:pt x="41696" y="58986"/>
                  </a:cubicBezTo>
                  <a:lnTo>
                    <a:pt x="41696" y="41656"/>
                  </a:lnTo>
                  <a:cubicBezTo>
                    <a:pt x="41800" y="34066"/>
                    <a:pt x="37779" y="26996"/>
                    <a:pt x="31194" y="23183"/>
                  </a:cubicBezTo>
                  <a:cubicBezTo>
                    <a:pt x="36324" y="17499"/>
                    <a:pt x="35873" y="8730"/>
                    <a:pt x="30224" y="3601"/>
                  </a:cubicBezTo>
                  <a:cubicBezTo>
                    <a:pt x="27567" y="1187"/>
                    <a:pt x="24238" y="0"/>
                    <a:pt x="209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58"/>
            <p:cNvSpPr/>
            <p:nvPr/>
          </p:nvSpPr>
          <p:spPr>
            <a:xfrm>
              <a:off x="1624725" y="1106325"/>
              <a:ext cx="173325" cy="346625"/>
            </a:xfrm>
            <a:custGeom>
              <a:avLst/>
              <a:gdLst/>
              <a:ahLst/>
              <a:cxnLst/>
              <a:rect l="l" t="t" r="r" b="b"/>
              <a:pathLst>
                <a:path w="6933" h="13865" extrusionOk="0">
                  <a:moveTo>
                    <a:pt x="0" y="1"/>
                  </a:moveTo>
                  <a:lnTo>
                    <a:pt x="0" y="13864"/>
                  </a:lnTo>
                  <a:lnTo>
                    <a:pt x="6932" y="13864"/>
                  </a:lnTo>
                  <a:lnTo>
                    <a:pt x="69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58"/>
            <p:cNvSpPr/>
            <p:nvPr/>
          </p:nvSpPr>
          <p:spPr>
            <a:xfrm>
              <a:off x="5348000" y="3877450"/>
              <a:ext cx="1045000" cy="1562175"/>
            </a:xfrm>
            <a:custGeom>
              <a:avLst/>
              <a:gdLst/>
              <a:ahLst/>
              <a:cxnLst/>
              <a:rect l="l" t="t" r="r" b="b"/>
              <a:pathLst>
                <a:path w="41800" h="62487" extrusionOk="0">
                  <a:moveTo>
                    <a:pt x="20900" y="7032"/>
                  </a:moveTo>
                  <a:cubicBezTo>
                    <a:pt x="24747" y="7032"/>
                    <a:pt x="27832" y="10116"/>
                    <a:pt x="27832" y="13964"/>
                  </a:cubicBezTo>
                  <a:cubicBezTo>
                    <a:pt x="27832" y="17776"/>
                    <a:pt x="24747" y="20896"/>
                    <a:pt x="20900" y="20896"/>
                  </a:cubicBezTo>
                  <a:cubicBezTo>
                    <a:pt x="17087" y="20896"/>
                    <a:pt x="13968" y="17776"/>
                    <a:pt x="13968" y="13964"/>
                  </a:cubicBezTo>
                  <a:cubicBezTo>
                    <a:pt x="13968" y="10116"/>
                    <a:pt x="17087" y="7032"/>
                    <a:pt x="20900" y="7032"/>
                  </a:cubicBezTo>
                  <a:close/>
                  <a:moveTo>
                    <a:pt x="21476" y="27815"/>
                  </a:moveTo>
                  <a:cubicBezTo>
                    <a:pt x="28602" y="27815"/>
                    <a:pt x="34493" y="33427"/>
                    <a:pt x="34763" y="40617"/>
                  </a:cubicBezTo>
                  <a:cubicBezTo>
                    <a:pt x="34798" y="40963"/>
                    <a:pt x="34798" y="41310"/>
                    <a:pt x="34763" y="41691"/>
                  </a:cubicBezTo>
                  <a:lnTo>
                    <a:pt x="34763" y="55555"/>
                  </a:lnTo>
                  <a:lnTo>
                    <a:pt x="7036" y="55555"/>
                  </a:lnTo>
                  <a:lnTo>
                    <a:pt x="7036" y="41691"/>
                  </a:lnTo>
                  <a:cubicBezTo>
                    <a:pt x="7036" y="41102"/>
                    <a:pt x="7209" y="27827"/>
                    <a:pt x="20900" y="27827"/>
                  </a:cubicBezTo>
                  <a:cubicBezTo>
                    <a:pt x="21093" y="27819"/>
                    <a:pt x="21284" y="27815"/>
                    <a:pt x="21476" y="27815"/>
                  </a:cubicBezTo>
                  <a:close/>
                  <a:moveTo>
                    <a:pt x="20920" y="0"/>
                  </a:moveTo>
                  <a:cubicBezTo>
                    <a:pt x="17139" y="0"/>
                    <a:pt x="13373" y="1543"/>
                    <a:pt x="10641" y="4571"/>
                  </a:cubicBezTo>
                  <a:cubicBezTo>
                    <a:pt x="5858" y="9839"/>
                    <a:pt x="5858" y="17880"/>
                    <a:pt x="10641" y="23183"/>
                  </a:cubicBezTo>
                  <a:cubicBezTo>
                    <a:pt x="4021" y="26996"/>
                    <a:pt x="0" y="34066"/>
                    <a:pt x="104" y="41691"/>
                  </a:cubicBezTo>
                  <a:lnTo>
                    <a:pt x="104" y="59021"/>
                  </a:lnTo>
                  <a:cubicBezTo>
                    <a:pt x="104" y="60927"/>
                    <a:pt x="1664" y="62487"/>
                    <a:pt x="3570" y="62487"/>
                  </a:cubicBezTo>
                  <a:lnTo>
                    <a:pt x="38229" y="62487"/>
                  </a:lnTo>
                  <a:cubicBezTo>
                    <a:pt x="40136" y="62487"/>
                    <a:pt x="41695" y="60927"/>
                    <a:pt x="41695" y="59021"/>
                  </a:cubicBezTo>
                  <a:lnTo>
                    <a:pt x="41695" y="41691"/>
                  </a:lnTo>
                  <a:cubicBezTo>
                    <a:pt x="41799" y="34066"/>
                    <a:pt x="37779" y="26996"/>
                    <a:pt x="31194" y="23183"/>
                  </a:cubicBezTo>
                  <a:cubicBezTo>
                    <a:pt x="36323" y="17499"/>
                    <a:pt x="35873" y="8730"/>
                    <a:pt x="30223" y="3601"/>
                  </a:cubicBezTo>
                  <a:cubicBezTo>
                    <a:pt x="27567" y="1187"/>
                    <a:pt x="24237" y="0"/>
                    <a:pt x="209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58"/>
            <p:cNvSpPr/>
            <p:nvPr/>
          </p:nvSpPr>
          <p:spPr>
            <a:xfrm>
              <a:off x="5783825" y="4746425"/>
              <a:ext cx="173325" cy="346600"/>
            </a:xfrm>
            <a:custGeom>
              <a:avLst/>
              <a:gdLst/>
              <a:ahLst/>
              <a:cxnLst/>
              <a:rect l="l" t="t" r="r" b="b"/>
              <a:pathLst>
                <a:path w="6933" h="13864" extrusionOk="0">
                  <a:moveTo>
                    <a:pt x="1" y="0"/>
                  </a:moveTo>
                  <a:lnTo>
                    <a:pt x="1" y="13864"/>
                  </a:lnTo>
                  <a:lnTo>
                    <a:pt x="6933" y="13864"/>
                  </a:lnTo>
                  <a:lnTo>
                    <a:pt x="69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58"/>
            <p:cNvSpPr/>
            <p:nvPr/>
          </p:nvSpPr>
          <p:spPr>
            <a:xfrm>
              <a:off x="3268425" y="1797875"/>
              <a:ext cx="1045025" cy="1562200"/>
            </a:xfrm>
            <a:custGeom>
              <a:avLst/>
              <a:gdLst/>
              <a:ahLst/>
              <a:cxnLst/>
              <a:rect l="l" t="t" r="r" b="b"/>
              <a:pathLst>
                <a:path w="41801" h="62488" extrusionOk="0">
                  <a:moveTo>
                    <a:pt x="20901" y="6998"/>
                  </a:moveTo>
                  <a:cubicBezTo>
                    <a:pt x="24748" y="6998"/>
                    <a:pt x="27832" y="10117"/>
                    <a:pt x="27832" y="13964"/>
                  </a:cubicBezTo>
                  <a:cubicBezTo>
                    <a:pt x="27832" y="17777"/>
                    <a:pt x="24748" y="20896"/>
                    <a:pt x="20901" y="20896"/>
                  </a:cubicBezTo>
                  <a:cubicBezTo>
                    <a:pt x="17088" y="20896"/>
                    <a:pt x="13969" y="17777"/>
                    <a:pt x="13969" y="13964"/>
                  </a:cubicBezTo>
                  <a:cubicBezTo>
                    <a:pt x="13969" y="10117"/>
                    <a:pt x="17088" y="6998"/>
                    <a:pt x="20901" y="6998"/>
                  </a:cubicBezTo>
                  <a:close/>
                  <a:moveTo>
                    <a:pt x="21476" y="27816"/>
                  </a:moveTo>
                  <a:cubicBezTo>
                    <a:pt x="28603" y="27816"/>
                    <a:pt x="34494" y="33428"/>
                    <a:pt x="34764" y="40617"/>
                  </a:cubicBezTo>
                  <a:cubicBezTo>
                    <a:pt x="34799" y="40964"/>
                    <a:pt x="34799" y="41311"/>
                    <a:pt x="34764" y="41692"/>
                  </a:cubicBezTo>
                  <a:lnTo>
                    <a:pt x="34764" y="55556"/>
                  </a:lnTo>
                  <a:lnTo>
                    <a:pt x="7037" y="55556"/>
                  </a:lnTo>
                  <a:lnTo>
                    <a:pt x="7037" y="41692"/>
                  </a:lnTo>
                  <a:cubicBezTo>
                    <a:pt x="7037" y="41103"/>
                    <a:pt x="7210" y="27828"/>
                    <a:pt x="20901" y="27828"/>
                  </a:cubicBezTo>
                  <a:cubicBezTo>
                    <a:pt x="21093" y="27820"/>
                    <a:pt x="21285" y="27816"/>
                    <a:pt x="21476" y="27816"/>
                  </a:cubicBezTo>
                  <a:close/>
                  <a:moveTo>
                    <a:pt x="20921" y="1"/>
                  </a:moveTo>
                  <a:cubicBezTo>
                    <a:pt x="17139" y="1"/>
                    <a:pt x="13374" y="1544"/>
                    <a:pt x="10641" y="4572"/>
                  </a:cubicBezTo>
                  <a:cubicBezTo>
                    <a:pt x="5858" y="9840"/>
                    <a:pt x="5858" y="17881"/>
                    <a:pt x="10641" y="23184"/>
                  </a:cubicBezTo>
                  <a:cubicBezTo>
                    <a:pt x="4021" y="26996"/>
                    <a:pt x="1" y="34067"/>
                    <a:pt x="105" y="41692"/>
                  </a:cubicBezTo>
                  <a:lnTo>
                    <a:pt x="105" y="59021"/>
                  </a:lnTo>
                  <a:cubicBezTo>
                    <a:pt x="105" y="60928"/>
                    <a:pt x="1665" y="62487"/>
                    <a:pt x="3571" y="62487"/>
                  </a:cubicBezTo>
                  <a:lnTo>
                    <a:pt x="38230" y="62487"/>
                  </a:lnTo>
                  <a:cubicBezTo>
                    <a:pt x="40136" y="62487"/>
                    <a:pt x="41696" y="60928"/>
                    <a:pt x="41696" y="59021"/>
                  </a:cubicBezTo>
                  <a:lnTo>
                    <a:pt x="41696" y="41692"/>
                  </a:lnTo>
                  <a:cubicBezTo>
                    <a:pt x="41800" y="34067"/>
                    <a:pt x="37780" y="26996"/>
                    <a:pt x="31194" y="23184"/>
                  </a:cubicBezTo>
                  <a:cubicBezTo>
                    <a:pt x="36324" y="17500"/>
                    <a:pt x="35873" y="8731"/>
                    <a:pt x="30224" y="3601"/>
                  </a:cubicBezTo>
                  <a:cubicBezTo>
                    <a:pt x="27568" y="1188"/>
                    <a:pt x="24238" y="1"/>
                    <a:pt x="209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58"/>
            <p:cNvSpPr/>
            <p:nvPr/>
          </p:nvSpPr>
          <p:spPr>
            <a:xfrm>
              <a:off x="3704275" y="2666000"/>
              <a:ext cx="173325" cy="346625"/>
            </a:xfrm>
            <a:custGeom>
              <a:avLst/>
              <a:gdLst/>
              <a:ahLst/>
              <a:cxnLst/>
              <a:rect l="l" t="t" r="r" b="b"/>
              <a:pathLst>
                <a:path w="6933" h="13865" extrusionOk="0">
                  <a:moveTo>
                    <a:pt x="1" y="0"/>
                  </a:moveTo>
                  <a:lnTo>
                    <a:pt x="1" y="13864"/>
                  </a:lnTo>
                  <a:lnTo>
                    <a:pt x="6932" y="13864"/>
                  </a:lnTo>
                  <a:lnTo>
                    <a:pt x="69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58"/>
            <p:cNvSpPr/>
            <p:nvPr/>
          </p:nvSpPr>
          <p:spPr>
            <a:xfrm>
              <a:off x="4657400" y="933025"/>
              <a:ext cx="1213100" cy="173325"/>
            </a:xfrm>
            <a:custGeom>
              <a:avLst/>
              <a:gdLst/>
              <a:ahLst/>
              <a:cxnLst/>
              <a:rect l="l" t="t" r="r" b="b"/>
              <a:pathLst>
                <a:path w="48524" h="6933" extrusionOk="0">
                  <a:moveTo>
                    <a:pt x="1" y="1"/>
                  </a:moveTo>
                  <a:lnTo>
                    <a:pt x="1" y="6933"/>
                  </a:lnTo>
                  <a:lnTo>
                    <a:pt x="48524" y="6933"/>
                  </a:lnTo>
                  <a:lnTo>
                    <a:pt x="4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58"/>
            <p:cNvSpPr/>
            <p:nvPr/>
          </p:nvSpPr>
          <p:spPr>
            <a:xfrm>
              <a:off x="5090650" y="587300"/>
              <a:ext cx="953150" cy="173325"/>
            </a:xfrm>
            <a:custGeom>
              <a:avLst/>
              <a:gdLst/>
              <a:ahLst/>
              <a:cxnLst/>
              <a:rect l="l" t="t" r="r" b="b"/>
              <a:pathLst>
                <a:path w="38126" h="6933" extrusionOk="0">
                  <a:moveTo>
                    <a:pt x="0" y="1"/>
                  </a:moveTo>
                  <a:lnTo>
                    <a:pt x="0" y="6933"/>
                  </a:lnTo>
                  <a:lnTo>
                    <a:pt x="38126" y="6933"/>
                  </a:lnTo>
                  <a:lnTo>
                    <a:pt x="38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58"/>
            <p:cNvSpPr/>
            <p:nvPr/>
          </p:nvSpPr>
          <p:spPr>
            <a:xfrm>
              <a:off x="4310825" y="240700"/>
              <a:ext cx="2079575" cy="1472400"/>
            </a:xfrm>
            <a:custGeom>
              <a:avLst/>
              <a:gdLst/>
              <a:ahLst/>
              <a:cxnLst/>
              <a:rect l="l" t="t" r="r" b="b"/>
              <a:pathLst>
                <a:path w="83183" h="58896" extrusionOk="0">
                  <a:moveTo>
                    <a:pt x="76250" y="6933"/>
                  </a:moveTo>
                  <a:lnTo>
                    <a:pt x="76250" y="41592"/>
                  </a:lnTo>
                  <a:lnTo>
                    <a:pt x="72785" y="41592"/>
                  </a:lnTo>
                  <a:cubicBezTo>
                    <a:pt x="71883" y="41592"/>
                    <a:pt x="70982" y="41939"/>
                    <a:pt x="70358" y="42597"/>
                  </a:cubicBezTo>
                  <a:lnTo>
                    <a:pt x="62387" y="50534"/>
                  </a:lnTo>
                  <a:lnTo>
                    <a:pt x="54450" y="42597"/>
                  </a:lnTo>
                  <a:cubicBezTo>
                    <a:pt x="53791" y="41939"/>
                    <a:pt x="52925" y="41592"/>
                    <a:pt x="51989" y="41592"/>
                  </a:cubicBezTo>
                  <a:lnTo>
                    <a:pt x="6932" y="41592"/>
                  </a:lnTo>
                  <a:lnTo>
                    <a:pt x="6932" y="6933"/>
                  </a:lnTo>
                  <a:close/>
                  <a:moveTo>
                    <a:pt x="3466" y="1"/>
                  </a:moveTo>
                  <a:cubicBezTo>
                    <a:pt x="1560" y="1"/>
                    <a:pt x="0" y="1526"/>
                    <a:pt x="0" y="3432"/>
                  </a:cubicBezTo>
                  <a:lnTo>
                    <a:pt x="0" y="45058"/>
                  </a:lnTo>
                  <a:cubicBezTo>
                    <a:pt x="0" y="46964"/>
                    <a:pt x="1560" y="48524"/>
                    <a:pt x="3466" y="48524"/>
                  </a:cubicBezTo>
                  <a:lnTo>
                    <a:pt x="50568" y="48524"/>
                  </a:lnTo>
                  <a:lnTo>
                    <a:pt x="59961" y="57882"/>
                  </a:lnTo>
                  <a:cubicBezTo>
                    <a:pt x="60636" y="58558"/>
                    <a:pt x="61520" y="58896"/>
                    <a:pt x="62404" y="58896"/>
                  </a:cubicBezTo>
                  <a:cubicBezTo>
                    <a:pt x="63288" y="58896"/>
                    <a:pt x="64172" y="58558"/>
                    <a:pt x="64848" y="57882"/>
                  </a:cubicBezTo>
                  <a:lnTo>
                    <a:pt x="74240" y="48489"/>
                  </a:lnTo>
                  <a:lnTo>
                    <a:pt x="79716" y="48489"/>
                  </a:lnTo>
                  <a:cubicBezTo>
                    <a:pt x="81623" y="48489"/>
                    <a:pt x="83182" y="46964"/>
                    <a:pt x="83182" y="45023"/>
                  </a:cubicBezTo>
                  <a:lnTo>
                    <a:pt x="83182" y="3432"/>
                  </a:lnTo>
                  <a:cubicBezTo>
                    <a:pt x="83182" y="1526"/>
                    <a:pt x="81623" y="1"/>
                    <a:pt x="797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58"/>
            <p:cNvSpPr/>
            <p:nvPr/>
          </p:nvSpPr>
          <p:spPr>
            <a:xfrm>
              <a:off x="1538075" y="4919725"/>
              <a:ext cx="1213100" cy="173300"/>
            </a:xfrm>
            <a:custGeom>
              <a:avLst/>
              <a:gdLst/>
              <a:ahLst/>
              <a:cxnLst/>
              <a:rect l="l" t="t" r="r" b="b"/>
              <a:pathLst>
                <a:path w="48524" h="6932" extrusionOk="0">
                  <a:moveTo>
                    <a:pt x="0" y="0"/>
                  </a:moveTo>
                  <a:lnTo>
                    <a:pt x="0" y="6932"/>
                  </a:lnTo>
                  <a:lnTo>
                    <a:pt x="48523" y="6932"/>
                  </a:lnTo>
                  <a:lnTo>
                    <a:pt x="48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58"/>
            <p:cNvSpPr/>
            <p:nvPr/>
          </p:nvSpPr>
          <p:spPr>
            <a:xfrm>
              <a:off x="1971325" y="4573125"/>
              <a:ext cx="953150" cy="173325"/>
            </a:xfrm>
            <a:custGeom>
              <a:avLst/>
              <a:gdLst/>
              <a:ahLst/>
              <a:cxnLst/>
              <a:rect l="l" t="t" r="r" b="b"/>
              <a:pathLst>
                <a:path w="38126" h="6933" extrusionOk="0">
                  <a:moveTo>
                    <a:pt x="0" y="0"/>
                  </a:moveTo>
                  <a:lnTo>
                    <a:pt x="0" y="6932"/>
                  </a:lnTo>
                  <a:lnTo>
                    <a:pt x="38125" y="6932"/>
                  </a:lnTo>
                  <a:lnTo>
                    <a:pt x="381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58"/>
            <p:cNvSpPr/>
            <p:nvPr/>
          </p:nvSpPr>
          <p:spPr>
            <a:xfrm>
              <a:off x="1191475" y="3966375"/>
              <a:ext cx="2079575" cy="1473250"/>
            </a:xfrm>
            <a:custGeom>
              <a:avLst/>
              <a:gdLst/>
              <a:ahLst/>
              <a:cxnLst/>
              <a:rect l="l" t="t" r="r" b="b"/>
              <a:pathLst>
                <a:path w="83183" h="58930" extrusionOk="0">
                  <a:moveTo>
                    <a:pt x="20796" y="8362"/>
                  </a:moveTo>
                  <a:lnTo>
                    <a:pt x="28768" y="16299"/>
                  </a:lnTo>
                  <a:cubicBezTo>
                    <a:pt x="29392" y="16957"/>
                    <a:pt x="30293" y="17339"/>
                    <a:pt x="31194" y="17339"/>
                  </a:cubicBezTo>
                  <a:lnTo>
                    <a:pt x="76251" y="17339"/>
                  </a:lnTo>
                  <a:lnTo>
                    <a:pt x="76251" y="51998"/>
                  </a:lnTo>
                  <a:lnTo>
                    <a:pt x="6933" y="51998"/>
                  </a:lnTo>
                  <a:lnTo>
                    <a:pt x="6933" y="17339"/>
                  </a:lnTo>
                  <a:lnTo>
                    <a:pt x="10398" y="17339"/>
                  </a:lnTo>
                  <a:cubicBezTo>
                    <a:pt x="11334" y="17339"/>
                    <a:pt x="12201" y="16957"/>
                    <a:pt x="12859" y="16299"/>
                  </a:cubicBezTo>
                  <a:lnTo>
                    <a:pt x="20796" y="8362"/>
                  </a:lnTo>
                  <a:close/>
                  <a:moveTo>
                    <a:pt x="20814" y="0"/>
                  </a:moveTo>
                  <a:cubicBezTo>
                    <a:pt x="19930" y="0"/>
                    <a:pt x="19046" y="338"/>
                    <a:pt x="18370" y="1014"/>
                  </a:cubicBezTo>
                  <a:lnTo>
                    <a:pt x="8977" y="10407"/>
                  </a:lnTo>
                  <a:lnTo>
                    <a:pt x="3467" y="10407"/>
                  </a:lnTo>
                  <a:cubicBezTo>
                    <a:pt x="1560" y="10407"/>
                    <a:pt x="1" y="11932"/>
                    <a:pt x="1" y="13873"/>
                  </a:cubicBezTo>
                  <a:lnTo>
                    <a:pt x="1" y="55464"/>
                  </a:lnTo>
                  <a:cubicBezTo>
                    <a:pt x="1" y="57370"/>
                    <a:pt x="1560" y="58930"/>
                    <a:pt x="3467" y="58930"/>
                  </a:cubicBezTo>
                  <a:lnTo>
                    <a:pt x="79717" y="58930"/>
                  </a:lnTo>
                  <a:cubicBezTo>
                    <a:pt x="81623" y="58930"/>
                    <a:pt x="83183" y="57370"/>
                    <a:pt x="83183" y="55464"/>
                  </a:cubicBezTo>
                  <a:lnTo>
                    <a:pt x="83183" y="13873"/>
                  </a:lnTo>
                  <a:cubicBezTo>
                    <a:pt x="83183" y="11932"/>
                    <a:pt x="81623" y="10407"/>
                    <a:pt x="79717" y="10407"/>
                  </a:cubicBezTo>
                  <a:lnTo>
                    <a:pt x="32650" y="10407"/>
                  </a:lnTo>
                  <a:lnTo>
                    <a:pt x="23257" y="1014"/>
                  </a:lnTo>
                  <a:cubicBezTo>
                    <a:pt x="22581" y="338"/>
                    <a:pt x="21697" y="0"/>
                    <a:pt x="208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58"/>
            <p:cNvSpPr/>
            <p:nvPr/>
          </p:nvSpPr>
          <p:spPr>
            <a:xfrm>
              <a:off x="4744050" y="58730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1"/>
                  </a:moveTo>
                  <a:lnTo>
                    <a:pt x="1" y="6933"/>
                  </a:lnTo>
                  <a:lnTo>
                    <a:pt x="6933" y="6933"/>
                  </a:lnTo>
                  <a:lnTo>
                    <a:pt x="6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58"/>
            <p:cNvSpPr/>
            <p:nvPr/>
          </p:nvSpPr>
          <p:spPr>
            <a:xfrm>
              <a:off x="1624725" y="4573125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0" y="0"/>
                  </a:moveTo>
                  <a:lnTo>
                    <a:pt x="0" y="6932"/>
                  </a:lnTo>
                  <a:lnTo>
                    <a:pt x="6932" y="6932"/>
                  </a:lnTo>
                  <a:lnTo>
                    <a:pt x="69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58"/>
            <p:cNvSpPr/>
            <p:nvPr/>
          </p:nvSpPr>
          <p:spPr>
            <a:xfrm>
              <a:off x="3530975" y="4833075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0"/>
                  </a:moveTo>
                  <a:lnTo>
                    <a:pt x="1" y="6932"/>
                  </a:lnTo>
                  <a:lnTo>
                    <a:pt x="6933" y="6932"/>
                  </a:lnTo>
                  <a:lnTo>
                    <a:pt x="69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58"/>
            <p:cNvSpPr/>
            <p:nvPr/>
          </p:nvSpPr>
          <p:spPr>
            <a:xfrm>
              <a:off x="3877575" y="4833075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0" y="0"/>
                  </a:moveTo>
                  <a:lnTo>
                    <a:pt x="0" y="6932"/>
                  </a:lnTo>
                  <a:lnTo>
                    <a:pt x="6932" y="6932"/>
                  </a:lnTo>
                  <a:lnTo>
                    <a:pt x="69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58"/>
            <p:cNvSpPr/>
            <p:nvPr/>
          </p:nvSpPr>
          <p:spPr>
            <a:xfrm>
              <a:off x="4224175" y="4833075"/>
              <a:ext cx="173300" cy="173325"/>
            </a:xfrm>
            <a:custGeom>
              <a:avLst/>
              <a:gdLst/>
              <a:ahLst/>
              <a:cxnLst/>
              <a:rect l="l" t="t" r="r" b="b"/>
              <a:pathLst>
                <a:path w="6932" h="6933" extrusionOk="0">
                  <a:moveTo>
                    <a:pt x="0" y="0"/>
                  </a:moveTo>
                  <a:lnTo>
                    <a:pt x="0" y="6932"/>
                  </a:lnTo>
                  <a:lnTo>
                    <a:pt x="6932" y="6932"/>
                  </a:lnTo>
                  <a:lnTo>
                    <a:pt x="69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58"/>
            <p:cNvSpPr/>
            <p:nvPr/>
          </p:nvSpPr>
          <p:spPr>
            <a:xfrm>
              <a:off x="4570750" y="4833075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0"/>
                  </a:moveTo>
                  <a:lnTo>
                    <a:pt x="1" y="6932"/>
                  </a:lnTo>
                  <a:lnTo>
                    <a:pt x="6933" y="6932"/>
                  </a:lnTo>
                  <a:lnTo>
                    <a:pt x="69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58"/>
            <p:cNvSpPr/>
            <p:nvPr/>
          </p:nvSpPr>
          <p:spPr>
            <a:xfrm>
              <a:off x="4917350" y="4833075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0"/>
                  </a:moveTo>
                  <a:lnTo>
                    <a:pt x="1" y="6932"/>
                  </a:lnTo>
                  <a:lnTo>
                    <a:pt x="6932" y="6932"/>
                  </a:lnTo>
                  <a:lnTo>
                    <a:pt x="69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58"/>
            <p:cNvSpPr/>
            <p:nvPr/>
          </p:nvSpPr>
          <p:spPr>
            <a:xfrm>
              <a:off x="5783825" y="344670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0"/>
                  </a:moveTo>
                  <a:lnTo>
                    <a:pt x="1" y="6932"/>
                  </a:lnTo>
                  <a:lnTo>
                    <a:pt x="6933" y="6932"/>
                  </a:lnTo>
                  <a:lnTo>
                    <a:pt x="69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58"/>
            <p:cNvSpPr/>
            <p:nvPr/>
          </p:nvSpPr>
          <p:spPr>
            <a:xfrm>
              <a:off x="5783825" y="310010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1"/>
                  </a:moveTo>
                  <a:lnTo>
                    <a:pt x="1" y="6932"/>
                  </a:lnTo>
                  <a:lnTo>
                    <a:pt x="6933" y="6932"/>
                  </a:lnTo>
                  <a:lnTo>
                    <a:pt x="6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58"/>
            <p:cNvSpPr/>
            <p:nvPr/>
          </p:nvSpPr>
          <p:spPr>
            <a:xfrm>
              <a:off x="5783825" y="27526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0"/>
                  </a:moveTo>
                  <a:lnTo>
                    <a:pt x="1" y="6932"/>
                  </a:lnTo>
                  <a:lnTo>
                    <a:pt x="6933" y="6932"/>
                  </a:lnTo>
                  <a:lnTo>
                    <a:pt x="69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58"/>
            <p:cNvSpPr/>
            <p:nvPr/>
          </p:nvSpPr>
          <p:spPr>
            <a:xfrm>
              <a:off x="5783825" y="24060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1"/>
                  </a:moveTo>
                  <a:lnTo>
                    <a:pt x="1" y="6932"/>
                  </a:lnTo>
                  <a:lnTo>
                    <a:pt x="6933" y="6932"/>
                  </a:lnTo>
                  <a:lnTo>
                    <a:pt x="6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58"/>
            <p:cNvSpPr/>
            <p:nvPr/>
          </p:nvSpPr>
          <p:spPr>
            <a:xfrm>
              <a:off x="5783825" y="20594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1"/>
                  </a:moveTo>
                  <a:lnTo>
                    <a:pt x="1" y="6933"/>
                  </a:lnTo>
                  <a:lnTo>
                    <a:pt x="6933" y="6933"/>
                  </a:lnTo>
                  <a:lnTo>
                    <a:pt x="6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58"/>
            <p:cNvSpPr/>
            <p:nvPr/>
          </p:nvSpPr>
          <p:spPr>
            <a:xfrm>
              <a:off x="1624725" y="344670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0" y="0"/>
                  </a:moveTo>
                  <a:lnTo>
                    <a:pt x="0" y="6932"/>
                  </a:lnTo>
                  <a:lnTo>
                    <a:pt x="6932" y="6932"/>
                  </a:lnTo>
                  <a:lnTo>
                    <a:pt x="69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58"/>
            <p:cNvSpPr/>
            <p:nvPr/>
          </p:nvSpPr>
          <p:spPr>
            <a:xfrm>
              <a:off x="1624725" y="310010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0" y="1"/>
                  </a:moveTo>
                  <a:lnTo>
                    <a:pt x="0" y="6932"/>
                  </a:lnTo>
                  <a:lnTo>
                    <a:pt x="6932" y="6932"/>
                  </a:lnTo>
                  <a:lnTo>
                    <a:pt x="69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58"/>
            <p:cNvSpPr/>
            <p:nvPr/>
          </p:nvSpPr>
          <p:spPr>
            <a:xfrm>
              <a:off x="1624725" y="27526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0" y="0"/>
                  </a:moveTo>
                  <a:lnTo>
                    <a:pt x="0" y="6932"/>
                  </a:lnTo>
                  <a:lnTo>
                    <a:pt x="6932" y="6932"/>
                  </a:lnTo>
                  <a:lnTo>
                    <a:pt x="69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58"/>
            <p:cNvSpPr/>
            <p:nvPr/>
          </p:nvSpPr>
          <p:spPr>
            <a:xfrm>
              <a:off x="2057950" y="27526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0"/>
                  </a:moveTo>
                  <a:lnTo>
                    <a:pt x="1" y="6932"/>
                  </a:lnTo>
                  <a:lnTo>
                    <a:pt x="6933" y="6932"/>
                  </a:lnTo>
                  <a:lnTo>
                    <a:pt x="69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58"/>
            <p:cNvSpPr/>
            <p:nvPr/>
          </p:nvSpPr>
          <p:spPr>
            <a:xfrm>
              <a:off x="2404550" y="27526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0"/>
                  </a:moveTo>
                  <a:lnTo>
                    <a:pt x="1" y="6932"/>
                  </a:lnTo>
                  <a:lnTo>
                    <a:pt x="6933" y="6932"/>
                  </a:lnTo>
                  <a:lnTo>
                    <a:pt x="69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58"/>
            <p:cNvSpPr/>
            <p:nvPr/>
          </p:nvSpPr>
          <p:spPr>
            <a:xfrm>
              <a:off x="2751150" y="27526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0" y="0"/>
                  </a:moveTo>
                  <a:lnTo>
                    <a:pt x="0" y="6932"/>
                  </a:lnTo>
                  <a:lnTo>
                    <a:pt x="6932" y="6932"/>
                  </a:lnTo>
                  <a:lnTo>
                    <a:pt x="69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58"/>
            <p:cNvSpPr/>
            <p:nvPr/>
          </p:nvSpPr>
          <p:spPr>
            <a:xfrm>
              <a:off x="4657400" y="27526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0"/>
                  </a:moveTo>
                  <a:lnTo>
                    <a:pt x="1" y="6932"/>
                  </a:lnTo>
                  <a:lnTo>
                    <a:pt x="6933" y="6932"/>
                  </a:lnTo>
                  <a:lnTo>
                    <a:pt x="69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58"/>
            <p:cNvSpPr/>
            <p:nvPr/>
          </p:nvSpPr>
          <p:spPr>
            <a:xfrm>
              <a:off x="5004000" y="27526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0" y="0"/>
                  </a:moveTo>
                  <a:lnTo>
                    <a:pt x="0" y="6932"/>
                  </a:lnTo>
                  <a:lnTo>
                    <a:pt x="6932" y="6932"/>
                  </a:lnTo>
                  <a:lnTo>
                    <a:pt x="69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58"/>
            <p:cNvSpPr/>
            <p:nvPr/>
          </p:nvSpPr>
          <p:spPr>
            <a:xfrm>
              <a:off x="5350600" y="27526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0" y="0"/>
                  </a:moveTo>
                  <a:lnTo>
                    <a:pt x="0" y="6932"/>
                  </a:lnTo>
                  <a:lnTo>
                    <a:pt x="6932" y="6932"/>
                  </a:lnTo>
                  <a:lnTo>
                    <a:pt x="69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58"/>
            <p:cNvSpPr/>
            <p:nvPr/>
          </p:nvSpPr>
          <p:spPr>
            <a:xfrm>
              <a:off x="1624725" y="24060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0" y="1"/>
                  </a:moveTo>
                  <a:lnTo>
                    <a:pt x="0" y="6932"/>
                  </a:lnTo>
                  <a:lnTo>
                    <a:pt x="6932" y="6932"/>
                  </a:lnTo>
                  <a:lnTo>
                    <a:pt x="69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58"/>
            <p:cNvSpPr/>
            <p:nvPr/>
          </p:nvSpPr>
          <p:spPr>
            <a:xfrm>
              <a:off x="-3073378" y="-997346"/>
              <a:ext cx="173325" cy="173326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0" y="1"/>
                  </a:moveTo>
                  <a:lnTo>
                    <a:pt x="0" y="6933"/>
                  </a:lnTo>
                  <a:lnTo>
                    <a:pt x="6932" y="6933"/>
                  </a:lnTo>
                  <a:lnTo>
                    <a:pt x="69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58"/>
            <p:cNvSpPr/>
            <p:nvPr/>
          </p:nvSpPr>
          <p:spPr>
            <a:xfrm>
              <a:off x="2404550" y="6739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1"/>
                  </a:moveTo>
                  <a:lnTo>
                    <a:pt x="1" y="6932"/>
                  </a:lnTo>
                  <a:lnTo>
                    <a:pt x="6933" y="6932"/>
                  </a:lnTo>
                  <a:lnTo>
                    <a:pt x="6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58"/>
            <p:cNvSpPr/>
            <p:nvPr/>
          </p:nvSpPr>
          <p:spPr>
            <a:xfrm>
              <a:off x="2751150" y="6739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0" y="1"/>
                  </a:moveTo>
                  <a:lnTo>
                    <a:pt x="0" y="6932"/>
                  </a:lnTo>
                  <a:lnTo>
                    <a:pt x="6932" y="6932"/>
                  </a:lnTo>
                  <a:lnTo>
                    <a:pt x="69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58"/>
            <p:cNvSpPr/>
            <p:nvPr/>
          </p:nvSpPr>
          <p:spPr>
            <a:xfrm>
              <a:off x="3097750" y="673950"/>
              <a:ext cx="173300" cy="173325"/>
            </a:xfrm>
            <a:custGeom>
              <a:avLst/>
              <a:gdLst/>
              <a:ahLst/>
              <a:cxnLst/>
              <a:rect l="l" t="t" r="r" b="b"/>
              <a:pathLst>
                <a:path w="6932" h="6933" extrusionOk="0">
                  <a:moveTo>
                    <a:pt x="0" y="1"/>
                  </a:moveTo>
                  <a:lnTo>
                    <a:pt x="0" y="6932"/>
                  </a:lnTo>
                  <a:lnTo>
                    <a:pt x="6932" y="6932"/>
                  </a:lnTo>
                  <a:lnTo>
                    <a:pt x="69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58"/>
            <p:cNvSpPr/>
            <p:nvPr/>
          </p:nvSpPr>
          <p:spPr>
            <a:xfrm>
              <a:off x="3444325" y="6739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1"/>
                  </a:moveTo>
                  <a:lnTo>
                    <a:pt x="1" y="6932"/>
                  </a:lnTo>
                  <a:lnTo>
                    <a:pt x="6933" y="6932"/>
                  </a:lnTo>
                  <a:lnTo>
                    <a:pt x="6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58"/>
            <p:cNvSpPr/>
            <p:nvPr/>
          </p:nvSpPr>
          <p:spPr>
            <a:xfrm>
              <a:off x="3790925" y="673950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1" y="1"/>
                  </a:moveTo>
                  <a:lnTo>
                    <a:pt x="1" y="6932"/>
                  </a:lnTo>
                  <a:lnTo>
                    <a:pt x="6932" y="6932"/>
                  </a:lnTo>
                  <a:lnTo>
                    <a:pt x="69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2" name="Google Shape;1192;p58"/>
          <p:cNvGrpSpPr/>
          <p:nvPr/>
        </p:nvGrpSpPr>
        <p:grpSpPr>
          <a:xfrm>
            <a:off x="1016399" y="2047737"/>
            <a:ext cx="433841" cy="426613"/>
            <a:chOff x="1190625" y="281775"/>
            <a:chExt cx="5239625" cy="5152325"/>
          </a:xfrm>
        </p:grpSpPr>
        <p:sp>
          <p:nvSpPr>
            <p:cNvPr id="1193" name="Google Shape;1193;p58"/>
            <p:cNvSpPr/>
            <p:nvPr/>
          </p:nvSpPr>
          <p:spPr>
            <a:xfrm>
              <a:off x="1190625" y="281775"/>
              <a:ext cx="5239625" cy="5152325"/>
            </a:xfrm>
            <a:custGeom>
              <a:avLst/>
              <a:gdLst/>
              <a:ahLst/>
              <a:cxnLst/>
              <a:rect l="l" t="t" r="r" b="b"/>
              <a:pathLst>
                <a:path w="209585" h="206093" extrusionOk="0">
                  <a:moveTo>
                    <a:pt x="195613" y="6987"/>
                  </a:moveTo>
                  <a:cubicBezTo>
                    <a:pt x="199455" y="6987"/>
                    <a:pt x="202599" y="10130"/>
                    <a:pt x="202599" y="13973"/>
                  </a:cubicBezTo>
                  <a:lnTo>
                    <a:pt x="202599" y="27945"/>
                  </a:lnTo>
                  <a:lnTo>
                    <a:pt x="6986" y="27945"/>
                  </a:lnTo>
                  <a:lnTo>
                    <a:pt x="6986" y="13973"/>
                  </a:lnTo>
                  <a:cubicBezTo>
                    <a:pt x="6986" y="10130"/>
                    <a:pt x="10130" y="6987"/>
                    <a:pt x="13972" y="6987"/>
                  </a:cubicBezTo>
                  <a:close/>
                  <a:moveTo>
                    <a:pt x="202599" y="34931"/>
                  </a:moveTo>
                  <a:lnTo>
                    <a:pt x="202599" y="192120"/>
                  </a:lnTo>
                  <a:cubicBezTo>
                    <a:pt x="202599" y="195962"/>
                    <a:pt x="199455" y="199106"/>
                    <a:pt x="195613" y="199106"/>
                  </a:cubicBezTo>
                  <a:lnTo>
                    <a:pt x="13972" y="199106"/>
                  </a:lnTo>
                  <a:cubicBezTo>
                    <a:pt x="10130" y="199106"/>
                    <a:pt x="6986" y="195962"/>
                    <a:pt x="6986" y="192120"/>
                  </a:cubicBezTo>
                  <a:lnTo>
                    <a:pt x="6986" y="34931"/>
                  </a:lnTo>
                  <a:close/>
                  <a:moveTo>
                    <a:pt x="13972" y="1"/>
                  </a:moveTo>
                  <a:cubicBezTo>
                    <a:pt x="6253" y="1"/>
                    <a:pt x="0" y="6253"/>
                    <a:pt x="0" y="13973"/>
                  </a:cubicBezTo>
                  <a:lnTo>
                    <a:pt x="0" y="192120"/>
                  </a:lnTo>
                  <a:cubicBezTo>
                    <a:pt x="0" y="199840"/>
                    <a:pt x="6253" y="206092"/>
                    <a:pt x="13972" y="206092"/>
                  </a:cubicBezTo>
                  <a:lnTo>
                    <a:pt x="195613" y="206092"/>
                  </a:lnTo>
                  <a:cubicBezTo>
                    <a:pt x="203332" y="206092"/>
                    <a:pt x="209585" y="199840"/>
                    <a:pt x="209585" y="192120"/>
                  </a:cubicBezTo>
                  <a:lnTo>
                    <a:pt x="209585" y="13973"/>
                  </a:lnTo>
                  <a:cubicBezTo>
                    <a:pt x="209585" y="6253"/>
                    <a:pt x="203332" y="1"/>
                    <a:pt x="19561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58"/>
            <p:cNvSpPr/>
            <p:nvPr/>
          </p:nvSpPr>
          <p:spPr>
            <a:xfrm>
              <a:off x="1627250" y="1417025"/>
              <a:ext cx="1921225" cy="1571925"/>
            </a:xfrm>
            <a:custGeom>
              <a:avLst/>
              <a:gdLst/>
              <a:ahLst/>
              <a:cxnLst/>
              <a:rect l="l" t="t" r="r" b="b"/>
              <a:pathLst>
                <a:path w="76849" h="62877" extrusionOk="0">
                  <a:moveTo>
                    <a:pt x="69862" y="6987"/>
                  </a:moveTo>
                  <a:lnTo>
                    <a:pt x="69862" y="55890"/>
                  </a:lnTo>
                  <a:lnTo>
                    <a:pt x="6987" y="55890"/>
                  </a:lnTo>
                  <a:lnTo>
                    <a:pt x="6987" y="6987"/>
                  </a:lnTo>
                  <a:close/>
                  <a:moveTo>
                    <a:pt x="3493" y="1"/>
                  </a:moveTo>
                  <a:cubicBezTo>
                    <a:pt x="1572" y="1"/>
                    <a:pt x="0" y="1572"/>
                    <a:pt x="0" y="3494"/>
                  </a:cubicBezTo>
                  <a:lnTo>
                    <a:pt x="0" y="59383"/>
                  </a:lnTo>
                  <a:cubicBezTo>
                    <a:pt x="0" y="61304"/>
                    <a:pt x="1572" y="62876"/>
                    <a:pt x="3493" y="62876"/>
                  </a:cubicBezTo>
                  <a:lnTo>
                    <a:pt x="73355" y="62876"/>
                  </a:lnTo>
                  <a:cubicBezTo>
                    <a:pt x="75276" y="62876"/>
                    <a:pt x="76848" y="61304"/>
                    <a:pt x="76848" y="59383"/>
                  </a:cubicBezTo>
                  <a:lnTo>
                    <a:pt x="76848" y="3494"/>
                  </a:lnTo>
                  <a:cubicBezTo>
                    <a:pt x="76848" y="1572"/>
                    <a:pt x="75276" y="1"/>
                    <a:pt x="73355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58"/>
            <p:cNvSpPr/>
            <p:nvPr/>
          </p:nvSpPr>
          <p:spPr>
            <a:xfrm>
              <a:off x="2151200" y="1766425"/>
              <a:ext cx="1059300" cy="873200"/>
            </a:xfrm>
            <a:custGeom>
              <a:avLst/>
              <a:gdLst/>
              <a:ahLst/>
              <a:cxnLst/>
              <a:rect l="l" t="t" r="r" b="b"/>
              <a:pathLst>
                <a:path w="42372" h="34928" extrusionOk="0">
                  <a:moveTo>
                    <a:pt x="6987" y="8660"/>
                  </a:moveTo>
                  <a:lnTo>
                    <a:pt x="29028" y="17462"/>
                  </a:lnTo>
                  <a:lnTo>
                    <a:pt x="6987" y="26265"/>
                  </a:lnTo>
                  <a:lnTo>
                    <a:pt x="6987" y="8660"/>
                  </a:lnTo>
                  <a:close/>
                  <a:moveTo>
                    <a:pt x="3517" y="1"/>
                  </a:moveTo>
                  <a:cubicBezTo>
                    <a:pt x="2128" y="1"/>
                    <a:pt x="807" y="833"/>
                    <a:pt x="245" y="2198"/>
                  </a:cubicBezTo>
                  <a:cubicBezTo>
                    <a:pt x="71" y="2617"/>
                    <a:pt x="1" y="3036"/>
                    <a:pt x="1" y="3490"/>
                  </a:cubicBezTo>
                  <a:lnTo>
                    <a:pt x="1" y="31435"/>
                  </a:lnTo>
                  <a:cubicBezTo>
                    <a:pt x="1" y="32587"/>
                    <a:pt x="560" y="33670"/>
                    <a:pt x="1538" y="34334"/>
                  </a:cubicBezTo>
                  <a:cubicBezTo>
                    <a:pt x="2097" y="34718"/>
                    <a:pt x="2795" y="34928"/>
                    <a:pt x="3494" y="34928"/>
                  </a:cubicBezTo>
                  <a:cubicBezTo>
                    <a:pt x="3948" y="34928"/>
                    <a:pt x="4367" y="34858"/>
                    <a:pt x="4786" y="34683"/>
                  </a:cubicBezTo>
                  <a:lnTo>
                    <a:pt x="39717" y="20711"/>
                  </a:lnTo>
                  <a:cubicBezTo>
                    <a:pt x="41499" y="19977"/>
                    <a:pt x="42372" y="17951"/>
                    <a:pt x="41673" y="16170"/>
                  </a:cubicBezTo>
                  <a:cubicBezTo>
                    <a:pt x="41324" y="15262"/>
                    <a:pt x="40625" y="14563"/>
                    <a:pt x="39717" y="14214"/>
                  </a:cubicBezTo>
                  <a:lnTo>
                    <a:pt x="4786" y="241"/>
                  </a:lnTo>
                  <a:cubicBezTo>
                    <a:pt x="4370" y="78"/>
                    <a:pt x="3940" y="1"/>
                    <a:pt x="351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58"/>
            <p:cNvSpPr/>
            <p:nvPr/>
          </p:nvSpPr>
          <p:spPr>
            <a:xfrm>
              <a:off x="4858350" y="1853675"/>
              <a:ext cx="1135275" cy="174675"/>
            </a:xfrm>
            <a:custGeom>
              <a:avLst/>
              <a:gdLst/>
              <a:ahLst/>
              <a:cxnLst/>
              <a:rect l="l" t="t" r="r" b="b"/>
              <a:pathLst>
                <a:path w="45411" h="6987" extrusionOk="0">
                  <a:moveTo>
                    <a:pt x="0" y="0"/>
                  </a:moveTo>
                  <a:lnTo>
                    <a:pt x="0" y="6986"/>
                  </a:lnTo>
                  <a:lnTo>
                    <a:pt x="45411" y="6986"/>
                  </a:lnTo>
                  <a:lnTo>
                    <a:pt x="45411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58"/>
            <p:cNvSpPr/>
            <p:nvPr/>
          </p:nvSpPr>
          <p:spPr>
            <a:xfrm>
              <a:off x="5207650" y="1504350"/>
              <a:ext cx="785975" cy="174675"/>
            </a:xfrm>
            <a:custGeom>
              <a:avLst/>
              <a:gdLst/>
              <a:ahLst/>
              <a:cxnLst/>
              <a:rect l="l" t="t" r="r" b="b"/>
              <a:pathLst>
                <a:path w="31439" h="6987" extrusionOk="0">
                  <a:moveTo>
                    <a:pt x="1" y="1"/>
                  </a:moveTo>
                  <a:lnTo>
                    <a:pt x="1" y="6987"/>
                  </a:lnTo>
                  <a:lnTo>
                    <a:pt x="31439" y="6987"/>
                  </a:lnTo>
                  <a:lnTo>
                    <a:pt x="31439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58"/>
            <p:cNvSpPr/>
            <p:nvPr/>
          </p:nvSpPr>
          <p:spPr>
            <a:xfrm>
              <a:off x="3897750" y="1417025"/>
              <a:ext cx="698650" cy="698650"/>
            </a:xfrm>
            <a:custGeom>
              <a:avLst/>
              <a:gdLst/>
              <a:ahLst/>
              <a:cxnLst/>
              <a:rect l="l" t="t" r="r" b="b"/>
              <a:pathLst>
                <a:path w="27946" h="27946" extrusionOk="0">
                  <a:moveTo>
                    <a:pt x="20959" y="6987"/>
                  </a:moveTo>
                  <a:lnTo>
                    <a:pt x="20959" y="20959"/>
                  </a:lnTo>
                  <a:lnTo>
                    <a:pt x="6987" y="20959"/>
                  </a:lnTo>
                  <a:lnTo>
                    <a:pt x="6987" y="6987"/>
                  </a:lnTo>
                  <a:close/>
                  <a:moveTo>
                    <a:pt x="3494" y="1"/>
                  </a:moveTo>
                  <a:cubicBezTo>
                    <a:pt x="1572" y="1"/>
                    <a:pt x="1" y="1572"/>
                    <a:pt x="1" y="3494"/>
                  </a:cubicBezTo>
                  <a:lnTo>
                    <a:pt x="1" y="24452"/>
                  </a:lnTo>
                  <a:cubicBezTo>
                    <a:pt x="1" y="26373"/>
                    <a:pt x="1572" y="27945"/>
                    <a:pt x="3494" y="27945"/>
                  </a:cubicBezTo>
                  <a:lnTo>
                    <a:pt x="24452" y="27945"/>
                  </a:lnTo>
                  <a:cubicBezTo>
                    <a:pt x="26373" y="27945"/>
                    <a:pt x="27945" y="26373"/>
                    <a:pt x="27945" y="24452"/>
                  </a:cubicBezTo>
                  <a:lnTo>
                    <a:pt x="27945" y="3494"/>
                  </a:lnTo>
                  <a:cubicBezTo>
                    <a:pt x="27945" y="1572"/>
                    <a:pt x="26373" y="1"/>
                    <a:pt x="2445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58"/>
            <p:cNvSpPr/>
            <p:nvPr/>
          </p:nvSpPr>
          <p:spPr>
            <a:xfrm>
              <a:off x="4858350" y="2814250"/>
              <a:ext cx="1135275" cy="174700"/>
            </a:xfrm>
            <a:custGeom>
              <a:avLst/>
              <a:gdLst/>
              <a:ahLst/>
              <a:cxnLst/>
              <a:rect l="l" t="t" r="r" b="b"/>
              <a:pathLst>
                <a:path w="45411" h="6988" extrusionOk="0">
                  <a:moveTo>
                    <a:pt x="0" y="1"/>
                  </a:moveTo>
                  <a:lnTo>
                    <a:pt x="0" y="6987"/>
                  </a:lnTo>
                  <a:lnTo>
                    <a:pt x="45411" y="6987"/>
                  </a:lnTo>
                  <a:lnTo>
                    <a:pt x="45411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58"/>
            <p:cNvSpPr/>
            <p:nvPr/>
          </p:nvSpPr>
          <p:spPr>
            <a:xfrm>
              <a:off x="5207650" y="2464950"/>
              <a:ext cx="785975" cy="174675"/>
            </a:xfrm>
            <a:custGeom>
              <a:avLst/>
              <a:gdLst/>
              <a:ahLst/>
              <a:cxnLst/>
              <a:rect l="l" t="t" r="r" b="b"/>
              <a:pathLst>
                <a:path w="31439" h="6987" extrusionOk="0">
                  <a:moveTo>
                    <a:pt x="1" y="1"/>
                  </a:moveTo>
                  <a:lnTo>
                    <a:pt x="1" y="6987"/>
                  </a:lnTo>
                  <a:lnTo>
                    <a:pt x="31439" y="6987"/>
                  </a:lnTo>
                  <a:lnTo>
                    <a:pt x="31439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58"/>
            <p:cNvSpPr/>
            <p:nvPr/>
          </p:nvSpPr>
          <p:spPr>
            <a:xfrm>
              <a:off x="3897750" y="2377625"/>
              <a:ext cx="698650" cy="698650"/>
            </a:xfrm>
            <a:custGeom>
              <a:avLst/>
              <a:gdLst/>
              <a:ahLst/>
              <a:cxnLst/>
              <a:rect l="l" t="t" r="r" b="b"/>
              <a:pathLst>
                <a:path w="27946" h="27946" extrusionOk="0">
                  <a:moveTo>
                    <a:pt x="20959" y="6987"/>
                  </a:moveTo>
                  <a:lnTo>
                    <a:pt x="20959" y="20959"/>
                  </a:lnTo>
                  <a:lnTo>
                    <a:pt x="6987" y="20959"/>
                  </a:lnTo>
                  <a:lnTo>
                    <a:pt x="6987" y="6987"/>
                  </a:lnTo>
                  <a:close/>
                  <a:moveTo>
                    <a:pt x="3494" y="1"/>
                  </a:moveTo>
                  <a:cubicBezTo>
                    <a:pt x="1572" y="1"/>
                    <a:pt x="1" y="1572"/>
                    <a:pt x="1" y="3494"/>
                  </a:cubicBezTo>
                  <a:lnTo>
                    <a:pt x="1" y="24452"/>
                  </a:lnTo>
                  <a:cubicBezTo>
                    <a:pt x="1" y="26373"/>
                    <a:pt x="1572" y="27945"/>
                    <a:pt x="3494" y="27945"/>
                  </a:cubicBezTo>
                  <a:lnTo>
                    <a:pt x="24452" y="27945"/>
                  </a:lnTo>
                  <a:cubicBezTo>
                    <a:pt x="26373" y="27945"/>
                    <a:pt x="27945" y="26373"/>
                    <a:pt x="27945" y="24452"/>
                  </a:cubicBezTo>
                  <a:lnTo>
                    <a:pt x="27945" y="3494"/>
                  </a:lnTo>
                  <a:cubicBezTo>
                    <a:pt x="27945" y="1572"/>
                    <a:pt x="26373" y="1"/>
                    <a:pt x="2445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58"/>
            <p:cNvSpPr/>
            <p:nvPr/>
          </p:nvSpPr>
          <p:spPr>
            <a:xfrm>
              <a:off x="4858350" y="3774850"/>
              <a:ext cx="1135275" cy="174675"/>
            </a:xfrm>
            <a:custGeom>
              <a:avLst/>
              <a:gdLst/>
              <a:ahLst/>
              <a:cxnLst/>
              <a:rect l="l" t="t" r="r" b="b"/>
              <a:pathLst>
                <a:path w="45411" h="6987" extrusionOk="0">
                  <a:moveTo>
                    <a:pt x="0" y="1"/>
                  </a:moveTo>
                  <a:lnTo>
                    <a:pt x="0" y="6987"/>
                  </a:lnTo>
                  <a:lnTo>
                    <a:pt x="45411" y="6987"/>
                  </a:lnTo>
                  <a:lnTo>
                    <a:pt x="45411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58"/>
            <p:cNvSpPr/>
            <p:nvPr/>
          </p:nvSpPr>
          <p:spPr>
            <a:xfrm>
              <a:off x="5207650" y="3425550"/>
              <a:ext cx="785975" cy="174675"/>
            </a:xfrm>
            <a:custGeom>
              <a:avLst/>
              <a:gdLst/>
              <a:ahLst/>
              <a:cxnLst/>
              <a:rect l="l" t="t" r="r" b="b"/>
              <a:pathLst>
                <a:path w="31439" h="6987" extrusionOk="0">
                  <a:moveTo>
                    <a:pt x="1" y="1"/>
                  </a:moveTo>
                  <a:lnTo>
                    <a:pt x="1" y="6987"/>
                  </a:lnTo>
                  <a:lnTo>
                    <a:pt x="31439" y="6987"/>
                  </a:lnTo>
                  <a:lnTo>
                    <a:pt x="31439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58"/>
            <p:cNvSpPr/>
            <p:nvPr/>
          </p:nvSpPr>
          <p:spPr>
            <a:xfrm>
              <a:off x="3897750" y="3338225"/>
              <a:ext cx="698650" cy="698650"/>
            </a:xfrm>
            <a:custGeom>
              <a:avLst/>
              <a:gdLst/>
              <a:ahLst/>
              <a:cxnLst/>
              <a:rect l="l" t="t" r="r" b="b"/>
              <a:pathLst>
                <a:path w="27946" h="27946" extrusionOk="0">
                  <a:moveTo>
                    <a:pt x="20959" y="6987"/>
                  </a:moveTo>
                  <a:lnTo>
                    <a:pt x="20959" y="20959"/>
                  </a:lnTo>
                  <a:lnTo>
                    <a:pt x="6987" y="20959"/>
                  </a:lnTo>
                  <a:lnTo>
                    <a:pt x="6987" y="6987"/>
                  </a:lnTo>
                  <a:close/>
                  <a:moveTo>
                    <a:pt x="3494" y="0"/>
                  </a:moveTo>
                  <a:cubicBezTo>
                    <a:pt x="1572" y="0"/>
                    <a:pt x="1" y="1572"/>
                    <a:pt x="1" y="3494"/>
                  </a:cubicBezTo>
                  <a:lnTo>
                    <a:pt x="1" y="24452"/>
                  </a:lnTo>
                  <a:cubicBezTo>
                    <a:pt x="1" y="26373"/>
                    <a:pt x="1572" y="27945"/>
                    <a:pt x="3494" y="27945"/>
                  </a:cubicBezTo>
                  <a:lnTo>
                    <a:pt x="24452" y="27945"/>
                  </a:lnTo>
                  <a:cubicBezTo>
                    <a:pt x="26373" y="27945"/>
                    <a:pt x="27945" y="26373"/>
                    <a:pt x="27945" y="24452"/>
                  </a:cubicBezTo>
                  <a:lnTo>
                    <a:pt x="27945" y="3494"/>
                  </a:lnTo>
                  <a:cubicBezTo>
                    <a:pt x="27945" y="1572"/>
                    <a:pt x="26373" y="0"/>
                    <a:pt x="24452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58"/>
            <p:cNvSpPr/>
            <p:nvPr/>
          </p:nvSpPr>
          <p:spPr>
            <a:xfrm>
              <a:off x="4858350" y="4735450"/>
              <a:ext cx="1135275" cy="174675"/>
            </a:xfrm>
            <a:custGeom>
              <a:avLst/>
              <a:gdLst/>
              <a:ahLst/>
              <a:cxnLst/>
              <a:rect l="l" t="t" r="r" b="b"/>
              <a:pathLst>
                <a:path w="45411" h="6987" extrusionOk="0">
                  <a:moveTo>
                    <a:pt x="0" y="1"/>
                  </a:moveTo>
                  <a:lnTo>
                    <a:pt x="0" y="6987"/>
                  </a:lnTo>
                  <a:lnTo>
                    <a:pt x="45411" y="6987"/>
                  </a:lnTo>
                  <a:lnTo>
                    <a:pt x="45411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58"/>
            <p:cNvSpPr/>
            <p:nvPr/>
          </p:nvSpPr>
          <p:spPr>
            <a:xfrm>
              <a:off x="5207650" y="4386150"/>
              <a:ext cx="785975" cy="174675"/>
            </a:xfrm>
            <a:custGeom>
              <a:avLst/>
              <a:gdLst/>
              <a:ahLst/>
              <a:cxnLst/>
              <a:rect l="l" t="t" r="r" b="b"/>
              <a:pathLst>
                <a:path w="31439" h="6987" extrusionOk="0">
                  <a:moveTo>
                    <a:pt x="1" y="0"/>
                  </a:moveTo>
                  <a:lnTo>
                    <a:pt x="1" y="6987"/>
                  </a:lnTo>
                  <a:lnTo>
                    <a:pt x="31439" y="6987"/>
                  </a:lnTo>
                  <a:lnTo>
                    <a:pt x="3143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58"/>
            <p:cNvSpPr/>
            <p:nvPr/>
          </p:nvSpPr>
          <p:spPr>
            <a:xfrm>
              <a:off x="3897750" y="4298825"/>
              <a:ext cx="698650" cy="698625"/>
            </a:xfrm>
            <a:custGeom>
              <a:avLst/>
              <a:gdLst/>
              <a:ahLst/>
              <a:cxnLst/>
              <a:rect l="l" t="t" r="r" b="b"/>
              <a:pathLst>
                <a:path w="27946" h="27945" extrusionOk="0">
                  <a:moveTo>
                    <a:pt x="20959" y="6986"/>
                  </a:moveTo>
                  <a:lnTo>
                    <a:pt x="20959" y="20959"/>
                  </a:lnTo>
                  <a:lnTo>
                    <a:pt x="6987" y="20959"/>
                  </a:lnTo>
                  <a:lnTo>
                    <a:pt x="6987" y="6986"/>
                  </a:lnTo>
                  <a:close/>
                  <a:moveTo>
                    <a:pt x="3494" y="0"/>
                  </a:moveTo>
                  <a:cubicBezTo>
                    <a:pt x="1572" y="0"/>
                    <a:pt x="1" y="1572"/>
                    <a:pt x="1" y="3493"/>
                  </a:cubicBezTo>
                  <a:lnTo>
                    <a:pt x="1" y="24452"/>
                  </a:lnTo>
                  <a:cubicBezTo>
                    <a:pt x="1" y="26373"/>
                    <a:pt x="1572" y="27945"/>
                    <a:pt x="3494" y="27945"/>
                  </a:cubicBezTo>
                  <a:lnTo>
                    <a:pt x="24452" y="27945"/>
                  </a:lnTo>
                  <a:cubicBezTo>
                    <a:pt x="26373" y="27945"/>
                    <a:pt x="27945" y="26373"/>
                    <a:pt x="27945" y="24452"/>
                  </a:cubicBezTo>
                  <a:lnTo>
                    <a:pt x="27945" y="3493"/>
                  </a:lnTo>
                  <a:cubicBezTo>
                    <a:pt x="27945" y="1572"/>
                    <a:pt x="26373" y="0"/>
                    <a:pt x="24452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58"/>
            <p:cNvSpPr/>
            <p:nvPr/>
          </p:nvSpPr>
          <p:spPr>
            <a:xfrm>
              <a:off x="1714575" y="3774850"/>
              <a:ext cx="1746575" cy="174675"/>
            </a:xfrm>
            <a:custGeom>
              <a:avLst/>
              <a:gdLst/>
              <a:ahLst/>
              <a:cxnLst/>
              <a:rect l="l" t="t" r="r" b="b"/>
              <a:pathLst>
                <a:path w="69863" h="6987" extrusionOk="0">
                  <a:moveTo>
                    <a:pt x="0" y="1"/>
                  </a:moveTo>
                  <a:lnTo>
                    <a:pt x="0" y="6987"/>
                  </a:lnTo>
                  <a:lnTo>
                    <a:pt x="69862" y="6987"/>
                  </a:lnTo>
                  <a:lnTo>
                    <a:pt x="69862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58"/>
            <p:cNvSpPr/>
            <p:nvPr/>
          </p:nvSpPr>
          <p:spPr>
            <a:xfrm>
              <a:off x="1714575" y="4124175"/>
              <a:ext cx="1746575" cy="174675"/>
            </a:xfrm>
            <a:custGeom>
              <a:avLst/>
              <a:gdLst/>
              <a:ahLst/>
              <a:cxnLst/>
              <a:rect l="l" t="t" r="r" b="b"/>
              <a:pathLst>
                <a:path w="69863" h="6987" extrusionOk="0">
                  <a:moveTo>
                    <a:pt x="0" y="0"/>
                  </a:moveTo>
                  <a:lnTo>
                    <a:pt x="0" y="6986"/>
                  </a:lnTo>
                  <a:lnTo>
                    <a:pt x="69862" y="6986"/>
                  </a:lnTo>
                  <a:lnTo>
                    <a:pt x="69862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58"/>
            <p:cNvSpPr/>
            <p:nvPr/>
          </p:nvSpPr>
          <p:spPr>
            <a:xfrm>
              <a:off x="1714575" y="4473475"/>
              <a:ext cx="1397250" cy="174675"/>
            </a:xfrm>
            <a:custGeom>
              <a:avLst/>
              <a:gdLst/>
              <a:ahLst/>
              <a:cxnLst/>
              <a:rect l="l" t="t" r="r" b="b"/>
              <a:pathLst>
                <a:path w="55890" h="6987" extrusionOk="0">
                  <a:moveTo>
                    <a:pt x="0" y="0"/>
                  </a:moveTo>
                  <a:lnTo>
                    <a:pt x="0" y="6987"/>
                  </a:lnTo>
                  <a:lnTo>
                    <a:pt x="55890" y="6987"/>
                  </a:lnTo>
                  <a:lnTo>
                    <a:pt x="55890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58"/>
            <p:cNvSpPr/>
            <p:nvPr/>
          </p:nvSpPr>
          <p:spPr>
            <a:xfrm>
              <a:off x="2413200" y="3425550"/>
              <a:ext cx="1047950" cy="174675"/>
            </a:xfrm>
            <a:custGeom>
              <a:avLst/>
              <a:gdLst/>
              <a:ahLst/>
              <a:cxnLst/>
              <a:rect l="l" t="t" r="r" b="b"/>
              <a:pathLst>
                <a:path w="41918" h="6987" extrusionOk="0">
                  <a:moveTo>
                    <a:pt x="0" y="1"/>
                  </a:moveTo>
                  <a:lnTo>
                    <a:pt x="0" y="6987"/>
                  </a:lnTo>
                  <a:lnTo>
                    <a:pt x="41917" y="6987"/>
                  </a:lnTo>
                  <a:lnTo>
                    <a:pt x="41917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58"/>
            <p:cNvSpPr/>
            <p:nvPr/>
          </p:nvSpPr>
          <p:spPr>
            <a:xfrm>
              <a:off x="2063875" y="3425550"/>
              <a:ext cx="174675" cy="174675"/>
            </a:xfrm>
            <a:custGeom>
              <a:avLst/>
              <a:gdLst/>
              <a:ahLst/>
              <a:cxnLst/>
              <a:rect l="l" t="t" r="r" b="b"/>
              <a:pathLst>
                <a:path w="6987" h="6987" extrusionOk="0">
                  <a:moveTo>
                    <a:pt x="1" y="1"/>
                  </a:moveTo>
                  <a:lnTo>
                    <a:pt x="1" y="6987"/>
                  </a:lnTo>
                  <a:lnTo>
                    <a:pt x="6987" y="6987"/>
                  </a:lnTo>
                  <a:lnTo>
                    <a:pt x="6987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58"/>
            <p:cNvSpPr/>
            <p:nvPr/>
          </p:nvSpPr>
          <p:spPr>
            <a:xfrm>
              <a:off x="1539925" y="631075"/>
              <a:ext cx="174675" cy="174700"/>
            </a:xfrm>
            <a:custGeom>
              <a:avLst/>
              <a:gdLst/>
              <a:ahLst/>
              <a:cxnLst/>
              <a:rect l="l" t="t" r="r" b="b"/>
              <a:pathLst>
                <a:path w="6987" h="6988" extrusionOk="0">
                  <a:moveTo>
                    <a:pt x="0" y="1"/>
                  </a:moveTo>
                  <a:lnTo>
                    <a:pt x="0" y="6987"/>
                  </a:lnTo>
                  <a:lnTo>
                    <a:pt x="6986" y="6987"/>
                  </a:lnTo>
                  <a:lnTo>
                    <a:pt x="6986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58"/>
            <p:cNvSpPr/>
            <p:nvPr/>
          </p:nvSpPr>
          <p:spPr>
            <a:xfrm>
              <a:off x="1889225" y="631075"/>
              <a:ext cx="174675" cy="174700"/>
            </a:xfrm>
            <a:custGeom>
              <a:avLst/>
              <a:gdLst/>
              <a:ahLst/>
              <a:cxnLst/>
              <a:rect l="l" t="t" r="r" b="b"/>
              <a:pathLst>
                <a:path w="6987" h="6988" extrusionOk="0">
                  <a:moveTo>
                    <a:pt x="1" y="1"/>
                  </a:moveTo>
                  <a:lnTo>
                    <a:pt x="1" y="6987"/>
                  </a:lnTo>
                  <a:lnTo>
                    <a:pt x="6987" y="6987"/>
                  </a:lnTo>
                  <a:lnTo>
                    <a:pt x="6987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58"/>
            <p:cNvSpPr/>
            <p:nvPr/>
          </p:nvSpPr>
          <p:spPr>
            <a:xfrm>
              <a:off x="2238525" y="631075"/>
              <a:ext cx="174700" cy="174700"/>
            </a:xfrm>
            <a:custGeom>
              <a:avLst/>
              <a:gdLst/>
              <a:ahLst/>
              <a:cxnLst/>
              <a:rect l="l" t="t" r="r" b="b"/>
              <a:pathLst>
                <a:path w="6988" h="6988" extrusionOk="0">
                  <a:moveTo>
                    <a:pt x="1" y="1"/>
                  </a:moveTo>
                  <a:lnTo>
                    <a:pt x="1" y="6987"/>
                  </a:lnTo>
                  <a:lnTo>
                    <a:pt x="6987" y="6987"/>
                  </a:lnTo>
                  <a:lnTo>
                    <a:pt x="6987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58"/>
            <p:cNvSpPr/>
            <p:nvPr/>
          </p:nvSpPr>
          <p:spPr>
            <a:xfrm>
              <a:off x="4858350" y="1504350"/>
              <a:ext cx="174675" cy="174675"/>
            </a:xfrm>
            <a:custGeom>
              <a:avLst/>
              <a:gdLst/>
              <a:ahLst/>
              <a:cxnLst/>
              <a:rect l="l" t="t" r="r" b="b"/>
              <a:pathLst>
                <a:path w="6987" h="6987" extrusionOk="0">
                  <a:moveTo>
                    <a:pt x="0" y="1"/>
                  </a:moveTo>
                  <a:lnTo>
                    <a:pt x="0" y="6987"/>
                  </a:lnTo>
                  <a:lnTo>
                    <a:pt x="6987" y="6987"/>
                  </a:lnTo>
                  <a:lnTo>
                    <a:pt x="6987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58"/>
            <p:cNvSpPr/>
            <p:nvPr/>
          </p:nvSpPr>
          <p:spPr>
            <a:xfrm>
              <a:off x="4858350" y="2464950"/>
              <a:ext cx="174675" cy="174675"/>
            </a:xfrm>
            <a:custGeom>
              <a:avLst/>
              <a:gdLst/>
              <a:ahLst/>
              <a:cxnLst/>
              <a:rect l="l" t="t" r="r" b="b"/>
              <a:pathLst>
                <a:path w="6987" h="6987" extrusionOk="0">
                  <a:moveTo>
                    <a:pt x="0" y="1"/>
                  </a:moveTo>
                  <a:lnTo>
                    <a:pt x="0" y="6987"/>
                  </a:lnTo>
                  <a:lnTo>
                    <a:pt x="6987" y="6987"/>
                  </a:lnTo>
                  <a:lnTo>
                    <a:pt x="6987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58"/>
            <p:cNvSpPr/>
            <p:nvPr/>
          </p:nvSpPr>
          <p:spPr>
            <a:xfrm>
              <a:off x="4858350" y="3425550"/>
              <a:ext cx="174675" cy="174675"/>
            </a:xfrm>
            <a:custGeom>
              <a:avLst/>
              <a:gdLst/>
              <a:ahLst/>
              <a:cxnLst/>
              <a:rect l="l" t="t" r="r" b="b"/>
              <a:pathLst>
                <a:path w="6987" h="6987" extrusionOk="0">
                  <a:moveTo>
                    <a:pt x="0" y="1"/>
                  </a:moveTo>
                  <a:lnTo>
                    <a:pt x="0" y="6987"/>
                  </a:lnTo>
                  <a:lnTo>
                    <a:pt x="6987" y="6987"/>
                  </a:lnTo>
                  <a:lnTo>
                    <a:pt x="6987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58"/>
            <p:cNvSpPr/>
            <p:nvPr/>
          </p:nvSpPr>
          <p:spPr>
            <a:xfrm>
              <a:off x="4858350" y="4386150"/>
              <a:ext cx="174675" cy="174675"/>
            </a:xfrm>
            <a:custGeom>
              <a:avLst/>
              <a:gdLst/>
              <a:ahLst/>
              <a:cxnLst/>
              <a:rect l="l" t="t" r="r" b="b"/>
              <a:pathLst>
                <a:path w="6987" h="6987" extrusionOk="0">
                  <a:moveTo>
                    <a:pt x="0" y="0"/>
                  </a:moveTo>
                  <a:lnTo>
                    <a:pt x="0" y="6987"/>
                  </a:lnTo>
                  <a:lnTo>
                    <a:pt x="6987" y="6987"/>
                  </a:lnTo>
                  <a:lnTo>
                    <a:pt x="6987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20" name="Google Shape;1220;p58"/>
          <p:cNvGrpSpPr/>
          <p:nvPr/>
        </p:nvGrpSpPr>
        <p:grpSpPr>
          <a:xfrm>
            <a:off x="1199379" y="2883781"/>
            <a:ext cx="426613" cy="433841"/>
            <a:chOff x="1234270" y="238126"/>
            <a:chExt cx="5152327" cy="5239624"/>
          </a:xfrm>
        </p:grpSpPr>
        <p:sp>
          <p:nvSpPr>
            <p:cNvPr id="1221" name="Google Shape;1221;p58"/>
            <p:cNvSpPr/>
            <p:nvPr/>
          </p:nvSpPr>
          <p:spPr>
            <a:xfrm>
              <a:off x="3504775" y="587425"/>
              <a:ext cx="174675" cy="174675"/>
            </a:xfrm>
            <a:custGeom>
              <a:avLst/>
              <a:gdLst/>
              <a:ahLst/>
              <a:cxnLst/>
              <a:rect l="l" t="t" r="r" b="b"/>
              <a:pathLst>
                <a:path w="6987" h="6987" extrusionOk="0">
                  <a:moveTo>
                    <a:pt x="1" y="0"/>
                  </a:moveTo>
                  <a:lnTo>
                    <a:pt x="1" y="6986"/>
                  </a:lnTo>
                  <a:lnTo>
                    <a:pt x="6987" y="6986"/>
                  </a:lnTo>
                  <a:lnTo>
                    <a:pt x="6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58"/>
            <p:cNvSpPr/>
            <p:nvPr/>
          </p:nvSpPr>
          <p:spPr>
            <a:xfrm>
              <a:off x="3854100" y="587425"/>
              <a:ext cx="174675" cy="174675"/>
            </a:xfrm>
            <a:custGeom>
              <a:avLst/>
              <a:gdLst/>
              <a:ahLst/>
              <a:cxnLst/>
              <a:rect l="l" t="t" r="r" b="b"/>
              <a:pathLst>
                <a:path w="6987" h="6987" extrusionOk="0">
                  <a:moveTo>
                    <a:pt x="0" y="0"/>
                  </a:moveTo>
                  <a:lnTo>
                    <a:pt x="0" y="6986"/>
                  </a:lnTo>
                  <a:lnTo>
                    <a:pt x="6986" y="6986"/>
                  </a:lnTo>
                  <a:lnTo>
                    <a:pt x="6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58"/>
            <p:cNvSpPr/>
            <p:nvPr/>
          </p:nvSpPr>
          <p:spPr>
            <a:xfrm>
              <a:off x="3679425" y="4953775"/>
              <a:ext cx="174675" cy="174675"/>
            </a:xfrm>
            <a:custGeom>
              <a:avLst/>
              <a:gdLst/>
              <a:ahLst/>
              <a:cxnLst/>
              <a:rect l="l" t="t" r="r" b="b"/>
              <a:pathLst>
                <a:path w="6987" h="6987" extrusionOk="0">
                  <a:moveTo>
                    <a:pt x="1" y="0"/>
                  </a:moveTo>
                  <a:lnTo>
                    <a:pt x="1" y="6987"/>
                  </a:lnTo>
                  <a:lnTo>
                    <a:pt x="6987" y="6987"/>
                  </a:lnTo>
                  <a:lnTo>
                    <a:pt x="6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58"/>
            <p:cNvSpPr/>
            <p:nvPr/>
          </p:nvSpPr>
          <p:spPr>
            <a:xfrm>
              <a:off x="1758250" y="2770600"/>
              <a:ext cx="174675" cy="174675"/>
            </a:xfrm>
            <a:custGeom>
              <a:avLst/>
              <a:gdLst/>
              <a:ahLst/>
              <a:cxnLst/>
              <a:rect l="l" t="t" r="r" b="b"/>
              <a:pathLst>
                <a:path w="6987" h="6987" extrusionOk="0">
                  <a:moveTo>
                    <a:pt x="0" y="0"/>
                  </a:moveTo>
                  <a:lnTo>
                    <a:pt x="0" y="6987"/>
                  </a:lnTo>
                  <a:lnTo>
                    <a:pt x="6986" y="6987"/>
                  </a:lnTo>
                  <a:lnTo>
                    <a:pt x="6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58"/>
            <p:cNvSpPr/>
            <p:nvPr/>
          </p:nvSpPr>
          <p:spPr>
            <a:xfrm>
              <a:off x="4552700" y="1810000"/>
              <a:ext cx="174675" cy="174675"/>
            </a:xfrm>
            <a:custGeom>
              <a:avLst/>
              <a:gdLst/>
              <a:ahLst/>
              <a:cxnLst/>
              <a:rect l="l" t="t" r="r" b="b"/>
              <a:pathLst>
                <a:path w="6987" h="6987" extrusionOk="0">
                  <a:moveTo>
                    <a:pt x="1" y="0"/>
                  </a:moveTo>
                  <a:lnTo>
                    <a:pt x="1" y="6987"/>
                  </a:lnTo>
                  <a:lnTo>
                    <a:pt x="6987" y="6987"/>
                  </a:lnTo>
                  <a:lnTo>
                    <a:pt x="6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58"/>
            <p:cNvSpPr/>
            <p:nvPr/>
          </p:nvSpPr>
          <p:spPr>
            <a:xfrm>
              <a:off x="4465375" y="2159300"/>
              <a:ext cx="1484575" cy="174675"/>
            </a:xfrm>
            <a:custGeom>
              <a:avLst/>
              <a:gdLst/>
              <a:ahLst/>
              <a:cxnLst/>
              <a:rect l="l" t="t" r="r" b="b"/>
              <a:pathLst>
                <a:path w="59383" h="6987" extrusionOk="0">
                  <a:moveTo>
                    <a:pt x="1" y="1"/>
                  </a:moveTo>
                  <a:lnTo>
                    <a:pt x="1" y="6987"/>
                  </a:lnTo>
                  <a:lnTo>
                    <a:pt x="59383" y="6987"/>
                  </a:lnTo>
                  <a:lnTo>
                    <a:pt x="593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58"/>
            <p:cNvSpPr/>
            <p:nvPr/>
          </p:nvSpPr>
          <p:spPr>
            <a:xfrm>
              <a:off x="4465379" y="2508620"/>
              <a:ext cx="1309927" cy="174674"/>
            </a:xfrm>
            <a:custGeom>
              <a:avLst/>
              <a:gdLst/>
              <a:ahLst/>
              <a:cxnLst/>
              <a:rect l="l" t="t" r="r" b="b"/>
              <a:pathLst>
                <a:path w="52397" h="6987" extrusionOk="0">
                  <a:moveTo>
                    <a:pt x="1" y="0"/>
                  </a:moveTo>
                  <a:lnTo>
                    <a:pt x="1" y="6986"/>
                  </a:lnTo>
                  <a:lnTo>
                    <a:pt x="52397" y="6986"/>
                  </a:lnTo>
                  <a:lnTo>
                    <a:pt x="523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58"/>
            <p:cNvSpPr/>
            <p:nvPr/>
          </p:nvSpPr>
          <p:spPr>
            <a:xfrm>
              <a:off x="4989352" y="1809997"/>
              <a:ext cx="960603" cy="174674"/>
            </a:xfrm>
            <a:custGeom>
              <a:avLst/>
              <a:gdLst/>
              <a:ahLst/>
              <a:cxnLst/>
              <a:rect l="l" t="t" r="r" b="b"/>
              <a:pathLst>
                <a:path w="38424" h="6987" extrusionOk="0">
                  <a:moveTo>
                    <a:pt x="0" y="0"/>
                  </a:moveTo>
                  <a:lnTo>
                    <a:pt x="0" y="6987"/>
                  </a:lnTo>
                  <a:lnTo>
                    <a:pt x="38424" y="6987"/>
                  </a:lnTo>
                  <a:lnTo>
                    <a:pt x="384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58"/>
            <p:cNvSpPr/>
            <p:nvPr/>
          </p:nvSpPr>
          <p:spPr>
            <a:xfrm>
              <a:off x="1234270" y="238126"/>
              <a:ext cx="5152327" cy="5239624"/>
            </a:xfrm>
            <a:custGeom>
              <a:avLst/>
              <a:gdLst/>
              <a:ahLst/>
              <a:cxnLst/>
              <a:rect l="l" t="t" r="r" b="b"/>
              <a:pathLst>
                <a:path w="206093" h="209585" extrusionOk="0">
                  <a:moveTo>
                    <a:pt x="153696" y="6986"/>
                  </a:moveTo>
                  <a:cubicBezTo>
                    <a:pt x="157539" y="6986"/>
                    <a:pt x="160682" y="10130"/>
                    <a:pt x="160682" y="13972"/>
                  </a:cubicBezTo>
                  <a:lnTo>
                    <a:pt x="160682" y="27945"/>
                  </a:lnTo>
                  <a:lnTo>
                    <a:pt x="41918" y="27945"/>
                  </a:lnTo>
                  <a:lnTo>
                    <a:pt x="41918" y="13972"/>
                  </a:lnTo>
                  <a:cubicBezTo>
                    <a:pt x="41918" y="10130"/>
                    <a:pt x="45061" y="6986"/>
                    <a:pt x="48904" y="6986"/>
                  </a:cubicBezTo>
                  <a:close/>
                  <a:moveTo>
                    <a:pt x="199106" y="55889"/>
                  </a:moveTo>
                  <a:lnTo>
                    <a:pt x="199106" y="104792"/>
                  </a:lnTo>
                  <a:lnTo>
                    <a:pt x="174655" y="104792"/>
                  </a:lnTo>
                  <a:cubicBezTo>
                    <a:pt x="173712" y="104792"/>
                    <a:pt x="172838" y="105177"/>
                    <a:pt x="172175" y="105805"/>
                  </a:cubicBezTo>
                  <a:lnTo>
                    <a:pt x="164175" y="113840"/>
                  </a:lnTo>
                  <a:lnTo>
                    <a:pt x="156176" y="105805"/>
                  </a:lnTo>
                  <a:cubicBezTo>
                    <a:pt x="155513" y="105177"/>
                    <a:pt x="154639" y="104792"/>
                    <a:pt x="153696" y="104792"/>
                  </a:cubicBezTo>
                  <a:lnTo>
                    <a:pt x="118765" y="104792"/>
                  </a:lnTo>
                  <a:lnTo>
                    <a:pt x="118765" y="55889"/>
                  </a:lnTo>
                  <a:close/>
                  <a:moveTo>
                    <a:pt x="87328" y="94313"/>
                  </a:moveTo>
                  <a:lnTo>
                    <a:pt x="87328" y="143216"/>
                  </a:lnTo>
                  <a:lnTo>
                    <a:pt x="69862" y="143216"/>
                  </a:lnTo>
                  <a:cubicBezTo>
                    <a:pt x="68919" y="143216"/>
                    <a:pt x="68046" y="143601"/>
                    <a:pt x="67382" y="144229"/>
                  </a:cubicBezTo>
                  <a:lnTo>
                    <a:pt x="59383" y="152263"/>
                  </a:lnTo>
                  <a:lnTo>
                    <a:pt x="51384" y="144229"/>
                  </a:lnTo>
                  <a:cubicBezTo>
                    <a:pt x="50720" y="143601"/>
                    <a:pt x="49847" y="143216"/>
                    <a:pt x="48904" y="143216"/>
                  </a:cubicBezTo>
                  <a:lnTo>
                    <a:pt x="6987" y="143216"/>
                  </a:lnTo>
                  <a:lnTo>
                    <a:pt x="6987" y="94313"/>
                  </a:lnTo>
                  <a:close/>
                  <a:moveTo>
                    <a:pt x="160682" y="34931"/>
                  </a:moveTo>
                  <a:lnTo>
                    <a:pt x="160682" y="48903"/>
                  </a:lnTo>
                  <a:lnTo>
                    <a:pt x="115272" y="48903"/>
                  </a:lnTo>
                  <a:cubicBezTo>
                    <a:pt x="113351" y="48903"/>
                    <a:pt x="111779" y="50475"/>
                    <a:pt x="111779" y="52396"/>
                  </a:cubicBezTo>
                  <a:lnTo>
                    <a:pt x="111779" y="108286"/>
                  </a:lnTo>
                  <a:cubicBezTo>
                    <a:pt x="111779" y="110207"/>
                    <a:pt x="113351" y="111779"/>
                    <a:pt x="115272" y="111779"/>
                  </a:cubicBezTo>
                  <a:lnTo>
                    <a:pt x="152264" y="111779"/>
                  </a:lnTo>
                  <a:lnTo>
                    <a:pt x="160682" y="120197"/>
                  </a:lnTo>
                  <a:lnTo>
                    <a:pt x="160682" y="174654"/>
                  </a:lnTo>
                  <a:lnTo>
                    <a:pt x="41918" y="174654"/>
                  </a:lnTo>
                  <a:lnTo>
                    <a:pt x="41918" y="150203"/>
                  </a:lnTo>
                  <a:lnTo>
                    <a:pt x="47472" y="150203"/>
                  </a:lnTo>
                  <a:lnTo>
                    <a:pt x="56903" y="159669"/>
                  </a:lnTo>
                  <a:cubicBezTo>
                    <a:pt x="57584" y="160350"/>
                    <a:pt x="58483" y="160691"/>
                    <a:pt x="59383" y="160691"/>
                  </a:cubicBezTo>
                  <a:cubicBezTo>
                    <a:pt x="60282" y="160691"/>
                    <a:pt x="61182" y="160350"/>
                    <a:pt x="61863" y="159669"/>
                  </a:cubicBezTo>
                  <a:lnTo>
                    <a:pt x="71294" y="150203"/>
                  </a:lnTo>
                  <a:lnTo>
                    <a:pt x="90821" y="150203"/>
                  </a:lnTo>
                  <a:cubicBezTo>
                    <a:pt x="92742" y="150203"/>
                    <a:pt x="94314" y="148631"/>
                    <a:pt x="94314" y="146709"/>
                  </a:cubicBezTo>
                  <a:lnTo>
                    <a:pt x="94314" y="90820"/>
                  </a:lnTo>
                  <a:cubicBezTo>
                    <a:pt x="94314" y="88899"/>
                    <a:pt x="92742" y="87327"/>
                    <a:pt x="90821" y="87327"/>
                  </a:cubicBezTo>
                  <a:lnTo>
                    <a:pt x="41918" y="87327"/>
                  </a:lnTo>
                  <a:lnTo>
                    <a:pt x="41918" y="34931"/>
                  </a:lnTo>
                  <a:close/>
                  <a:moveTo>
                    <a:pt x="160682" y="181640"/>
                  </a:moveTo>
                  <a:lnTo>
                    <a:pt x="160682" y="195613"/>
                  </a:lnTo>
                  <a:cubicBezTo>
                    <a:pt x="160682" y="199455"/>
                    <a:pt x="157539" y="202599"/>
                    <a:pt x="153696" y="202599"/>
                  </a:cubicBezTo>
                  <a:lnTo>
                    <a:pt x="48904" y="202599"/>
                  </a:lnTo>
                  <a:cubicBezTo>
                    <a:pt x="45061" y="202599"/>
                    <a:pt x="41918" y="199455"/>
                    <a:pt x="41918" y="195613"/>
                  </a:cubicBezTo>
                  <a:lnTo>
                    <a:pt x="41918" y="181640"/>
                  </a:lnTo>
                  <a:close/>
                  <a:moveTo>
                    <a:pt x="48904" y="0"/>
                  </a:moveTo>
                  <a:cubicBezTo>
                    <a:pt x="41184" y="0"/>
                    <a:pt x="34931" y="6253"/>
                    <a:pt x="34931" y="13972"/>
                  </a:cubicBezTo>
                  <a:lnTo>
                    <a:pt x="34931" y="87327"/>
                  </a:lnTo>
                  <a:lnTo>
                    <a:pt x="3494" y="87327"/>
                  </a:lnTo>
                  <a:cubicBezTo>
                    <a:pt x="1572" y="87327"/>
                    <a:pt x="1" y="88899"/>
                    <a:pt x="1" y="90820"/>
                  </a:cubicBezTo>
                  <a:lnTo>
                    <a:pt x="1" y="146709"/>
                  </a:lnTo>
                  <a:cubicBezTo>
                    <a:pt x="1" y="148631"/>
                    <a:pt x="1572" y="150203"/>
                    <a:pt x="3494" y="150203"/>
                  </a:cubicBezTo>
                  <a:lnTo>
                    <a:pt x="34931" y="150203"/>
                  </a:lnTo>
                  <a:lnTo>
                    <a:pt x="34931" y="195613"/>
                  </a:lnTo>
                  <a:cubicBezTo>
                    <a:pt x="34931" y="203332"/>
                    <a:pt x="41184" y="209585"/>
                    <a:pt x="48904" y="209585"/>
                  </a:cubicBezTo>
                  <a:lnTo>
                    <a:pt x="153696" y="209585"/>
                  </a:lnTo>
                  <a:cubicBezTo>
                    <a:pt x="161416" y="209585"/>
                    <a:pt x="167668" y="203332"/>
                    <a:pt x="167668" y="195613"/>
                  </a:cubicBezTo>
                  <a:lnTo>
                    <a:pt x="167668" y="120197"/>
                  </a:lnTo>
                  <a:lnTo>
                    <a:pt x="176087" y="111779"/>
                  </a:lnTo>
                  <a:lnTo>
                    <a:pt x="202599" y="111779"/>
                  </a:lnTo>
                  <a:cubicBezTo>
                    <a:pt x="204521" y="111779"/>
                    <a:pt x="206092" y="110207"/>
                    <a:pt x="206092" y="108286"/>
                  </a:cubicBezTo>
                  <a:lnTo>
                    <a:pt x="206092" y="52396"/>
                  </a:lnTo>
                  <a:cubicBezTo>
                    <a:pt x="206092" y="50475"/>
                    <a:pt x="204521" y="48903"/>
                    <a:pt x="202599" y="48903"/>
                  </a:cubicBezTo>
                  <a:lnTo>
                    <a:pt x="167668" y="48903"/>
                  </a:lnTo>
                  <a:lnTo>
                    <a:pt x="167668" y="13972"/>
                  </a:lnTo>
                  <a:cubicBezTo>
                    <a:pt x="167668" y="6253"/>
                    <a:pt x="161416" y="0"/>
                    <a:pt x="1536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58"/>
            <p:cNvSpPr/>
            <p:nvPr/>
          </p:nvSpPr>
          <p:spPr>
            <a:xfrm>
              <a:off x="1670900" y="3119900"/>
              <a:ext cx="1484600" cy="174675"/>
            </a:xfrm>
            <a:custGeom>
              <a:avLst/>
              <a:gdLst/>
              <a:ahLst/>
              <a:cxnLst/>
              <a:rect l="l" t="t" r="r" b="b"/>
              <a:pathLst>
                <a:path w="59384" h="6987" extrusionOk="0">
                  <a:moveTo>
                    <a:pt x="1" y="1"/>
                  </a:moveTo>
                  <a:lnTo>
                    <a:pt x="1" y="6987"/>
                  </a:lnTo>
                  <a:lnTo>
                    <a:pt x="59383" y="6987"/>
                  </a:lnTo>
                  <a:lnTo>
                    <a:pt x="593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58"/>
            <p:cNvSpPr/>
            <p:nvPr/>
          </p:nvSpPr>
          <p:spPr>
            <a:xfrm>
              <a:off x="1670900" y="3469225"/>
              <a:ext cx="1309950" cy="174675"/>
            </a:xfrm>
            <a:custGeom>
              <a:avLst/>
              <a:gdLst/>
              <a:ahLst/>
              <a:cxnLst/>
              <a:rect l="l" t="t" r="r" b="b"/>
              <a:pathLst>
                <a:path w="52398" h="6987" extrusionOk="0">
                  <a:moveTo>
                    <a:pt x="1" y="0"/>
                  </a:moveTo>
                  <a:lnTo>
                    <a:pt x="1" y="6986"/>
                  </a:lnTo>
                  <a:lnTo>
                    <a:pt x="52397" y="6986"/>
                  </a:lnTo>
                  <a:lnTo>
                    <a:pt x="523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58"/>
            <p:cNvSpPr/>
            <p:nvPr/>
          </p:nvSpPr>
          <p:spPr>
            <a:xfrm>
              <a:off x="2107554" y="2770601"/>
              <a:ext cx="1047946" cy="174674"/>
            </a:xfrm>
            <a:custGeom>
              <a:avLst/>
              <a:gdLst/>
              <a:ahLst/>
              <a:cxnLst/>
              <a:rect l="l" t="t" r="r" b="b"/>
              <a:pathLst>
                <a:path w="41918" h="6987" extrusionOk="0">
                  <a:moveTo>
                    <a:pt x="0" y="0"/>
                  </a:moveTo>
                  <a:lnTo>
                    <a:pt x="0" y="6987"/>
                  </a:lnTo>
                  <a:lnTo>
                    <a:pt x="41917" y="6987"/>
                  </a:lnTo>
                  <a:lnTo>
                    <a:pt x="419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3" name="Google Shape;1233;p58"/>
          <p:cNvGrpSpPr/>
          <p:nvPr/>
        </p:nvGrpSpPr>
        <p:grpSpPr>
          <a:xfrm>
            <a:off x="1526442" y="3818027"/>
            <a:ext cx="448788" cy="464293"/>
            <a:chOff x="1277250" y="238125"/>
            <a:chExt cx="5025625" cy="5199250"/>
          </a:xfrm>
        </p:grpSpPr>
        <p:sp>
          <p:nvSpPr>
            <p:cNvPr id="1234" name="Google Shape;1234;p58"/>
            <p:cNvSpPr/>
            <p:nvPr/>
          </p:nvSpPr>
          <p:spPr>
            <a:xfrm>
              <a:off x="3500650" y="3444100"/>
              <a:ext cx="578850" cy="1039800"/>
            </a:xfrm>
            <a:custGeom>
              <a:avLst/>
              <a:gdLst/>
              <a:ahLst/>
              <a:cxnLst/>
              <a:rect l="l" t="t" r="r" b="b"/>
              <a:pathLst>
                <a:path w="23154" h="41592" extrusionOk="0">
                  <a:moveTo>
                    <a:pt x="8111" y="0"/>
                  </a:moveTo>
                  <a:lnTo>
                    <a:pt x="8111" y="3986"/>
                  </a:lnTo>
                  <a:cubicBezTo>
                    <a:pt x="2912" y="5580"/>
                    <a:pt x="1" y="11126"/>
                    <a:pt x="1630" y="16325"/>
                  </a:cubicBezTo>
                  <a:cubicBezTo>
                    <a:pt x="2427" y="18890"/>
                    <a:pt x="4264" y="21004"/>
                    <a:pt x="6655" y="22217"/>
                  </a:cubicBezTo>
                  <a:lnTo>
                    <a:pt x="13414" y="25579"/>
                  </a:lnTo>
                  <a:cubicBezTo>
                    <a:pt x="14869" y="26307"/>
                    <a:pt x="15459" y="28109"/>
                    <a:pt x="14731" y="29565"/>
                  </a:cubicBezTo>
                  <a:cubicBezTo>
                    <a:pt x="14246" y="30570"/>
                    <a:pt x="13206" y="31194"/>
                    <a:pt x="12097" y="31194"/>
                  </a:cubicBezTo>
                  <a:lnTo>
                    <a:pt x="11092" y="31194"/>
                  </a:lnTo>
                  <a:cubicBezTo>
                    <a:pt x="9428" y="31194"/>
                    <a:pt x="8111" y="29877"/>
                    <a:pt x="8111" y="28248"/>
                  </a:cubicBezTo>
                  <a:lnTo>
                    <a:pt x="8111" y="27728"/>
                  </a:lnTo>
                  <a:lnTo>
                    <a:pt x="1179" y="27728"/>
                  </a:lnTo>
                  <a:lnTo>
                    <a:pt x="1179" y="28248"/>
                  </a:lnTo>
                  <a:cubicBezTo>
                    <a:pt x="1214" y="32545"/>
                    <a:pt x="4021" y="36323"/>
                    <a:pt x="8111" y="37640"/>
                  </a:cubicBezTo>
                  <a:lnTo>
                    <a:pt x="8111" y="41591"/>
                  </a:lnTo>
                  <a:lnTo>
                    <a:pt x="15043" y="41591"/>
                  </a:lnTo>
                  <a:lnTo>
                    <a:pt x="15043" y="37640"/>
                  </a:lnTo>
                  <a:cubicBezTo>
                    <a:pt x="20242" y="36011"/>
                    <a:pt x="23153" y="30466"/>
                    <a:pt x="21524" y="25267"/>
                  </a:cubicBezTo>
                  <a:cubicBezTo>
                    <a:pt x="20727" y="22702"/>
                    <a:pt x="18925" y="20588"/>
                    <a:pt x="16498" y="19375"/>
                  </a:cubicBezTo>
                  <a:lnTo>
                    <a:pt x="9740" y="16013"/>
                  </a:lnTo>
                  <a:cubicBezTo>
                    <a:pt x="8284" y="15285"/>
                    <a:pt x="7695" y="13483"/>
                    <a:pt x="8423" y="12027"/>
                  </a:cubicBezTo>
                  <a:cubicBezTo>
                    <a:pt x="8943" y="11022"/>
                    <a:pt x="9948" y="10398"/>
                    <a:pt x="11092" y="10398"/>
                  </a:cubicBezTo>
                  <a:lnTo>
                    <a:pt x="12097" y="10398"/>
                  </a:lnTo>
                  <a:cubicBezTo>
                    <a:pt x="13726" y="10398"/>
                    <a:pt x="15043" y="11715"/>
                    <a:pt x="15043" y="13344"/>
                  </a:cubicBezTo>
                  <a:lnTo>
                    <a:pt x="15043" y="13864"/>
                  </a:lnTo>
                  <a:lnTo>
                    <a:pt x="21975" y="13864"/>
                  </a:lnTo>
                  <a:lnTo>
                    <a:pt x="21975" y="13344"/>
                  </a:lnTo>
                  <a:cubicBezTo>
                    <a:pt x="21975" y="9046"/>
                    <a:pt x="19167" y="5269"/>
                    <a:pt x="15043" y="3951"/>
                  </a:cubicBezTo>
                  <a:lnTo>
                    <a:pt x="150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58"/>
            <p:cNvSpPr/>
            <p:nvPr/>
          </p:nvSpPr>
          <p:spPr>
            <a:xfrm>
              <a:off x="2663625" y="2837550"/>
              <a:ext cx="2413175" cy="2253225"/>
            </a:xfrm>
            <a:custGeom>
              <a:avLst/>
              <a:gdLst/>
              <a:ahLst/>
              <a:cxnLst/>
              <a:rect l="l" t="t" r="r" b="b"/>
              <a:pathLst>
                <a:path w="96527" h="90129" extrusionOk="0">
                  <a:moveTo>
                    <a:pt x="45058" y="1"/>
                  </a:moveTo>
                  <a:cubicBezTo>
                    <a:pt x="20172" y="1"/>
                    <a:pt x="1" y="20173"/>
                    <a:pt x="1" y="45058"/>
                  </a:cubicBezTo>
                  <a:cubicBezTo>
                    <a:pt x="1" y="54797"/>
                    <a:pt x="3155" y="64294"/>
                    <a:pt x="9012" y="72092"/>
                  </a:cubicBezTo>
                  <a:lnTo>
                    <a:pt x="14558" y="67933"/>
                  </a:lnTo>
                  <a:cubicBezTo>
                    <a:pt x="1942" y="51089"/>
                    <a:pt x="5373" y="27243"/>
                    <a:pt x="22217" y="14627"/>
                  </a:cubicBezTo>
                  <a:cubicBezTo>
                    <a:pt x="29067" y="9497"/>
                    <a:pt x="37081" y="7020"/>
                    <a:pt x="45025" y="7020"/>
                  </a:cubicBezTo>
                  <a:cubicBezTo>
                    <a:pt x="56616" y="7020"/>
                    <a:pt x="68058" y="12292"/>
                    <a:pt x="75523" y="22287"/>
                  </a:cubicBezTo>
                  <a:cubicBezTo>
                    <a:pt x="88139" y="39131"/>
                    <a:pt x="84708" y="62977"/>
                    <a:pt x="67864" y="75593"/>
                  </a:cubicBezTo>
                  <a:cubicBezTo>
                    <a:pt x="61134" y="80640"/>
                    <a:pt x="53108" y="83198"/>
                    <a:pt x="45047" y="83198"/>
                  </a:cubicBezTo>
                  <a:cubicBezTo>
                    <a:pt x="38493" y="83198"/>
                    <a:pt x="31917" y="81507"/>
                    <a:pt x="25995" y="78088"/>
                  </a:cubicBezTo>
                  <a:lnTo>
                    <a:pt x="22529" y="84084"/>
                  </a:lnTo>
                  <a:cubicBezTo>
                    <a:pt x="29627" y="88181"/>
                    <a:pt x="37376" y="90129"/>
                    <a:pt x="45020" y="90129"/>
                  </a:cubicBezTo>
                  <a:cubicBezTo>
                    <a:pt x="60594" y="90129"/>
                    <a:pt x="75738" y="82046"/>
                    <a:pt x="84084" y="67586"/>
                  </a:cubicBezTo>
                  <a:cubicBezTo>
                    <a:pt x="96527" y="46028"/>
                    <a:pt x="89144" y="18474"/>
                    <a:pt x="67586" y="6032"/>
                  </a:cubicBezTo>
                  <a:cubicBezTo>
                    <a:pt x="60724" y="2080"/>
                    <a:pt x="52960" y="1"/>
                    <a:pt x="450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58"/>
            <p:cNvSpPr/>
            <p:nvPr/>
          </p:nvSpPr>
          <p:spPr>
            <a:xfrm>
              <a:off x="1450550" y="238125"/>
              <a:ext cx="4765675" cy="5199250"/>
            </a:xfrm>
            <a:custGeom>
              <a:avLst/>
              <a:gdLst/>
              <a:ahLst/>
              <a:cxnLst/>
              <a:rect l="l" t="t" r="r" b="b"/>
              <a:pathLst>
                <a:path w="190627" h="207970" extrusionOk="0">
                  <a:moveTo>
                    <a:pt x="90115" y="13864"/>
                  </a:moveTo>
                  <a:lnTo>
                    <a:pt x="90115" y="41591"/>
                  </a:lnTo>
                  <a:lnTo>
                    <a:pt x="48524" y="41591"/>
                  </a:lnTo>
                  <a:lnTo>
                    <a:pt x="48524" y="13864"/>
                  </a:lnTo>
                  <a:close/>
                  <a:moveTo>
                    <a:pt x="62387" y="48523"/>
                  </a:moveTo>
                  <a:lnTo>
                    <a:pt x="62387" y="57500"/>
                  </a:lnTo>
                  <a:lnTo>
                    <a:pt x="53445" y="48523"/>
                  </a:lnTo>
                  <a:close/>
                  <a:moveTo>
                    <a:pt x="41592" y="34659"/>
                  </a:moveTo>
                  <a:lnTo>
                    <a:pt x="41592" y="45057"/>
                  </a:lnTo>
                  <a:cubicBezTo>
                    <a:pt x="41592" y="45993"/>
                    <a:pt x="41973" y="46859"/>
                    <a:pt x="42632" y="47518"/>
                  </a:cubicBezTo>
                  <a:lnTo>
                    <a:pt x="57501" y="62387"/>
                  </a:lnTo>
                  <a:lnTo>
                    <a:pt x="20796" y="62387"/>
                  </a:lnTo>
                  <a:lnTo>
                    <a:pt x="20796" y="34659"/>
                  </a:lnTo>
                  <a:close/>
                  <a:moveTo>
                    <a:pt x="100513" y="79716"/>
                  </a:moveTo>
                  <a:lnTo>
                    <a:pt x="100513" y="90565"/>
                  </a:lnTo>
                  <a:cubicBezTo>
                    <a:pt x="98208" y="90270"/>
                    <a:pt x="95894" y="90123"/>
                    <a:pt x="93581" y="90123"/>
                  </a:cubicBezTo>
                  <a:cubicBezTo>
                    <a:pt x="91267" y="90123"/>
                    <a:pt x="88954" y="90270"/>
                    <a:pt x="86649" y="90565"/>
                  </a:cubicBezTo>
                  <a:lnTo>
                    <a:pt x="86649" y="79716"/>
                  </a:lnTo>
                  <a:close/>
                  <a:moveTo>
                    <a:pt x="93581" y="97046"/>
                  </a:moveTo>
                  <a:cubicBezTo>
                    <a:pt x="122313" y="97046"/>
                    <a:pt x="145570" y="120337"/>
                    <a:pt x="145570" y="149035"/>
                  </a:cubicBezTo>
                  <a:cubicBezTo>
                    <a:pt x="145535" y="177733"/>
                    <a:pt x="122279" y="200989"/>
                    <a:pt x="93581" y="201024"/>
                  </a:cubicBezTo>
                  <a:cubicBezTo>
                    <a:pt x="64883" y="201024"/>
                    <a:pt x="41592" y="177733"/>
                    <a:pt x="41592" y="149035"/>
                  </a:cubicBezTo>
                  <a:cubicBezTo>
                    <a:pt x="41592" y="120337"/>
                    <a:pt x="64883" y="97046"/>
                    <a:pt x="93581" y="97046"/>
                  </a:cubicBezTo>
                  <a:close/>
                  <a:moveTo>
                    <a:pt x="90115" y="0"/>
                  </a:moveTo>
                  <a:lnTo>
                    <a:pt x="90115" y="6932"/>
                  </a:lnTo>
                  <a:lnTo>
                    <a:pt x="45058" y="6932"/>
                  </a:lnTo>
                  <a:cubicBezTo>
                    <a:pt x="43152" y="6932"/>
                    <a:pt x="41592" y="8492"/>
                    <a:pt x="41592" y="10398"/>
                  </a:cubicBezTo>
                  <a:lnTo>
                    <a:pt x="41592" y="27727"/>
                  </a:lnTo>
                  <a:lnTo>
                    <a:pt x="17330" y="27727"/>
                  </a:lnTo>
                  <a:cubicBezTo>
                    <a:pt x="15424" y="27727"/>
                    <a:pt x="13864" y="29287"/>
                    <a:pt x="13864" y="31193"/>
                  </a:cubicBezTo>
                  <a:lnTo>
                    <a:pt x="13864" y="65853"/>
                  </a:lnTo>
                  <a:cubicBezTo>
                    <a:pt x="13864" y="67759"/>
                    <a:pt x="15424" y="69319"/>
                    <a:pt x="17330" y="69319"/>
                  </a:cubicBezTo>
                  <a:lnTo>
                    <a:pt x="65853" y="69319"/>
                  </a:lnTo>
                  <a:cubicBezTo>
                    <a:pt x="67760" y="69319"/>
                    <a:pt x="69319" y="67759"/>
                    <a:pt x="69319" y="65853"/>
                  </a:cubicBezTo>
                  <a:lnTo>
                    <a:pt x="69319" y="48523"/>
                  </a:lnTo>
                  <a:lnTo>
                    <a:pt x="90115" y="48523"/>
                  </a:lnTo>
                  <a:lnTo>
                    <a:pt x="90115" y="72784"/>
                  </a:lnTo>
                  <a:lnTo>
                    <a:pt x="83183" y="72784"/>
                  </a:lnTo>
                  <a:cubicBezTo>
                    <a:pt x="81277" y="72784"/>
                    <a:pt x="79717" y="74344"/>
                    <a:pt x="79717" y="76250"/>
                  </a:cubicBezTo>
                  <a:lnTo>
                    <a:pt x="79717" y="91847"/>
                  </a:lnTo>
                  <a:cubicBezTo>
                    <a:pt x="48212" y="99368"/>
                    <a:pt x="28768" y="131012"/>
                    <a:pt x="36289" y="162517"/>
                  </a:cubicBezTo>
                  <a:cubicBezTo>
                    <a:pt x="36878" y="165013"/>
                    <a:pt x="37606" y="167439"/>
                    <a:pt x="38542" y="169830"/>
                  </a:cubicBezTo>
                  <a:lnTo>
                    <a:pt x="38126" y="169830"/>
                  </a:lnTo>
                  <a:cubicBezTo>
                    <a:pt x="29912" y="169830"/>
                    <a:pt x="22807" y="175619"/>
                    <a:pt x="21143" y="183694"/>
                  </a:cubicBezTo>
                  <a:lnTo>
                    <a:pt x="12132" y="183694"/>
                  </a:lnTo>
                  <a:cubicBezTo>
                    <a:pt x="5442" y="183694"/>
                    <a:pt x="1" y="189136"/>
                    <a:pt x="1" y="195825"/>
                  </a:cubicBezTo>
                  <a:cubicBezTo>
                    <a:pt x="1" y="202514"/>
                    <a:pt x="5442" y="207956"/>
                    <a:pt x="12132" y="207956"/>
                  </a:cubicBezTo>
                  <a:lnTo>
                    <a:pt x="55456" y="207956"/>
                  </a:lnTo>
                  <a:lnTo>
                    <a:pt x="55456" y="201024"/>
                  </a:lnTo>
                  <a:lnTo>
                    <a:pt x="12132" y="201024"/>
                  </a:lnTo>
                  <a:cubicBezTo>
                    <a:pt x="9255" y="201024"/>
                    <a:pt x="6933" y="198702"/>
                    <a:pt x="6933" y="195825"/>
                  </a:cubicBezTo>
                  <a:cubicBezTo>
                    <a:pt x="6933" y="192948"/>
                    <a:pt x="9255" y="190626"/>
                    <a:pt x="12132" y="190626"/>
                  </a:cubicBezTo>
                  <a:lnTo>
                    <a:pt x="24262" y="190626"/>
                  </a:lnTo>
                  <a:cubicBezTo>
                    <a:pt x="26169" y="190626"/>
                    <a:pt x="27728" y="189066"/>
                    <a:pt x="27728" y="187160"/>
                  </a:cubicBezTo>
                  <a:cubicBezTo>
                    <a:pt x="27728" y="181407"/>
                    <a:pt x="32407" y="176762"/>
                    <a:pt x="38126" y="176762"/>
                  </a:cubicBezTo>
                  <a:lnTo>
                    <a:pt x="41592" y="176762"/>
                  </a:lnTo>
                  <a:lnTo>
                    <a:pt x="41592" y="176693"/>
                  </a:lnTo>
                  <a:cubicBezTo>
                    <a:pt x="52188" y="196613"/>
                    <a:pt x="72563" y="207970"/>
                    <a:pt x="93639" y="207970"/>
                  </a:cubicBezTo>
                  <a:cubicBezTo>
                    <a:pt x="102964" y="207970"/>
                    <a:pt x="112426" y="205747"/>
                    <a:pt x="121239" y="201058"/>
                  </a:cubicBezTo>
                  <a:cubicBezTo>
                    <a:pt x="134999" y="193745"/>
                    <a:pt x="145327" y="181268"/>
                    <a:pt x="149902" y="166365"/>
                  </a:cubicBezTo>
                  <a:lnTo>
                    <a:pt x="152502" y="166365"/>
                  </a:lnTo>
                  <a:cubicBezTo>
                    <a:pt x="158255" y="166365"/>
                    <a:pt x="162899" y="171009"/>
                    <a:pt x="162899" y="176762"/>
                  </a:cubicBezTo>
                  <a:cubicBezTo>
                    <a:pt x="162899" y="178669"/>
                    <a:pt x="164459" y="180228"/>
                    <a:pt x="166365" y="180228"/>
                  </a:cubicBezTo>
                  <a:lnTo>
                    <a:pt x="178496" y="180228"/>
                  </a:lnTo>
                  <a:cubicBezTo>
                    <a:pt x="181373" y="180228"/>
                    <a:pt x="183695" y="182550"/>
                    <a:pt x="183695" y="185427"/>
                  </a:cubicBezTo>
                  <a:cubicBezTo>
                    <a:pt x="183695" y="188304"/>
                    <a:pt x="181373" y="190626"/>
                    <a:pt x="178496" y="190626"/>
                  </a:cubicBezTo>
                  <a:lnTo>
                    <a:pt x="142104" y="190626"/>
                  </a:lnTo>
                  <a:lnTo>
                    <a:pt x="142104" y="197558"/>
                  </a:lnTo>
                  <a:lnTo>
                    <a:pt x="178496" y="197558"/>
                  </a:lnTo>
                  <a:cubicBezTo>
                    <a:pt x="185185" y="197558"/>
                    <a:pt x="190627" y="192116"/>
                    <a:pt x="190627" y="185427"/>
                  </a:cubicBezTo>
                  <a:cubicBezTo>
                    <a:pt x="190627" y="178738"/>
                    <a:pt x="185220" y="173296"/>
                    <a:pt x="178496" y="173296"/>
                  </a:cubicBezTo>
                  <a:lnTo>
                    <a:pt x="169485" y="173296"/>
                  </a:lnTo>
                  <a:cubicBezTo>
                    <a:pt x="167821" y="165221"/>
                    <a:pt x="160751" y="159433"/>
                    <a:pt x="152502" y="159433"/>
                  </a:cubicBezTo>
                  <a:lnTo>
                    <a:pt x="151531" y="159433"/>
                  </a:lnTo>
                  <a:cubicBezTo>
                    <a:pt x="157181" y="128759"/>
                    <a:pt x="137806" y="99022"/>
                    <a:pt x="107445" y="91847"/>
                  </a:cubicBezTo>
                  <a:lnTo>
                    <a:pt x="107445" y="76250"/>
                  </a:lnTo>
                  <a:cubicBezTo>
                    <a:pt x="107445" y="74344"/>
                    <a:pt x="105885" y="72784"/>
                    <a:pt x="103979" y="72784"/>
                  </a:cubicBezTo>
                  <a:lnTo>
                    <a:pt x="97047" y="72784"/>
                  </a:lnTo>
                  <a:lnTo>
                    <a:pt x="970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58"/>
            <p:cNvSpPr/>
            <p:nvPr/>
          </p:nvSpPr>
          <p:spPr>
            <a:xfrm>
              <a:off x="2230400" y="2317675"/>
              <a:ext cx="259950" cy="173325"/>
            </a:xfrm>
            <a:custGeom>
              <a:avLst/>
              <a:gdLst/>
              <a:ahLst/>
              <a:cxnLst/>
              <a:rect l="l" t="t" r="r" b="b"/>
              <a:pathLst>
                <a:path w="10398" h="6933" extrusionOk="0">
                  <a:moveTo>
                    <a:pt x="0" y="0"/>
                  </a:moveTo>
                  <a:lnTo>
                    <a:pt x="0" y="6932"/>
                  </a:lnTo>
                  <a:lnTo>
                    <a:pt x="10398" y="6932"/>
                  </a:lnTo>
                  <a:lnTo>
                    <a:pt x="103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58"/>
            <p:cNvSpPr/>
            <p:nvPr/>
          </p:nvSpPr>
          <p:spPr>
            <a:xfrm>
              <a:off x="5263075" y="2144375"/>
              <a:ext cx="259975" cy="173325"/>
            </a:xfrm>
            <a:custGeom>
              <a:avLst/>
              <a:gdLst/>
              <a:ahLst/>
              <a:cxnLst/>
              <a:rect l="l" t="t" r="r" b="b"/>
              <a:pathLst>
                <a:path w="10399" h="6933" extrusionOk="0">
                  <a:moveTo>
                    <a:pt x="1" y="0"/>
                  </a:moveTo>
                  <a:lnTo>
                    <a:pt x="1" y="6932"/>
                  </a:lnTo>
                  <a:lnTo>
                    <a:pt x="10398" y="6932"/>
                  </a:lnTo>
                  <a:lnTo>
                    <a:pt x="103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58"/>
            <p:cNvSpPr/>
            <p:nvPr/>
          </p:nvSpPr>
          <p:spPr>
            <a:xfrm>
              <a:off x="6042900" y="3877325"/>
              <a:ext cx="259975" cy="173325"/>
            </a:xfrm>
            <a:custGeom>
              <a:avLst/>
              <a:gdLst/>
              <a:ahLst/>
              <a:cxnLst/>
              <a:rect l="l" t="t" r="r" b="b"/>
              <a:pathLst>
                <a:path w="10399" h="6933" extrusionOk="0">
                  <a:moveTo>
                    <a:pt x="1" y="1"/>
                  </a:moveTo>
                  <a:lnTo>
                    <a:pt x="1" y="6933"/>
                  </a:lnTo>
                  <a:lnTo>
                    <a:pt x="10399" y="6933"/>
                  </a:lnTo>
                  <a:lnTo>
                    <a:pt x="103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58"/>
            <p:cNvSpPr/>
            <p:nvPr/>
          </p:nvSpPr>
          <p:spPr>
            <a:xfrm>
              <a:off x="1277250" y="411400"/>
              <a:ext cx="259975" cy="173325"/>
            </a:xfrm>
            <a:custGeom>
              <a:avLst/>
              <a:gdLst/>
              <a:ahLst/>
              <a:cxnLst/>
              <a:rect l="l" t="t" r="r" b="b"/>
              <a:pathLst>
                <a:path w="10399" h="6933" extrusionOk="0">
                  <a:moveTo>
                    <a:pt x="1" y="1"/>
                  </a:moveTo>
                  <a:lnTo>
                    <a:pt x="1" y="6933"/>
                  </a:lnTo>
                  <a:lnTo>
                    <a:pt x="10399" y="6933"/>
                  </a:lnTo>
                  <a:lnTo>
                    <a:pt x="103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58"/>
            <p:cNvSpPr/>
            <p:nvPr/>
          </p:nvSpPr>
          <p:spPr>
            <a:xfrm>
              <a:off x="4483250" y="1104600"/>
              <a:ext cx="259975" cy="173325"/>
            </a:xfrm>
            <a:custGeom>
              <a:avLst/>
              <a:gdLst/>
              <a:ahLst/>
              <a:cxnLst/>
              <a:rect l="l" t="t" r="r" b="b"/>
              <a:pathLst>
                <a:path w="10399" h="6933" extrusionOk="0">
                  <a:moveTo>
                    <a:pt x="0" y="0"/>
                  </a:moveTo>
                  <a:lnTo>
                    <a:pt x="0" y="6932"/>
                  </a:lnTo>
                  <a:lnTo>
                    <a:pt x="10398" y="6932"/>
                  </a:lnTo>
                  <a:lnTo>
                    <a:pt x="103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58"/>
            <p:cNvSpPr/>
            <p:nvPr/>
          </p:nvSpPr>
          <p:spPr>
            <a:xfrm>
              <a:off x="5869625" y="411400"/>
              <a:ext cx="259950" cy="173325"/>
            </a:xfrm>
            <a:custGeom>
              <a:avLst/>
              <a:gdLst/>
              <a:ahLst/>
              <a:cxnLst/>
              <a:rect l="l" t="t" r="r" b="b"/>
              <a:pathLst>
                <a:path w="10398" h="6933" extrusionOk="0">
                  <a:moveTo>
                    <a:pt x="0" y="1"/>
                  </a:moveTo>
                  <a:lnTo>
                    <a:pt x="0" y="6933"/>
                  </a:lnTo>
                  <a:lnTo>
                    <a:pt x="10398" y="6933"/>
                  </a:lnTo>
                  <a:lnTo>
                    <a:pt x="103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58"/>
            <p:cNvSpPr/>
            <p:nvPr/>
          </p:nvSpPr>
          <p:spPr>
            <a:xfrm>
              <a:off x="1450550" y="3790700"/>
              <a:ext cx="259975" cy="173300"/>
            </a:xfrm>
            <a:custGeom>
              <a:avLst/>
              <a:gdLst/>
              <a:ahLst/>
              <a:cxnLst/>
              <a:rect l="l" t="t" r="r" b="b"/>
              <a:pathLst>
                <a:path w="10399" h="6932" extrusionOk="0">
                  <a:moveTo>
                    <a:pt x="1" y="0"/>
                  </a:moveTo>
                  <a:lnTo>
                    <a:pt x="1" y="6932"/>
                  </a:lnTo>
                  <a:lnTo>
                    <a:pt x="10399" y="6932"/>
                  </a:lnTo>
                  <a:lnTo>
                    <a:pt x="103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58"/>
            <p:cNvSpPr/>
            <p:nvPr/>
          </p:nvSpPr>
          <p:spPr>
            <a:xfrm>
              <a:off x="3183525" y="3877325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0" y="1"/>
                  </a:moveTo>
                  <a:lnTo>
                    <a:pt x="0" y="6933"/>
                  </a:lnTo>
                  <a:lnTo>
                    <a:pt x="6932" y="6933"/>
                  </a:lnTo>
                  <a:lnTo>
                    <a:pt x="69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58"/>
            <p:cNvSpPr/>
            <p:nvPr/>
          </p:nvSpPr>
          <p:spPr>
            <a:xfrm>
              <a:off x="4223300" y="3877325"/>
              <a:ext cx="173325" cy="173325"/>
            </a:xfrm>
            <a:custGeom>
              <a:avLst/>
              <a:gdLst/>
              <a:ahLst/>
              <a:cxnLst/>
              <a:rect l="l" t="t" r="r" b="b"/>
              <a:pathLst>
                <a:path w="6933" h="6933" extrusionOk="0">
                  <a:moveTo>
                    <a:pt x="0" y="1"/>
                  </a:moveTo>
                  <a:lnTo>
                    <a:pt x="0" y="6933"/>
                  </a:lnTo>
                  <a:lnTo>
                    <a:pt x="6932" y="6933"/>
                  </a:lnTo>
                  <a:lnTo>
                    <a:pt x="69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46" name="Google Shape;1246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59"/>
          <p:cNvSpPr txBox="1">
            <a:spLocks noGrp="1"/>
          </p:cNvSpPr>
          <p:nvPr>
            <p:ph type="subTitle" idx="7"/>
          </p:nvPr>
        </p:nvSpPr>
        <p:spPr>
          <a:xfrm>
            <a:off x="457199" y="692471"/>
            <a:ext cx="4699592" cy="3358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1800" dirty="0" err="1">
                <a:solidFill>
                  <a:schemeClr val="dk1"/>
                </a:solidFill>
              </a:rPr>
              <a:t>Our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solution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design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is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supported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by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the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b="1" dirty="0">
                <a:solidFill>
                  <a:schemeClr val="bg1"/>
                </a:solidFill>
              </a:rPr>
              <a:t>VALUE CO-CREATION THEORY</a:t>
            </a:r>
            <a:r>
              <a:rPr lang="es-ES" sz="1800" dirty="0">
                <a:solidFill>
                  <a:schemeClr val="dk1"/>
                </a:solidFill>
              </a:rPr>
              <a:t>, </a:t>
            </a:r>
            <a:r>
              <a:rPr lang="es-ES" sz="1800" dirty="0" err="1">
                <a:solidFill>
                  <a:schemeClr val="dk1"/>
                </a:solidFill>
              </a:rPr>
              <a:t>which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says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that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one</a:t>
            </a:r>
            <a:r>
              <a:rPr lang="es-ES" sz="1800" dirty="0">
                <a:solidFill>
                  <a:schemeClr val="dk1"/>
                </a:solidFill>
              </a:rPr>
              <a:t> of </a:t>
            </a:r>
            <a:r>
              <a:rPr lang="es-ES" sz="1800" dirty="0" err="1">
                <a:solidFill>
                  <a:schemeClr val="dk1"/>
                </a:solidFill>
              </a:rPr>
              <a:t>the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b="1" dirty="0">
                <a:solidFill>
                  <a:schemeClr val="dk1"/>
                </a:solidFill>
              </a:rPr>
              <a:t>KEY STRATEGIES</a:t>
            </a:r>
            <a:r>
              <a:rPr lang="es-ES" sz="1800" dirty="0">
                <a:solidFill>
                  <a:schemeClr val="dk1"/>
                </a:solidFill>
              </a:rPr>
              <a:t> to </a:t>
            </a:r>
            <a:r>
              <a:rPr lang="es-ES" sz="1800" dirty="0" err="1">
                <a:solidFill>
                  <a:schemeClr val="dk1"/>
                </a:solidFill>
              </a:rPr>
              <a:t>build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value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between</a:t>
            </a:r>
            <a:r>
              <a:rPr lang="es-ES" sz="1800" dirty="0">
                <a:solidFill>
                  <a:schemeClr val="dk1"/>
                </a:solidFill>
              </a:rPr>
              <a:t> 2 </a:t>
            </a:r>
            <a:r>
              <a:rPr lang="es-ES" sz="1800" dirty="0" err="1">
                <a:solidFill>
                  <a:schemeClr val="dk1"/>
                </a:solidFill>
              </a:rPr>
              <a:t>organizations</a:t>
            </a:r>
            <a:r>
              <a:rPr lang="es-ES" sz="1800" dirty="0">
                <a:solidFill>
                  <a:schemeClr val="dk1"/>
                </a:solidFill>
              </a:rPr>
              <a:t>, 2 </a:t>
            </a:r>
            <a:r>
              <a:rPr lang="es-ES" sz="1800" dirty="0" err="1">
                <a:solidFill>
                  <a:schemeClr val="dk1"/>
                </a:solidFill>
              </a:rPr>
              <a:t>initiatives</a:t>
            </a:r>
            <a:r>
              <a:rPr lang="es-ES" sz="1800" dirty="0">
                <a:solidFill>
                  <a:schemeClr val="dk1"/>
                </a:solidFill>
              </a:rPr>
              <a:t>, 2 </a:t>
            </a:r>
            <a:r>
              <a:rPr lang="es-ES" sz="1800" dirty="0" err="1">
                <a:solidFill>
                  <a:schemeClr val="dk1"/>
                </a:solidFill>
              </a:rPr>
              <a:t>governments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is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that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there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is</a:t>
            </a:r>
            <a:r>
              <a:rPr lang="es-ES" sz="1800" dirty="0">
                <a:solidFill>
                  <a:schemeClr val="dk1"/>
                </a:solidFill>
              </a:rPr>
              <a:t> a </a:t>
            </a:r>
            <a:r>
              <a:rPr lang="es-ES" sz="1800" b="1" dirty="0">
                <a:solidFill>
                  <a:schemeClr val="dk1"/>
                </a:solidFill>
              </a:rPr>
              <a:t>NODAL AXIS,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where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b="1" dirty="0" err="1">
                <a:solidFill>
                  <a:schemeClr val="dk1"/>
                </a:solidFill>
              </a:rPr>
              <a:t>our</a:t>
            </a:r>
            <a:r>
              <a:rPr lang="es-ES" sz="1800" b="1" dirty="0">
                <a:solidFill>
                  <a:schemeClr val="dk1"/>
                </a:solidFill>
              </a:rPr>
              <a:t> </a:t>
            </a:r>
            <a:r>
              <a:rPr lang="es-ES" sz="1800" b="1" dirty="0" err="1">
                <a:solidFill>
                  <a:schemeClr val="dk1"/>
                </a:solidFill>
              </a:rPr>
              <a:t>company</a:t>
            </a:r>
            <a:r>
              <a:rPr lang="es-ES" sz="1800" b="1" dirty="0">
                <a:solidFill>
                  <a:schemeClr val="dk1"/>
                </a:solidFill>
              </a:rPr>
              <a:t> comes to be </a:t>
            </a:r>
            <a:r>
              <a:rPr lang="es-ES" sz="1800" b="1" dirty="0" err="1">
                <a:solidFill>
                  <a:schemeClr val="dk1"/>
                </a:solidFill>
              </a:rPr>
              <a:t>that</a:t>
            </a:r>
            <a:r>
              <a:rPr lang="es-ES" sz="1800" b="1" dirty="0">
                <a:solidFill>
                  <a:schemeClr val="dk1"/>
                </a:solidFill>
              </a:rPr>
              <a:t> NODAL AXIS,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which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is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necessary</a:t>
            </a:r>
            <a:r>
              <a:rPr lang="es-ES" sz="1800" dirty="0">
                <a:solidFill>
                  <a:schemeClr val="dk1"/>
                </a:solidFill>
              </a:rPr>
              <a:t> and </a:t>
            </a:r>
            <a:r>
              <a:rPr lang="es-ES" sz="1800" dirty="0" err="1">
                <a:solidFill>
                  <a:schemeClr val="dk1"/>
                </a:solidFill>
              </a:rPr>
              <a:t>which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still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does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not</a:t>
            </a:r>
            <a:r>
              <a:rPr lang="es-ES" sz="1800" dirty="0">
                <a:solidFill>
                  <a:schemeClr val="dk1"/>
                </a:solidFill>
              </a:rPr>
              <a:t> </a:t>
            </a:r>
            <a:r>
              <a:rPr lang="es-ES" sz="1800" dirty="0" err="1">
                <a:solidFill>
                  <a:schemeClr val="dk1"/>
                </a:solidFill>
              </a:rPr>
              <a:t>exist</a:t>
            </a:r>
            <a:r>
              <a:rPr lang="es-ES" sz="1800" dirty="0">
                <a:solidFill>
                  <a:schemeClr val="dk1"/>
                </a:solidFill>
              </a:rPr>
              <a:t> in </a:t>
            </a:r>
            <a:r>
              <a:rPr lang="es-ES" sz="1800" dirty="0" err="1">
                <a:solidFill>
                  <a:schemeClr val="dk1"/>
                </a:solidFill>
              </a:rPr>
              <a:t>our</a:t>
            </a:r>
            <a:r>
              <a:rPr lang="es-ES" sz="1800" dirty="0">
                <a:solidFill>
                  <a:schemeClr val="dk1"/>
                </a:solidFill>
              </a:rPr>
              <a:t> Country.</a:t>
            </a:r>
            <a:endParaRPr lang="en-US" dirty="0">
              <a:solidFill>
                <a:schemeClr val="dk1"/>
              </a:solidFill>
            </a:endParaRPr>
          </a:p>
        </p:txBody>
      </p:sp>
      <p:pic>
        <p:nvPicPr>
          <p:cNvPr id="1252" name="Google Shape;1252;p59" descr="Social media circles network Royalty Free Vector Image"/>
          <p:cNvPicPr preferRelativeResize="0"/>
          <p:nvPr/>
        </p:nvPicPr>
        <p:blipFill rotWithShape="1">
          <a:blip r:embed="rId3">
            <a:alphaModFix/>
          </a:blip>
          <a:srcRect b="11189"/>
          <a:stretch/>
        </p:blipFill>
        <p:spPr>
          <a:xfrm>
            <a:off x="5509843" y="1368990"/>
            <a:ext cx="3070631" cy="294521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253" name="Google Shape;1253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Google Shape;1253;p59">
            <a:extLst>
              <a:ext uri="{FF2B5EF4-FFF2-40B4-BE49-F238E27FC236}">
                <a16:creationId xmlns:a16="http://schemas.microsoft.com/office/drawing/2014/main" id="{D38C9ABA-52C1-CE70-1483-707071073C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02341" y="2478521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p60"/>
          <p:cNvSpPr txBox="1">
            <a:spLocks noGrp="1"/>
          </p:cNvSpPr>
          <p:nvPr>
            <p:ph type="subTitle" idx="7"/>
          </p:nvPr>
        </p:nvSpPr>
        <p:spPr>
          <a:xfrm>
            <a:off x="595873" y="1368560"/>
            <a:ext cx="7636200" cy="20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/>
            <a:r>
              <a:rPr lang="es-ES" sz="1600" err="1">
                <a:solidFill>
                  <a:schemeClr val="dk1"/>
                </a:solidFill>
              </a:rPr>
              <a:t>According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to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our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knowledge</a:t>
            </a:r>
            <a:r>
              <a:rPr lang="es-ES" sz="1600">
                <a:solidFill>
                  <a:schemeClr val="dk1"/>
                </a:solidFill>
              </a:rPr>
              <a:t> and </a:t>
            </a:r>
            <a:r>
              <a:rPr lang="es-ES" sz="1600" err="1">
                <a:solidFill>
                  <a:schemeClr val="dk1"/>
                </a:solidFill>
              </a:rPr>
              <a:t>research</a:t>
            </a:r>
            <a:r>
              <a:rPr lang="es-ES" sz="1600">
                <a:solidFill>
                  <a:schemeClr val="dk1"/>
                </a:solidFill>
              </a:rPr>
              <a:t>, </a:t>
            </a:r>
            <a:r>
              <a:rPr lang="es-ES" sz="1600" b="1" err="1">
                <a:solidFill>
                  <a:schemeClr val="bg1"/>
                </a:solidFill>
              </a:rPr>
              <a:t>we</a:t>
            </a:r>
            <a:r>
              <a:rPr lang="es-ES" sz="1600" b="1">
                <a:solidFill>
                  <a:schemeClr val="bg1"/>
                </a:solidFill>
              </a:rPr>
              <a:t> are </a:t>
            </a:r>
            <a:r>
              <a:rPr lang="es-ES" sz="1600" b="1" err="1">
                <a:solidFill>
                  <a:schemeClr val="bg1"/>
                </a:solidFill>
              </a:rPr>
              <a:t>the</a:t>
            </a:r>
            <a:r>
              <a:rPr lang="es-ES" sz="1600" b="1">
                <a:solidFill>
                  <a:schemeClr val="bg1"/>
                </a:solidFill>
              </a:rPr>
              <a:t> </a:t>
            </a:r>
            <a:r>
              <a:rPr lang="es-ES" sz="1600" b="1" err="1">
                <a:solidFill>
                  <a:schemeClr val="bg1"/>
                </a:solidFill>
              </a:rPr>
              <a:t>first</a:t>
            </a:r>
            <a:r>
              <a:rPr lang="es-ES" sz="1600" b="1">
                <a:solidFill>
                  <a:schemeClr val="bg1"/>
                </a:solidFill>
              </a:rPr>
              <a:t> </a:t>
            </a:r>
            <a:r>
              <a:rPr lang="es-ES" sz="1600" b="1" err="1">
                <a:solidFill>
                  <a:schemeClr val="bg1"/>
                </a:solidFill>
              </a:rPr>
              <a:t>project</a:t>
            </a:r>
            <a:r>
              <a:rPr lang="es-ES" sz="1600" b="1">
                <a:solidFill>
                  <a:schemeClr val="bg1"/>
                </a:solidFill>
              </a:rPr>
              <a:t> </a:t>
            </a:r>
            <a:r>
              <a:rPr lang="es-ES" sz="1600" b="1" err="1">
                <a:solidFill>
                  <a:schemeClr val="bg1"/>
                </a:solidFill>
              </a:rPr>
              <a:t>that</a:t>
            </a:r>
            <a:r>
              <a:rPr lang="es-ES" sz="1600" b="1">
                <a:solidFill>
                  <a:schemeClr val="bg1"/>
                </a:solidFill>
              </a:rPr>
              <a:t> </a:t>
            </a:r>
            <a:r>
              <a:rPr lang="es-ES" sz="1600" b="1" err="1">
                <a:solidFill>
                  <a:schemeClr val="bg1"/>
                </a:solidFill>
              </a:rPr>
              <a:t>will</a:t>
            </a:r>
            <a:r>
              <a:rPr lang="es-ES" sz="1600" b="1">
                <a:solidFill>
                  <a:schemeClr val="bg1"/>
                </a:solidFill>
              </a:rPr>
              <a:t> </a:t>
            </a:r>
            <a:r>
              <a:rPr lang="es-ES" sz="1600" b="1" err="1">
                <a:solidFill>
                  <a:schemeClr val="bg1"/>
                </a:solidFill>
              </a:rPr>
              <a:t>allow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the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Theory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generated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by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sociological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areas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about</a:t>
            </a:r>
            <a:r>
              <a:rPr lang="es-ES" sz="1600">
                <a:solidFill>
                  <a:schemeClr val="dk1"/>
                </a:solidFill>
              </a:rPr>
              <a:t>: "</a:t>
            </a:r>
            <a:r>
              <a:rPr lang="es-ES" sz="1600" err="1">
                <a:solidFill>
                  <a:schemeClr val="dk1"/>
                </a:solidFill>
              </a:rPr>
              <a:t>Acceptance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of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Differences</a:t>
            </a:r>
            <a:r>
              <a:rPr lang="es-ES" sz="1600">
                <a:solidFill>
                  <a:schemeClr val="dk1"/>
                </a:solidFill>
              </a:rPr>
              <a:t>", </a:t>
            </a:r>
            <a:r>
              <a:rPr lang="es-ES" sz="1600" err="1">
                <a:solidFill>
                  <a:schemeClr val="dk1"/>
                </a:solidFill>
              </a:rPr>
              <a:t>could</a:t>
            </a:r>
            <a:r>
              <a:rPr lang="es-ES" sz="1600">
                <a:solidFill>
                  <a:schemeClr val="dk1"/>
                </a:solidFill>
              </a:rPr>
              <a:t> be </a:t>
            </a:r>
            <a:r>
              <a:rPr lang="es-ES" sz="1600" b="1" err="1">
                <a:solidFill>
                  <a:schemeClr val="bg1"/>
                </a:solidFill>
              </a:rPr>
              <a:t>not</a:t>
            </a:r>
            <a:r>
              <a:rPr lang="es-ES" sz="1600" b="1">
                <a:solidFill>
                  <a:schemeClr val="bg1"/>
                </a:solidFill>
              </a:rPr>
              <a:t> </a:t>
            </a:r>
            <a:r>
              <a:rPr lang="es-ES" sz="1600" b="1" err="1">
                <a:solidFill>
                  <a:schemeClr val="bg1"/>
                </a:solidFill>
              </a:rPr>
              <a:t>only</a:t>
            </a:r>
            <a:r>
              <a:rPr lang="es-ES" sz="1600" b="1">
                <a:solidFill>
                  <a:schemeClr val="dk1"/>
                </a:solidFill>
              </a:rPr>
              <a:t> </a:t>
            </a:r>
            <a:r>
              <a:rPr lang="es-ES" sz="1600" b="1" err="1">
                <a:solidFill>
                  <a:schemeClr val="bg1"/>
                </a:solidFill>
              </a:rPr>
              <a:t>thought</a:t>
            </a:r>
            <a:r>
              <a:rPr lang="es-ES" sz="1600" b="1">
                <a:solidFill>
                  <a:schemeClr val="bg1"/>
                </a:solidFill>
              </a:rPr>
              <a:t> and </a:t>
            </a:r>
            <a:r>
              <a:rPr lang="es-ES" sz="1600" b="1" err="1">
                <a:solidFill>
                  <a:schemeClr val="bg1"/>
                </a:solidFill>
              </a:rPr>
              <a:t>felt</a:t>
            </a:r>
            <a:r>
              <a:rPr lang="es-ES" sz="1600" b="1">
                <a:solidFill>
                  <a:schemeClr val="bg1"/>
                </a:solidFill>
              </a:rPr>
              <a:t>, </a:t>
            </a:r>
            <a:r>
              <a:rPr lang="es-ES" sz="1600" b="1" err="1">
                <a:solidFill>
                  <a:schemeClr val="bg1"/>
                </a:solidFill>
              </a:rPr>
              <a:t>but</a:t>
            </a:r>
            <a:r>
              <a:rPr lang="es-ES" sz="1600" b="1">
                <a:solidFill>
                  <a:schemeClr val="bg1"/>
                </a:solidFill>
              </a:rPr>
              <a:t> </a:t>
            </a:r>
            <a:r>
              <a:rPr lang="es-ES" sz="1600" b="1" err="1">
                <a:solidFill>
                  <a:schemeClr val="bg1"/>
                </a:solidFill>
              </a:rPr>
              <a:t>also</a:t>
            </a:r>
            <a:r>
              <a:rPr lang="es-ES" sz="1600" b="1">
                <a:solidFill>
                  <a:schemeClr val="bg1"/>
                </a:solidFill>
              </a:rPr>
              <a:t> </a:t>
            </a:r>
            <a:r>
              <a:rPr lang="es-ES" sz="1600" b="1" err="1">
                <a:solidFill>
                  <a:schemeClr val="bg1"/>
                </a:solidFill>
              </a:rPr>
              <a:t>practiced</a:t>
            </a:r>
            <a:r>
              <a:rPr lang="es-ES" sz="1600" b="1">
                <a:solidFill>
                  <a:schemeClr val="bg1"/>
                </a:solidFill>
              </a:rPr>
              <a:t> in </a:t>
            </a:r>
            <a:r>
              <a:rPr lang="es-ES" sz="1600" b="1" err="1">
                <a:solidFill>
                  <a:schemeClr val="bg1"/>
                </a:solidFill>
              </a:rPr>
              <a:t>daily</a:t>
            </a:r>
            <a:r>
              <a:rPr lang="es-ES" sz="1600" b="1">
                <a:solidFill>
                  <a:schemeClr val="bg1"/>
                </a:solidFill>
              </a:rPr>
              <a:t> </a:t>
            </a:r>
            <a:r>
              <a:rPr lang="es-ES" sz="1600" b="1" err="1">
                <a:solidFill>
                  <a:schemeClr val="bg1"/>
                </a:solidFill>
              </a:rPr>
              <a:t>life</a:t>
            </a:r>
            <a:r>
              <a:rPr lang="es-ES" sz="1600" b="1">
                <a:solidFill>
                  <a:schemeClr val="bg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with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greater</a:t>
            </a:r>
            <a:r>
              <a:rPr lang="es-ES" sz="1600">
                <a:solidFill>
                  <a:schemeClr val="dk1"/>
                </a:solidFill>
              </a:rPr>
              <a:t> </a:t>
            </a:r>
            <a:r>
              <a:rPr lang="es-ES" sz="1600" err="1">
                <a:solidFill>
                  <a:schemeClr val="dk1"/>
                </a:solidFill>
              </a:rPr>
              <a:t>impact</a:t>
            </a:r>
            <a:r>
              <a:rPr lang="es-ES" sz="1600">
                <a:solidFill>
                  <a:schemeClr val="dk1"/>
                </a:solidFill>
              </a:rPr>
              <a:t> and </a:t>
            </a:r>
            <a:r>
              <a:rPr lang="es-ES" sz="1600" err="1">
                <a:solidFill>
                  <a:schemeClr val="dk1"/>
                </a:solidFill>
              </a:rPr>
              <a:t>scope</a:t>
            </a:r>
            <a:r>
              <a:rPr lang="es-ES" sz="1600">
                <a:solidFill>
                  <a:schemeClr val="dk1"/>
                </a:solidFill>
              </a:rPr>
              <a:t>, </a:t>
            </a:r>
            <a:r>
              <a:rPr lang="es-ES" sz="1600" err="1">
                <a:solidFill>
                  <a:schemeClr val="dk1"/>
                </a:solidFill>
              </a:rPr>
              <a:t>given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that</a:t>
            </a:r>
            <a:r>
              <a:rPr lang="es-ES" sz="1600">
                <a:solidFill>
                  <a:schemeClr val="dk1"/>
                </a:solidFill>
              </a:rPr>
              <a:t> BERSE </a:t>
            </a:r>
            <a:r>
              <a:rPr lang="es-ES" sz="1600" err="1">
                <a:solidFill>
                  <a:schemeClr val="dk1"/>
                </a:solidFill>
              </a:rPr>
              <a:t>will</a:t>
            </a:r>
            <a:r>
              <a:rPr lang="es-ES" sz="1600">
                <a:solidFill>
                  <a:schemeClr val="dk1"/>
                </a:solidFill>
              </a:rPr>
              <a:t> be </a:t>
            </a:r>
            <a:r>
              <a:rPr lang="es-ES" sz="1600" err="1">
                <a:solidFill>
                  <a:schemeClr val="dk1"/>
                </a:solidFill>
              </a:rPr>
              <a:t>including</a:t>
            </a:r>
            <a:r>
              <a:rPr lang="es-ES" sz="1600">
                <a:solidFill>
                  <a:schemeClr val="dk1"/>
                </a:solidFill>
              </a:rPr>
              <a:t> a </a:t>
            </a:r>
            <a:r>
              <a:rPr lang="es-ES" sz="1600" err="1">
                <a:solidFill>
                  <a:schemeClr val="dk1"/>
                </a:solidFill>
              </a:rPr>
              <a:t>significant</a:t>
            </a:r>
            <a:r>
              <a:rPr lang="es-ES" sz="1600">
                <a:solidFill>
                  <a:schemeClr val="dk1"/>
                </a:solidFill>
              </a:rPr>
              <a:t> sector </a:t>
            </a:r>
            <a:r>
              <a:rPr lang="es-ES" sz="1600" err="1">
                <a:solidFill>
                  <a:schemeClr val="dk1"/>
                </a:solidFill>
              </a:rPr>
              <a:t>of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the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population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that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is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generally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excluded</a:t>
            </a:r>
            <a:r>
              <a:rPr lang="es-ES" sz="1600">
                <a:solidFill>
                  <a:schemeClr val="dk1"/>
                </a:solidFill>
              </a:rPr>
              <a:t>, </a:t>
            </a:r>
            <a:r>
              <a:rPr lang="es-ES" sz="1600" err="1">
                <a:solidFill>
                  <a:schemeClr val="dk1"/>
                </a:solidFill>
              </a:rPr>
              <a:t>to</a:t>
            </a:r>
            <a:r>
              <a:rPr lang="es-ES" sz="1600">
                <a:solidFill>
                  <a:schemeClr val="dk1"/>
                </a:solidFill>
              </a:rPr>
              <a:t> </a:t>
            </a:r>
            <a:r>
              <a:rPr lang="es-ES" sz="1600" err="1">
                <a:solidFill>
                  <a:schemeClr val="dk1"/>
                </a:solidFill>
              </a:rPr>
              <a:t>start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to</a:t>
            </a:r>
            <a:r>
              <a:rPr lang="es-ES" sz="1600">
                <a:solidFill>
                  <a:schemeClr val="dk1"/>
                </a:solidFill>
              </a:rPr>
              <a:t> </a:t>
            </a:r>
            <a:r>
              <a:rPr lang="es-ES" sz="1600" err="1">
                <a:solidFill>
                  <a:schemeClr val="dk1"/>
                </a:solidFill>
              </a:rPr>
              <a:t>work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together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day</a:t>
            </a:r>
            <a:r>
              <a:rPr lang="es-ES" sz="1600">
                <a:solidFill>
                  <a:schemeClr val="dk1"/>
                </a:solidFill>
              </a:rPr>
              <a:t> after </a:t>
            </a:r>
            <a:r>
              <a:rPr lang="es-ES" sz="1600" err="1">
                <a:solidFill>
                  <a:schemeClr val="dk1"/>
                </a:solidFill>
              </a:rPr>
              <a:t>day</a:t>
            </a:r>
            <a:r>
              <a:rPr lang="es-ES" sz="1600">
                <a:solidFill>
                  <a:schemeClr val="dk1"/>
                </a:solidFill>
              </a:rPr>
              <a:t>,  </a:t>
            </a:r>
            <a:r>
              <a:rPr lang="es-ES" sz="1600" err="1">
                <a:solidFill>
                  <a:schemeClr val="dk1"/>
                </a:solidFill>
              </a:rPr>
              <a:t>with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other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Traditional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err="1">
                <a:solidFill>
                  <a:schemeClr val="dk1"/>
                </a:solidFill>
              </a:rPr>
              <a:t>Economies</a:t>
            </a:r>
            <a:r>
              <a:rPr lang="es-ES" sz="1600">
                <a:solidFill>
                  <a:schemeClr val="dk1"/>
                </a:solidFill>
              </a:rPr>
              <a:t>.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259" name="Google Shape;1259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60" name="Google Shape;1260;p60"/>
          <p:cNvSpPr txBox="1"/>
          <p:nvPr/>
        </p:nvSpPr>
        <p:spPr>
          <a:xfrm>
            <a:off x="6956023" y="3543300"/>
            <a:ext cx="13392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1" u="none" strike="noStrike" cap="none" err="1">
                <a:solidFill>
                  <a:schemeClr val="bg1"/>
                </a:solidFill>
                <a:latin typeface="Seaford" panose="00000500000000000000" pitchFamily="2" charset="0"/>
                <a:ea typeface="STXingkai" panose="020B0503020204020204" pitchFamily="2" charset="-122"/>
              </a:rPr>
              <a:t>By</a:t>
            </a:r>
            <a:r>
              <a:rPr lang="es-ES" sz="1600" b="1" i="1" u="none" strike="noStrike" cap="none">
                <a:solidFill>
                  <a:schemeClr val="bg1"/>
                </a:solidFill>
                <a:latin typeface="Seaford" panose="00000500000000000000" pitchFamily="2" charset="0"/>
                <a:ea typeface="STXingkai" panose="020B0503020204020204" pitchFamily="2" charset="-122"/>
              </a:rPr>
              <a:t> BERSE</a:t>
            </a:r>
            <a:endParaRPr sz="1600" b="1" i="1" u="none" strike="noStrike" cap="none">
              <a:solidFill>
                <a:schemeClr val="bg1"/>
              </a:solidFill>
              <a:latin typeface="Seaford" panose="00000500000000000000" pitchFamily="2" charset="0"/>
              <a:ea typeface="STXingkai" panose="020B0503020204020204" pitchFamily="2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63"/>
          <p:cNvSpPr txBox="1">
            <a:spLocks noGrp="1"/>
          </p:cNvSpPr>
          <p:nvPr>
            <p:ph type="subTitle" idx="1"/>
          </p:nvPr>
        </p:nvSpPr>
        <p:spPr>
          <a:xfrm>
            <a:off x="549253" y="533590"/>
            <a:ext cx="7814320" cy="41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1600" b="1"/>
              <a:t>The solution is novel </a:t>
            </a:r>
            <a:r>
              <a:rPr lang="es-ES" sz="1600"/>
              <a:t>in the different local, regional and global markets.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/>
          </a:p>
        </p:txBody>
      </p:sp>
      <p:pic>
        <p:nvPicPr>
          <p:cNvPr id="1294" name="Google Shape;1294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96" name="Google Shape;1296;p63" descr="7.083.900+ Foco Fotografías de stock, fotos e imágenes libres de derechos -  iStock"/>
          <p:cNvPicPr preferRelativeResize="0"/>
          <p:nvPr/>
        </p:nvPicPr>
        <p:blipFill rotWithShape="1">
          <a:blip r:embed="rId4">
            <a:alphaModFix/>
          </a:blip>
          <a:srcRect b="15991"/>
          <a:stretch/>
        </p:blipFill>
        <p:spPr>
          <a:xfrm rot="-2582173">
            <a:off x="-4813" y="2181847"/>
            <a:ext cx="1935126" cy="1160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Mapa&#10;&#10;Descripción generada automáticamente">
            <a:extLst>
              <a:ext uri="{FF2B5EF4-FFF2-40B4-BE49-F238E27FC236}">
                <a16:creationId xmlns:a16="http://schemas.microsoft.com/office/drawing/2014/main" id="{FB42A4CE-AB42-A108-C7FB-A67AF41510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7800" y="1422557"/>
            <a:ext cx="6078650" cy="3039325"/>
          </a:xfrm>
          <a:prstGeom prst="rect">
            <a:avLst/>
          </a:prstGeom>
        </p:spPr>
      </p:pic>
      <p:pic>
        <p:nvPicPr>
          <p:cNvPr id="1295" name="Google Shape;1295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6072" y="2905125"/>
            <a:ext cx="1621278" cy="1669251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5" name="Google Shape;1265;p61" descr="Cochabamba presentó el “Misk'i Carnaval 2020” considerado como el más largo  del país con más de 100 actividades cultural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341" y="908100"/>
            <a:ext cx="2010678" cy="1535274"/>
          </a:xfrm>
          <a:prstGeom prst="rect">
            <a:avLst/>
          </a:prstGeom>
          <a:ln w="28575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66" name="Google Shape;1266;p61" descr="▷Carnaval en Cochabamba, Bolivia ▷ MEJOR Guí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82031" y="908099"/>
            <a:ext cx="2010678" cy="1535275"/>
          </a:xfrm>
          <a:prstGeom prst="rect">
            <a:avLst/>
          </a:prstGeom>
          <a:ln w="28575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67" name="Google Shape;1267;p61" descr="Y la cultura? Cochabamba es mucho más que comida | Los Tiempo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49411" y="908099"/>
            <a:ext cx="2010678" cy="1535275"/>
          </a:xfrm>
          <a:prstGeom prst="rect">
            <a:avLst/>
          </a:prstGeom>
          <a:ln w="28575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68" name="Google Shape;1268;p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6747" y="2892680"/>
            <a:ext cx="2293124" cy="1475444"/>
          </a:xfrm>
          <a:prstGeom prst="rect">
            <a:avLst/>
          </a:prstGeom>
          <a:ln w="28575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69" name="Google Shape;1269;p61" descr="Vuelve la Orquesta Municipal de la mano de Koichi y prevé concierto en mayo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65721" y="908099"/>
            <a:ext cx="2010678" cy="1535276"/>
          </a:xfrm>
          <a:prstGeom prst="rect">
            <a:avLst/>
          </a:prstGeom>
          <a:ln w="28575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70" name="Google Shape;1270;p6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43254" y="2892680"/>
            <a:ext cx="2282423" cy="1475449"/>
          </a:xfrm>
          <a:prstGeom prst="rect">
            <a:avLst/>
          </a:prstGeom>
          <a:ln w="28575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71" name="Google Shape;1271;p61"/>
          <p:cNvPicPr preferRelativeResize="0"/>
          <p:nvPr/>
        </p:nvPicPr>
        <p:blipFill rotWithShape="1">
          <a:blip r:embed="rId9">
            <a:alphaModFix/>
          </a:blip>
          <a:srcRect b="3896"/>
          <a:stretch/>
        </p:blipFill>
        <p:spPr>
          <a:xfrm>
            <a:off x="3615000" y="2892680"/>
            <a:ext cx="2293125" cy="1475444"/>
          </a:xfrm>
          <a:prstGeom prst="rect">
            <a:avLst/>
          </a:prstGeom>
          <a:ln w="28575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6" name="Google Shape;1276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525" y="1695550"/>
            <a:ext cx="1606500" cy="16065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80" name="Google Shape;1280;p62" descr="Vuelve la Orquesta Municipal de la mano de Koichi y prevé concierto en may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3581" y="3685520"/>
            <a:ext cx="1916808" cy="1247298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83" name="Google Shape;1283;p62"/>
          <p:cNvSpPr txBox="1"/>
          <p:nvPr/>
        </p:nvSpPr>
        <p:spPr>
          <a:xfrm>
            <a:off x="5305551" y="2291023"/>
            <a:ext cx="1848107" cy="4001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non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GASTRONOMY</a:t>
            </a:r>
          </a:p>
        </p:txBody>
      </p:sp>
      <p:sp>
        <p:nvSpPr>
          <p:cNvPr id="1284" name="Google Shape;1284;p62"/>
          <p:cNvSpPr txBox="1"/>
          <p:nvPr/>
        </p:nvSpPr>
        <p:spPr>
          <a:xfrm>
            <a:off x="2171099" y="2313987"/>
            <a:ext cx="140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TECHNOLOGY</a:t>
            </a:r>
          </a:p>
        </p:txBody>
      </p:sp>
      <p:sp>
        <p:nvSpPr>
          <p:cNvPr id="1285" name="Google Shape;1285;p62"/>
          <p:cNvSpPr txBox="1"/>
          <p:nvPr/>
        </p:nvSpPr>
        <p:spPr>
          <a:xfrm>
            <a:off x="4828043" y="1436220"/>
            <a:ext cx="112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EDITORIAL</a:t>
            </a:r>
            <a:endParaRPr b="1" i="1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86" name="Google Shape;1286;p62"/>
          <p:cNvSpPr txBox="1"/>
          <p:nvPr/>
        </p:nvSpPr>
        <p:spPr>
          <a:xfrm>
            <a:off x="3234130" y="1409543"/>
            <a:ext cx="86879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DANCE</a:t>
            </a:r>
            <a:endParaRPr b="1" i="1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87" name="Google Shape;1287;p62"/>
          <p:cNvSpPr txBox="1"/>
          <p:nvPr/>
        </p:nvSpPr>
        <p:spPr>
          <a:xfrm>
            <a:off x="4753581" y="3298740"/>
            <a:ext cx="112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MUSIC</a:t>
            </a:r>
          </a:p>
        </p:txBody>
      </p:sp>
      <p:sp>
        <p:nvSpPr>
          <p:cNvPr id="1288" name="Google Shape;1288;p62"/>
          <p:cNvSpPr txBox="1"/>
          <p:nvPr/>
        </p:nvSpPr>
        <p:spPr>
          <a:xfrm>
            <a:off x="3503775" y="3251400"/>
            <a:ext cx="67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ART</a:t>
            </a:r>
          </a:p>
        </p:txBody>
      </p:sp>
      <p:pic>
        <p:nvPicPr>
          <p:cNvPr id="5122" name="Picture 2" descr="No photo description available.">
            <a:extLst>
              <a:ext uri="{FF2B5EF4-FFF2-40B4-BE49-F238E27FC236}">
                <a16:creationId xmlns:a16="http://schemas.microsoft.com/office/drawing/2014/main" id="{FFC38D49-0E3B-A36C-9F98-1B3B65529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055" y="233092"/>
            <a:ext cx="1818146" cy="1211848"/>
          </a:xfrm>
          <a:prstGeom prst="ellipse">
            <a:avLst/>
          </a:prstGeom>
          <a:noFill/>
          <a:effectLst>
            <a:outerShdw blurRad="292100" dist="139700" dir="2700000" algn="ctr" rotWithShape="0">
              <a:schemeClr val="tx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y Colectivo Licuado (FITZ + T.H.E.I.C.) - For BAU Bienal de Arte Urbano -  Cochabamba, Bolivia - 2013 | Street art photography, Street art, Urban art">
            <a:extLst>
              <a:ext uri="{FF2B5EF4-FFF2-40B4-BE49-F238E27FC236}">
                <a16:creationId xmlns:a16="http://schemas.microsoft.com/office/drawing/2014/main" id="{F80FBCA0-F3C0-FEB3-E6E8-DAC5DFB8C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238" y="3603070"/>
            <a:ext cx="1916808" cy="1247298"/>
          </a:xfrm>
          <a:prstGeom prst="ellipse">
            <a:avLst/>
          </a:prstGeom>
          <a:noFill/>
          <a:effectLst>
            <a:outerShdw blurRad="292100" dist="139700" dir="2700000" algn="ctr" rotWithShape="0">
              <a:schemeClr val="tx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 descr="Imagen que contiene tren, estacionado&#10;&#10;Descripción generada automáticamente">
            <a:extLst>
              <a:ext uri="{FF2B5EF4-FFF2-40B4-BE49-F238E27FC236}">
                <a16:creationId xmlns:a16="http://schemas.microsoft.com/office/drawing/2014/main" id="{2E18D7E1-D3F5-06D4-B46C-416B1ED1E2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3884" y="212767"/>
            <a:ext cx="1848108" cy="1238424"/>
          </a:xfrm>
          <a:prstGeom prst="ellipse">
            <a:avLst/>
          </a:prstGeom>
          <a:effectLst>
            <a:outerShdw blurRad="279400" dist="139700" dir="2700000" algn="ctr" rotWithShape="0">
              <a:schemeClr val="tx1">
                <a:alpha val="65000"/>
              </a:schemeClr>
            </a:outerShdw>
          </a:effectLst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624DFFD-41D7-DC9E-FC3E-29AD0C7978D4}"/>
              </a:ext>
            </a:extLst>
          </p:cNvPr>
          <p:cNvCxnSpPr>
            <a:cxnSpLocks/>
          </p:cNvCxnSpPr>
          <p:nvPr/>
        </p:nvCxnSpPr>
        <p:spPr>
          <a:xfrm flipV="1">
            <a:off x="4471775" y="233092"/>
            <a:ext cx="0" cy="1313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0584E1E4-9DD5-F124-B366-4FBAD6B9F74B}"/>
              </a:ext>
            </a:extLst>
          </p:cNvPr>
          <p:cNvCxnSpPr>
            <a:cxnSpLocks/>
          </p:cNvCxnSpPr>
          <p:nvPr/>
        </p:nvCxnSpPr>
        <p:spPr>
          <a:xfrm flipV="1">
            <a:off x="4460576" y="3437295"/>
            <a:ext cx="11199" cy="15272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F7AD50F2-F724-E514-E7B9-E7095FCEA0D4}"/>
              </a:ext>
            </a:extLst>
          </p:cNvPr>
          <p:cNvCxnSpPr>
            <a:cxnSpLocks/>
          </p:cNvCxnSpPr>
          <p:nvPr/>
        </p:nvCxnSpPr>
        <p:spPr>
          <a:xfrm flipH="1" flipV="1">
            <a:off x="966591" y="655969"/>
            <a:ext cx="2593808" cy="14344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7756C073-FD70-E9C3-B7D3-DCD9AA3F4771}"/>
              </a:ext>
            </a:extLst>
          </p:cNvPr>
          <p:cNvCxnSpPr>
            <a:cxnSpLocks/>
          </p:cNvCxnSpPr>
          <p:nvPr/>
        </p:nvCxnSpPr>
        <p:spPr>
          <a:xfrm flipH="1" flipV="1">
            <a:off x="5354169" y="2983126"/>
            <a:ext cx="2564724" cy="13777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D83B26A6-1947-5A7F-316C-E7373FBFF7E5}"/>
              </a:ext>
            </a:extLst>
          </p:cNvPr>
          <p:cNvCxnSpPr>
            <a:cxnSpLocks/>
          </p:cNvCxnSpPr>
          <p:nvPr/>
        </p:nvCxnSpPr>
        <p:spPr>
          <a:xfrm flipH="1">
            <a:off x="1036953" y="2983125"/>
            <a:ext cx="2592000" cy="1404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FF9F4AEF-7870-5180-B99C-7CA14FFA9B4B}"/>
              </a:ext>
            </a:extLst>
          </p:cNvPr>
          <p:cNvCxnSpPr>
            <a:cxnSpLocks/>
          </p:cNvCxnSpPr>
          <p:nvPr/>
        </p:nvCxnSpPr>
        <p:spPr>
          <a:xfrm flipH="1">
            <a:off x="5415363" y="716220"/>
            <a:ext cx="2592000" cy="144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: curvado 31">
            <a:extLst>
              <a:ext uri="{FF2B5EF4-FFF2-40B4-BE49-F238E27FC236}">
                <a16:creationId xmlns:a16="http://schemas.microsoft.com/office/drawing/2014/main" id="{05F3AE9C-BBD0-66A3-29EB-94227FCD107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99421" y="181680"/>
            <a:ext cx="1314103" cy="1194977"/>
          </a:xfrm>
          <a:prstGeom prst="curvedConnector2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5" name="Conector: curvado 34">
            <a:extLst>
              <a:ext uri="{FF2B5EF4-FFF2-40B4-BE49-F238E27FC236}">
                <a16:creationId xmlns:a16="http://schemas.microsoft.com/office/drawing/2014/main" id="{F7AD2382-5DF9-B9EA-B5BD-87977506E732}"/>
              </a:ext>
            </a:extLst>
          </p:cNvPr>
          <p:cNvCxnSpPr>
            <a:cxnSpLocks/>
          </p:cNvCxnSpPr>
          <p:nvPr/>
        </p:nvCxnSpPr>
        <p:spPr>
          <a:xfrm rot="10800000">
            <a:off x="493947" y="3773844"/>
            <a:ext cx="1125054" cy="1174126"/>
          </a:xfrm>
          <a:prstGeom prst="curvedConnector2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9" name="Conector: curvado 38">
            <a:extLst>
              <a:ext uri="{FF2B5EF4-FFF2-40B4-BE49-F238E27FC236}">
                <a16:creationId xmlns:a16="http://schemas.microsoft.com/office/drawing/2014/main" id="{BA57CCC0-5F05-1A2F-DD17-093E7ECC4240}"/>
              </a:ext>
            </a:extLst>
          </p:cNvPr>
          <p:cNvCxnSpPr>
            <a:cxnSpLocks/>
          </p:cNvCxnSpPr>
          <p:nvPr/>
        </p:nvCxnSpPr>
        <p:spPr>
          <a:xfrm rot="5400000">
            <a:off x="7263846" y="3771359"/>
            <a:ext cx="1240289" cy="961466"/>
          </a:xfrm>
          <a:prstGeom prst="curvedConnector2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0" name="Conector: curvado 39">
            <a:extLst>
              <a:ext uri="{FF2B5EF4-FFF2-40B4-BE49-F238E27FC236}">
                <a16:creationId xmlns:a16="http://schemas.microsoft.com/office/drawing/2014/main" id="{588FBFE5-ADEA-83AA-1AA0-405877BA704B}"/>
              </a:ext>
            </a:extLst>
          </p:cNvPr>
          <p:cNvCxnSpPr>
            <a:cxnSpLocks/>
          </p:cNvCxnSpPr>
          <p:nvPr/>
        </p:nvCxnSpPr>
        <p:spPr>
          <a:xfrm rot="5400000">
            <a:off x="4454226" y="4338288"/>
            <a:ext cx="12700" cy="1146604"/>
          </a:xfrm>
          <a:prstGeom prst="curvedConnector3">
            <a:avLst>
              <a:gd name="adj1" fmla="val 1242252"/>
            </a:avLst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1" name="Conector: curvado 40">
            <a:extLst>
              <a:ext uri="{FF2B5EF4-FFF2-40B4-BE49-F238E27FC236}">
                <a16:creationId xmlns:a16="http://schemas.microsoft.com/office/drawing/2014/main" id="{D38E0A5E-87E7-4052-8857-58823C966F96}"/>
              </a:ext>
            </a:extLst>
          </p:cNvPr>
          <p:cNvCxnSpPr>
            <a:cxnSpLocks/>
          </p:cNvCxnSpPr>
          <p:nvPr/>
        </p:nvCxnSpPr>
        <p:spPr>
          <a:xfrm rot="16200000" flipV="1">
            <a:off x="7278094" y="387013"/>
            <a:ext cx="1281597" cy="1022547"/>
          </a:xfrm>
          <a:prstGeom prst="curvedConnector2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Conector: curvado 41">
            <a:extLst>
              <a:ext uri="{FF2B5EF4-FFF2-40B4-BE49-F238E27FC236}">
                <a16:creationId xmlns:a16="http://schemas.microsoft.com/office/drawing/2014/main" id="{04BC6867-DA74-A5E4-95F2-54E3127FAA7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501405" y="-513044"/>
            <a:ext cx="16433" cy="1340593"/>
          </a:xfrm>
          <a:prstGeom prst="curvedConnector3">
            <a:avLst>
              <a:gd name="adj1" fmla="val 556307"/>
            </a:avLst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5160" name="Picture 6">
            <a:extLst>
              <a:ext uri="{FF2B5EF4-FFF2-40B4-BE49-F238E27FC236}">
                <a16:creationId xmlns:a16="http://schemas.microsoft.com/office/drawing/2014/main" id="{86AC63D6-DD24-8AEA-C72E-9252E263E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40" y="1966944"/>
            <a:ext cx="1883793" cy="1284449"/>
          </a:xfrm>
          <a:prstGeom prst="ellipse">
            <a:avLst/>
          </a:prstGeom>
          <a:noFill/>
          <a:effectLst>
            <a:outerShdw blurRad="292100" dist="139700" dir="2700000" algn="ctr" rotWithShape="0">
              <a:schemeClr val="tx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1" name="Picture 8" descr="Pique a lo macho 🌶🌶 (receta de Bolivia) 🇧🇴 - El Caldero Viajero">
            <a:extLst>
              <a:ext uri="{FF2B5EF4-FFF2-40B4-BE49-F238E27FC236}">
                <a16:creationId xmlns:a16="http://schemas.microsoft.com/office/drawing/2014/main" id="{9D9B7B65-0A83-A20C-AAF8-5210EAE7D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704" y="1966943"/>
            <a:ext cx="1867907" cy="1284449"/>
          </a:xfrm>
          <a:prstGeom prst="ellipse">
            <a:avLst/>
          </a:prstGeom>
          <a:noFill/>
          <a:effectLst>
            <a:outerShdw blurRad="292100" dist="139700" dir="2700000" algn="ctr" rotWithShape="0">
              <a:schemeClr val="tx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5" name="Google Shape;1305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9723" y="3579349"/>
            <a:ext cx="519683" cy="519683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07" name="Google Shape;1307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8955" y="95694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" name="Imagen 2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35C7907F-FA70-7149-0777-28E7718968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043" y="214573"/>
            <a:ext cx="7069914" cy="4846680"/>
          </a:xfrm>
          <a:prstGeom prst="rect">
            <a:avLst/>
          </a:prstGeom>
        </p:spPr>
      </p:pic>
      <p:pic>
        <p:nvPicPr>
          <p:cNvPr id="2" name="Google Shape;1305;p64">
            <a:extLst>
              <a:ext uri="{FF2B5EF4-FFF2-40B4-BE49-F238E27FC236}">
                <a16:creationId xmlns:a16="http://schemas.microsoft.com/office/drawing/2014/main" id="{726E3B43-3425-67FF-1149-9B99E830BB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8353" y="2924926"/>
            <a:ext cx="372947" cy="349433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4" name="Google Shape;1305;p64">
            <a:extLst>
              <a:ext uri="{FF2B5EF4-FFF2-40B4-BE49-F238E27FC236}">
                <a16:creationId xmlns:a16="http://schemas.microsoft.com/office/drawing/2014/main" id="{682A9CF3-C961-4DF5-9D75-F7679374E0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2702" y="2924926"/>
            <a:ext cx="372947" cy="349433"/>
          </a:xfrm>
          <a:prstGeom prst="flowChartConnector">
            <a:avLst/>
          </a:prstGeom>
          <a:noFill/>
          <a:ln>
            <a:noFill/>
          </a:ln>
        </p:spPr>
      </p:pic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2E113F0B-8638-9BC0-F2DC-68A6E89BCAFB}"/>
              </a:ext>
            </a:extLst>
          </p:cNvPr>
          <p:cNvCxnSpPr/>
          <p:nvPr/>
        </p:nvCxnSpPr>
        <p:spPr>
          <a:xfrm>
            <a:off x="2749924" y="1613647"/>
            <a:ext cx="208429" cy="2891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67C9FE95-82E3-AD1D-EEE0-AC57A2F9839D}"/>
              </a:ext>
            </a:extLst>
          </p:cNvPr>
          <p:cNvCxnSpPr>
            <a:cxnSpLocks/>
          </p:cNvCxnSpPr>
          <p:nvPr/>
        </p:nvCxnSpPr>
        <p:spPr>
          <a:xfrm>
            <a:off x="4272188" y="1559016"/>
            <a:ext cx="0" cy="1991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51BE7557-3D5F-1BAB-AB01-7E21BD42E2C1}"/>
              </a:ext>
            </a:extLst>
          </p:cNvPr>
          <p:cNvCxnSpPr>
            <a:cxnSpLocks/>
          </p:cNvCxnSpPr>
          <p:nvPr/>
        </p:nvCxnSpPr>
        <p:spPr>
          <a:xfrm>
            <a:off x="2130118" y="2070847"/>
            <a:ext cx="263458" cy="228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67A0F9C7-CAFF-90CB-4288-4A5344B70E9B}"/>
              </a:ext>
            </a:extLst>
          </p:cNvPr>
          <p:cNvCxnSpPr>
            <a:cxnSpLocks/>
          </p:cNvCxnSpPr>
          <p:nvPr/>
        </p:nvCxnSpPr>
        <p:spPr>
          <a:xfrm>
            <a:off x="1870762" y="2779019"/>
            <a:ext cx="16580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A0F62A44-3346-C6C5-4294-F32CBF3F6EC2}"/>
              </a:ext>
            </a:extLst>
          </p:cNvPr>
          <p:cNvCxnSpPr>
            <a:cxnSpLocks/>
          </p:cNvCxnSpPr>
          <p:nvPr/>
        </p:nvCxnSpPr>
        <p:spPr>
          <a:xfrm flipH="1" flipV="1">
            <a:off x="7012082" y="3033488"/>
            <a:ext cx="319367" cy="639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7D813B75-D4C4-E7E4-D462-87B29A586E13}"/>
              </a:ext>
            </a:extLst>
          </p:cNvPr>
          <p:cNvCxnSpPr>
            <a:cxnSpLocks/>
          </p:cNvCxnSpPr>
          <p:nvPr/>
        </p:nvCxnSpPr>
        <p:spPr>
          <a:xfrm flipH="1" flipV="1">
            <a:off x="6736170" y="3497911"/>
            <a:ext cx="299195" cy="2140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778F3FDB-7DA2-7D8A-8198-9D714595EEFC}"/>
              </a:ext>
            </a:extLst>
          </p:cNvPr>
          <p:cNvCxnSpPr>
            <a:cxnSpLocks/>
          </p:cNvCxnSpPr>
          <p:nvPr/>
        </p:nvCxnSpPr>
        <p:spPr>
          <a:xfrm flipH="1" flipV="1">
            <a:off x="6111688" y="3839190"/>
            <a:ext cx="416156" cy="6266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E6076A20-A639-BE3C-5038-EC4FA958D36A}"/>
              </a:ext>
            </a:extLst>
          </p:cNvPr>
          <p:cNvCxnSpPr>
            <a:cxnSpLocks/>
          </p:cNvCxnSpPr>
          <p:nvPr/>
        </p:nvCxnSpPr>
        <p:spPr>
          <a:xfrm flipV="1">
            <a:off x="3232159" y="3981936"/>
            <a:ext cx="131318" cy="4123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8955356F-27BC-0FE4-D37A-AD7AE26923E5}"/>
              </a:ext>
            </a:extLst>
          </p:cNvPr>
          <p:cNvCxnSpPr>
            <a:cxnSpLocks/>
          </p:cNvCxnSpPr>
          <p:nvPr/>
        </p:nvCxnSpPr>
        <p:spPr>
          <a:xfrm flipH="1">
            <a:off x="6814296" y="2313994"/>
            <a:ext cx="292474" cy="1233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BBD67C73-A57F-C114-320F-87DA2FFEDDA1}"/>
              </a:ext>
            </a:extLst>
          </p:cNvPr>
          <p:cNvCxnSpPr>
            <a:cxnSpLocks/>
          </p:cNvCxnSpPr>
          <p:nvPr/>
        </p:nvCxnSpPr>
        <p:spPr>
          <a:xfrm flipH="1">
            <a:off x="5909982" y="1636138"/>
            <a:ext cx="403412" cy="3036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C496384A-B4D1-5D52-ECD3-A645C385C62D}"/>
              </a:ext>
            </a:extLst>
          </p:cNvPr>
          <p:cNvCxnSpPr>
            <a:cxnSpLocks/>
          </p:cNvCxnSpPr>
          <p:nvPr/>
        </p:nvCxnSpPr>
        <p:spPr>
          <a:xfrm flipV="1">
            <a:off x="1829330" y="3579349"/>
            <a:ext cx="415799" cy="304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9FC1BAA5-C9D2-809B-F9DC-84653F71D8BC}"/>
              </a:ext>
            </a:extLst>
          </p:cNvPr>
          <p:cNvCxnSpPr>
            <a:cxnSpLocks/>
          </p:cNvCxnSpPr>
          <p:nvPr/>
        </p:nvCxnSpPr>
        <p:spPr>
          <a:xfrm flipV="1">
            <a:off x="4795848" y="3749812"/>
            <a:ext cx="0" cy="1475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2384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ube 4">
            <a:extLst>
              <a:ext uri="{FF2B5EF4-FFF2-40B4-BE49-F238E27FC236}">
                <a16:creationId xmlns:a16="http://schemas.microsoft.com/office/drawing/2014/main" id="{64B9F6C1-D584-7827-CC71-020BEB469824}"/>
              </a:ext>
            </a:extLst>
          </p:cNvPr>
          <p:cNvSpPr/>
          <p:nvPr/>
        </p:nvSpPr>
        <p:spPr>
          <a:xfrm rot="20678562">
            <a:off x="-954672" y="-508724"/>
            <a:ext cx="4678879" cy="1841193"/>
          </a:xfrm>
          <a:prstGeom prst="cloud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4" name="Imagen 3" descr="Imagen digital de una bicicleta&#10;&#10;Descripción generada automáticamente con confianza media">
            <a:extLst>
              <a:ext uri="{FF2B5EF4-FFF2-40B4-BE49-F238E27FC236}">
                <a16:creationId xmlns:a16="http://schemas.microsoft.com/office/drawing/2014/main" id="{1D1D3B16-2D5A-CACF-659C-61376A0DC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023" y="2090826"/>
            <a:ext cx="6417317" cy="2556801"/>
          </a:xfrm>
          <a:prstGeom prst="rect">
            <a:avLst/>
          </a:prstGeom>
        </p:spPr>
      </p:pic>
      <p:pic>
        <p:nvPicPr>
          <p:cNvPr id="7" name="Imagen 6" descr="Imagen que contiene hecho de madera, agua, pequeño, madera&#10;&#10;Descripción generada automáticamente">
            <a:extLst>
              <a:ext uri="{FF2B5EF4-FFF2-40B4-BE49-F238E27FC236}">
                <a16:creationId xmlns:a16="http://schemas.microsoft.com/office/drawing/2014/main" id="{0F981A5F-3E72-E6D5-8A69-AA11F74A7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527" y="757394"/>
            <a:ext cx="2483604" cy="2323550"/>
          </a:xfrm>
          <a:prstGeom prst="rect">
            <a:avLst/>
          </a:prstGeom>
        </p:spPr>
      </p:pic>
      <p:sp>
        <p:nvSpPr>
          <p:cNvPr id="1312" name="Google Shape;1312;p65"/>
          <p:cNvSpPr txBox="1">
            <a:spLocks noGrp="1"/>
          </p:cNvSpPr>
          <p:nvPr>
            <p:ph type="title"/>
          </p:nvPr>
        </p:nvSpPr>
        <p:spPr>
          <a:xfrm rot="-571609">
            <a:off x="814709" y="877614"/>
            <a:ext cx="5608764" cy="141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s-ES" sz="3000" err="1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Would</a:t>
            </a:r>
            <a:r>
              <a:rPr lang="es-ES" sz="3000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</a:t>
            </a:r>
            <a:r>
              <a:rPr lang="es-ES" sz="3000" err="1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you</a:t>
            </a:r>
            <a:r>
              <a:rPr lang="es-ES" sz="3000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</a:t>
            </a:r>
            <a:r>
              <a:rPr lang="es-ES" sz="3000" err="1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like</a:t>
            </a:r>
            <a:r>
              <a:rPr lang="es-ES" sz="3000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</a:t>
            </a:r>
            <a:r>
              <a:rPr lang="es-ES" sz="3000" err="1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to</a:t>
            </a:r>
            <a:r>
              <a:rPr lang="es-ES" sz="3000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</a:t>
            </a:r>
            <a:r>
              <a:rPr lang="es-ES" sz="3000" err="1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arrange</a:t>
            </a:r>
            <a:r>
              <a:rPr lang="es-ES" sz="3000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</a:t>
            </a:r>
            <a:r>
              <a:rPr lang="es-ES" sz="3000" err="1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this</a:t>
            </a:r>
            <a:r>
              <a:rPr lang="es-ES" sz="3000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</a:t>
            </a:r>
            <a:r>
              <a:rPr lang="es-ES" sz="3000" err="1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bike</a:t>
            </a:r>
            <a:r>
              <a:rPr lang="es-ES" sz="3000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</a:t>
            </a:r>
            <a:r>
              <a:rPr lang="es-ES" sz="3000" err="1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with</a:t>
            </a:r>
            <a:r>
              <a:rPr lang="es-ES" sz="3000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us??? </a:t>
            </a:r>
            <a:r>
              <a:rPr lang="es-ES" sz="3000" b="1" err="1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Join</a:t>
            </a:r>
            <a:r>
              <a:rPr lang="es-ES" sz="3000" b="1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us </a:t>
            </a:r>
            <a:r>
              <a:rPr lang="es-ES" sz="3000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☺</a:t>
            </a:r>
            <a:r>
              <a:rPr lang="es-ES" sz="3000" b="1">
                <a:solidFill>
                  <a:srgbClr val="FC963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!!!</a:t>
            </a:r>
            <a:endParaRPr sz="3000" b="1">
              <a:solidFill>
                <a:srgbClr val="FC9630"/>
              </a:solidFill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1315" name="Google Shape;1315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37110" y="3545875"/>
            <a:ext cx="519683" cy="519683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16" name="Google Shape;1316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06799" y="3558507"/>
            <a:ext cx="519683" cy="519683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1317" name="Google Shape;1317;p65"/>
          <p:cNvSpPr txBox="1"/>
          <p:nvPr/>
        </p:nvSpPr>
        <p:spPr>
          <a:xfrm>
            <a:off x="7217856" y="1840645"/>
            <a:ext cx="1802354" cy="73110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7800"/>
              </a:buClr>
              <a:buSzPts val="2600"/>
              <a:buFont typeface="Poppins ExtraBold"/>
              <a:buNone/>
            </a:pPr>
            <a:r>
              <a:rPr lang="es-ES" sz="2000" b="0" i="0" u="none" strike="noStrike" cap="none" err="1">
                <a:solidFill>
                  <a:schemeClr val="bg1"/>
                </a:solidFill>
                <a:latin typeface="Algerian" panose="04020705040A02060702" pitchFamily="82" charset="0"/>
                <a:ea typeface="Poppins ExtraBold"/>
                <a:cs typeface="Posterama" panose="020B0504020200020000" pitchFamily="34" charset="0"/>
                <a:sym typeface="Poppins ExtraBold"/>
              </a:rPr>
              <a:t>Looking</a:t>
            </a:r>
            <a:r>
              <a:rPr lang="es-ES" sz="2000" b="0" i="0" u="none" strike="noStrike" cap="none">
                <a:solidFill>
                  <a:schemeClr val="bg1"/>
                </a:solidFill>
                <a:latin typeface="Algerian" panose="04020705040A02060702" pitchFamily="82" charset="0"/>
                <a:ea typeface="Poppins ExtraBold"/>
                <a:cs typeface="Posterama" panose="020B0504020200020000" pitchFamily="34" charset="0"/>
                <a:sym typeface="Poppins ExtraBold"/>
              </a:rPr>
              <a:t> </a:t>
            </a:r>
            <a:r>
              <a:rPr lang="es-ES" sz="2000" b="0" i="0" u="none" strike="noStrike" cap="none" err="1">
                <a:solidFill>
                  <a:schemeClr val="bg1"/>
                </a:solidFill>
                <a:latin typeface="Algerian" panose="04020705040A02060702" pitchFamily="82" charset="0"/>
                <a:ea typeface="Poppins ExtraBold"/>
                <a:cs typeface="Posterama" panose="020B0504020200020000" pitchFamily="34" charset="0"/>
                <a:sym typeface="Poppins ExtraBold"/>
              </a:rPr>
              <a:t>for</a:t>
            </a:r>
            <a:r>
              <a:rPr lang="es-ES" sz="2000" b="0" i="0" u="none" strike="noStrike" cap="none">
                <a:solidFill>
                  <a:schemeClr val="bg1"/>
                </a:solidFill>
                <a:latin typeface="Algerian" panose="04020705040A02060702" pitchFamily="82" charset="0"/>
                <a:ea typeface="Poppins ExtraBold"/>
                <a:cs typeface="Posterama" panose="020B0504020200020000" pitchFamily="34" charset="0"/>
                <a:sym typeface="Poppins ExtraBold"/>
              </a:rPr>
              <a:t> PARTNERS</a:t>
            </a:r>
            <a:endParaRPr sz="2000" b="0" i="0" u="none" strike="noStrike" cap="none">
              <a:solidFill>
                <a:schemeClr val="bg1"/>
              </a:solidFill>
              <a:latin typeface="Algerian" panose="04020705040A02060702" pitchFamily="82" charset="0"/>
              <a:ea typeface="Poppins ExtraBold"/>
              <a:cs typeface="Posterama" panose="020B0504020200020000" pitchFamily="34" charset="0"/>
              <a:sym typeface="Poppins ExtraBold"/>
            </a:endParaRPr>
          </a:p>
        </p:txBody>
      </p:sp>
      <p:pic>
        <p:nvPicPr>
          <p:cNvPr id="1318" name="Google Shape;1318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66"/>
          <p:cNvSpPr txBox="1"/>
          <p:nvPr/>
        </p:nvSpPr>
        <p:spPr>
          <a:xfrm>
            <a:off x="5436267" y="2498890"/>
            <a:ext cx="2340900" cy="5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Poppins ExtraBold"/>
              <a:buNone/>
            </a:pPr>
            <a:r>
              <a:rPr lang="es-ES" sz="1200" b="0" i="0" u="none" strike="noStrike" cap="none" err="1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With</a:t>
            </a:r>
            <a:r>
              <a:rPr lang="es-ES" sz="12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es-ES" sz="1200" b="0" i="0" u="none" strike="noStrike" cap="none" err="1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the</a:t>
            </a:r>
            <a:r>
              <a:rPr lang="es-ES" sz="12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es-ES" sz="1200" b="0" i="0" u="none" strike="noStrike" cap="none" err="1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support</a:t>
            </a:r>
            <a:r>
              <a:rPr lang="es-ES" sz="12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of:    </a:t>
            </a:r>
            <a:endParaRPr sz="1200" b="0" i="0" u="none" strike="noStrike" cap="none">
              <a:solidFill>
                <a:schemeClr val="dk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Poppins ExtraBold"/>
              <a:buNone/>
            </a:pPr>
            <a:r>
              <a:rPr lang="es-ES" sz="12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                                HUB Univalle</a:t>
            </a:r>
            <a:endParaRPr sz="1200" b="0" i="0" u="none" strike="noStrike" cap="none">
              <a:solidFill>
                <a:schemeClr val="dk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pic>
        <p:nvPicPr>
          <p:cNvPr id="1324" name="Google Shape;1324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3425" y="992776"/>
            <a:ext cx="1628400" cy="16284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25" name="Google Shape;1325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24122" y="2164490"/>
            <a:ext cx="576664" cy="576664"/>
          </a:xfrm>
          <a:prstGeom prst="rect">
            <a:avLst/>
          </a:prstGeom>
          <a:noFill/>
          <a:ln>
            <a:noFill/>
          </a:ln>
        </p:spPr>
      </p:pic>
      <p:sp>
        <p:nvSpPr>
          <p:cNvPr id="1326" name="Google Shape;1326;p66"/>
          <p:cNvSpPr txBox="1"/>
          <p:nvPr/>
        </p:nvSpPr>
        <p:spPr>
          <a:xfrm>
            <a:off x="576695" y="3703759"/>
            <a:ext cx="7990609" cy="950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Poppins ExtraBold"/>
              <a:buNone/>
            </a:pPr>
            <a:endParaRPr sz="2000" b="1" i="1" u="none" strike="noStrike" cap="none">
              <a:solidFill>
                <a:schemeClr val="dk1"/>
              </a:solidFill>
              <a:highlight>
                <a:srgbClr val="FFFF00"/>
              </a:highlight>
              <a:latin typeface="Quintessential"/>
              <a:ea typeface="Quintessential"/>
              <a:cs typeface="Quintessential"/>
              <a:sym typeface="Quintessential"/>
            </a:endParaRPr>
          </a:p>
        </p:txBody>
      </p:sp>
      <p:sp>
        <p:nvSpPr>
          <p:cNvPr id="1327" name="Google Shape;1327;p66"/>
          <p:cNvSpPr txBox="1"/>
          <p:nvPr/>
        </p:nvSpPr>
        <p:spPr>
          <a:xfrm rot="-484805">
            <a:off x="7048426" y="4513895"/>
            <a:ext cx="193994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 err="1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Thank</a:t>
            </a:r>
            <a:r>
              <a:rPr lang="es-ES" sz="2000" b="0" i="0" u="none" strike="noStrike" cap="none" dirty="0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es-ES" sz="2000" b="0" i="0" u="none" strike="noStrike" cap="none" dirty="0" err="1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you</a:t>
            </a:r>
            <a:r>
              <a:rPr lang="es-ES" sz="2000" b="0" i="0" u="none" strike="noStrike" cap="none" dirty="0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!!!</a:t>
            </a:r>
            <a:endParaRPr sz="2000" b="0" i="0" u="none" strike="noStrike" cap="none" dirty="0">
              <a:solidFill>
                <a:srgbClr val="000000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328" name="Google Shape;1328;p66"/>
          <p:cNvSpPr txBox="1"/>
          <p:nvPr/>
        </p:nvSpPr>
        <p:spPr>
          <a:xfrm>
            <a:off x="3177433" y="380788"/>
            <a:ext cx="2893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0" i="0" u="none" strike="noStrike" cap="none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Produc</a:t>
            </a:r>
            <a:r>
              <a:rPr lang="es-ES" sz="2500">
                <a:latin typeface="Poppins ExtraBold"/>
                <a:ea typeface="Poppins ExtraBold"/>
                <a:cs typeface="Poppins ExtraBold"/>
                <a:sym typeface="Poppins ExtraBold"/>
              </a:rPr>
              <a:t>ed by</a:t>
            </a:r>
            <a:r>
              <a:rPr lang="es-ES" sz="2500" b="0" i="0" u="none" strike="noStrike" cap="none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:</a:t>
            </a:r>
            <a:endParaRPr sz="2500" b="0" i="0" u="none" strike="noStrike" cap="none">
              <a:solidFill>
                <a:srgbClr val="000000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pic>
        <p:nvPicPr>
          <p:cNvPr id="1329" name="Google Shape;1329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8212" y="3120524"/>
            <a:ext cx="6298826" cy="140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68"/>
          <p:cNvSpPr txBox="1">
            <a:spLocks noGrp="1"/>
          </p:cNvSpPr>
          <p:nvPr>
            <p:ph type="title"/>
          </p:nvPr>
        </p:nvSpPr>
        <p:spPr>
          <a:xfrm>
            <a:off x="144679" y="3643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300" dirty="0" err="1" smtClean="0">
                <a:solidFill>
                  <a:schemeClr val="dk1"/>
                </a:solidFill>
              </a:rPr>
              <a:t>Some</a:t>
            </a:r>
            <a:r>
              <a:rPr lang="es-ES" sz="2300" dirty="0" smtClean="0">
                <a:solidFill>
                  <a:schemeClr val="dk1"/>
                </a:solidFill>
              </a:rPr>
              <a:t> </a:t>
            </a:r>
            <a:r>
              <a:rPr lang="es-ES" sz="2300" dirty="0" err="1" smtClean="0">
                <a:solidFill>
                  <a:schemeClr val="dk1"/>
                </a:solidFill>
              </a:rPr>
              <a:t>evidences</a:t>
            </a:r>
            <a:r>
              <a:rPr lang="es-ES" sz="2300" dirty="0" smtClean="0">
                <a:solidFill>
                  <a:schemeClr val="dk1"/>
                </a:solidFill>
              </a:rPr>
              <a:t> </a:t>
            </a:r>
            <a:r>
              <a:rPr lang="es-ES" sz="2300" dirty="0" err="1" smtClean="0">
                <a:solidFill>
                  <a:schemeClr val="dk1"/>
                </a:solidFill>
              </a:rPr>
              <a:t>about</a:t>
            </a:r>
            <a:r>
              <a:rPr lang="es-ES" sz="2300" dirty="0" smtClean="0">
                <a:solidFill>
                  <a:schemeClr val="dk1"/>
                </a:solidFill>
              </a:rPr>
              <a:t> </a:t>
            </a:r>
            <a:r>
              <a:rPr lang="es-ES" sz="2300" dirty="0" err="1" smtClean="0">
                <a:solidFill>
                  <a:schemeClr val="dk1"/>
                </a:solidFill>
              </a:rPr>
              <a:t>detected</a:t>
            </a:r>
            <a:r>
              <a:rPr lang="es-ES" sz="2300" dirty="0" smtClean="0">
                <a:solidFill>
                  <a:schemeClr val="dk1"/>
                </a:solidFill>
              </a:rPr>
              <a:t> </a:t>
            </a:r>
            <a:r>
              <a:rPr lang="es-ES" sz="2300" dirty="0" err="1" smtClean="0">
                <a:solidFill>
                  <a:schemeClr val="dk1"/>
                </a:solidFill>
              </a:rPr>
              <a:t>symptoms</a:t>
            </a:r>
            <a:r>
              <a:rPr lang="es-ES" sz="2300" dirty="0" smtClean="0">
                <a:solidFill>
                  <a:schemeClr val="dk1"/>
                </a:solidFill>
              </a:rPr>
              <a:t>:</a:t>
            </a:r>
            <a:endParaRPr sz="2300" dirty="0">
              <a:solidFill>
                <a:schemeClr val="dk1"/>
              </a:solidFill>
            </a:endParaRPr>
          </a:p>
        </p:txBody>
      </p:sp>
      <p:sp>
        <p:nvSpPr>
          <p:cNvPr id="1335" name="Google Shape;1335;p68"/>
          <p:cNvSpPr txBox="1"/>
          <p:nvPr/>
        </p:nvSpPr>
        <p:spPr>
          <a:xfrm>
            <a:off x="428545" y="978239"/>
            <a:ext cx="2234734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Poppins"/>
              <a:buNone/>
            </a:pPr>
            <a:r>
              <a:rPr lang="es-ES" sz="1800" b="1" dirty="0" smtClean="0">
                <a:solidFill>
                  <a:srgbClr val="0000CC"/>
                </a:solidFill>
                <a:ea typeface="Poppins"/>
              </a:rPr>
              <a:t>Orange </a:t>
            </a:r>
            <a:r>
              <a:rPr lang="es-ES" sz="1800" b="1" dirty="0" err="1" smtClean="0">
                <a:solidFill>
                  <a:srgbClr val="0000CC"/>
                </a:solidFill>
                <a:ea typeface="Poppins"/>
              </a:rPr>
              <a:t>Economy</a:t>
            </a:r>
            <a:endParaRPr sz="1200" b="0" i="0" u="none" strike="noStrike" cap="none" dirty="0">
              <a:solidFill>
                <a:srgbClr val="0000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36" name="Google Shape;1336;p68"/>
          <p:cNvSpPr txBox="1"/>
          <p:nvPr/>
        </p:nvSpPr>
        <p:spPr>
          <a:xfrm>
            <a:off x="6031301" y="3367075"/>
            <a:ext cx="3062872" cy="1246489"/>
          </a:xfrm>
          <a:prstGeom prst="rect">
            <a:avLst/>
          </a:prstGeom>
          <a:solidFill>
            <a:srgbClr val="FF66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http://www.coordinadoradelamujer.org.bo/web/index.php/destacados/306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http://www.coordinadoradelamujer.org.bo/web/index.php/destacados/314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http://www.coordinadoradelamujer.org.bo/web/index.php/destacados/304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http://www.coordinadoradelamujer.org.bo/web/index.php/buscar/all?buscar=violencia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7" name="Google Shape;1337;p68"/>
          <p:cNvSpPr txBox="1"/>
          <p:nvPr/>
        </p:nvSpPr>
        <p:spPr>
          <a:xfrm>
            <a:off x="315906" y="3439369"/>
            <a:ext cx="2742473" cy="1246931"/>
          </a:xfrm>
          <a:prstGeom prst="rect">
            <a:avLst/>
          </a:prstGeom>
          <a:solidFill>
            <a:srgbClr val="F9730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https://activosbolivia.com/censo-de-la-economia-naranja-se-amplia-hacia-la-region-metropolitana-de-cochabamba/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https://www.la-razon.com/economia/2022/12/01/la-economia-naranja-gana-terreno-en-cochabamba/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just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https://www.opinion.com.bo/articulo/cultura/estudio-gastronomia-mujeres-lideran-economia-creativa-pais/20220331224952861191.html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8" name="Google Shape;1338;p68"/>
          <p:cNvSpPr txBox="1"/>
          <p:nvPr/>
        </p:nvSpPr>
        <p:spPr>
          <a:xfrm>
            <a:off x="3354287" y="3696544"/>
            <a:ext cx="2234734" cy="989756"/>
          </a:xfrm>
          <a:prstGeom prst="rect">
            <a:avLst/>
          </a:prstGeom>
          <a:solidFill>
            <a:srgbClr val="27AD0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https://gaiapacha.org/contaminacion-atmosferica-en-cochabamba/#:~:text=La%20contaminaci%C3%B3n%20del%20aire%20representa,lo%20recomendado%20por%20la%20OMS</a:t>
            </a:r>
            <a:r>
              <a:rPr lang="es-ES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9" name="Google Shape;1339;p68"/>
          <p:cNvSpPr txBox="1"/>
          <p:nvPr/>
        </p:nvSpPr>
        <p:spPr>
          <a:xfrm>
            <a:off x="6502049" y="918042"/>
            <a:ext cx="2122408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Poppins"/>
              <a:buNone/>
            </a:pPr>
            <a:r>
              <a:rPr lang="es-ES" sz="1800" b="1" dirty="0" err="1" smtClean="0">
                <a:solidFill>
                  <a:srgbClr val="0000CC"/>
                </a:solidFill>
                <a:ea typeface="Poppins"/>
              </a:rPr>
              <a:t>Gender</a:t>
            </a:r>
            <a:r>
              <a:rPr lang="es-ES" sz="1800" b="1" dirty="0" smtClean="0">
                <a:solidFill>
                  <a:srgbClr val="0000CC"/>
                </a:solidFill>
                <a:ea typeface="Poppins"/>
              </a:rPr>
              <a:t> </a:t>
            </a:r>
            <a:r>
              <a:rPr lang="es-ES" sz="1800" b="1" dirty="0" err="1" smtClean="0">
                <a:solidFill>
                  <a:srgbClr val="0000CC"/>
                </a:solidFill>
                <a:ea typeface="Poppins"/>
              </a:rPr>
              <a:t>Violence</a:t>
            </a:r>
            <a:endParaRPr sz="1200" b="0" i="0" u="none" strike="noStrike" cap="none" dirty="0">
              <a:solidFill>
                <a:srgbClr val="0000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40" name="Google Shape;1340;p68"/>
          <p:cNvSpPr txBox="1"/>
          <p:nvPr/>
        </p:nvSpPr>
        <p:spPr>
          <a:xfrm>
            <a:off x="3120018" y="921042"/>
            <a:ext cx="2703272" cy="629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Poppins"/>
              <a:buNone/>
            </a:pPr>
            <a:r>
              <a:rPr lang="es-ES" sz="1800" b="1" dirty="0" err="1" smtClean="0">
                <a:solidFill>
                  <a:srgbClr val="0000CC"/>
                </a:solidFill>
                <a:ea typeface="Poppins"/>
              </a:rPr>
              <a:t>Environmental</a:t>
            </a:r>
            <a:r>
              <a:rPr lang="es-ES" sz="1800" b="1" dirty="0" smtClean="0">
                <a:solidFill>
                  <a:srgbClr val="0000CC"/>
                </a:solidFill>
                <a:ea typeface="Poppins"/>
              </a:rPr>
              <a:t> </a:t>
            </a:r>
            <a:r>
              <a:rPr lang="es-ES" sz="1800" b="1" dirty="0" err="1" smtClean="0">
                <a:solidFill>
                  <a:srgbClr val="0000CC"/>
                </a:solidFill>
                <a:ea typeface="Poppins"/>
              </a:rPr>
              <a:t>pollution</a:t>
            </a:r>
            <a:endParaRPr sz="1200" b="0" i="0" u="none" strike="noStrike" cap="none" dirty="0">
              <a:solidFill>
                <a:srgbClr val="0000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341" name="Google Shape;1341;p6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28740" y="1446497"/>
            <a:ext cx="2703272" cy="180144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342" name="Google Shape;1342;p68" descr="Fundación Gaia Pacha, organización sin fines de lucro preocupada por  nuestro ambiente / Gaia Pacha Foundation nonprofit organi… | Character,  Mario characters, Yoshi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598795" y="1736847"/>
            <a:ext cx="1892090" cy="183494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343" name="Google Shape;1343;p6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211101" y="1351093"/>
            <a:ext cx="2703272" cy="183494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344" name="Google Shape;1344;p6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69"/>
          <p:cNvSpPr txBox="1"/>
          <p:nvPr/>
        </p:nvSpPr>
        <p:spPr>
          <a:xfrm>
            <a:off x="900000" y="362746"/>
            <a:ext cx="1654648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Poppins"/>
              <a:buNone/>
            </a:pPr>
            <a:r>
              <a:rPr lang="es-ES" sz="1800" b="1" i="0" u="none" strike="noStrike" cap="none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Bullying</a:t>
            </a:r>
            <a:endParaRPr sz="1200" b="0" i="0" u="none" strike="noStrike" cap="none">
              <a:solidFill>
                <a:srgbClr val="0000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50" name="Google Shape;1350;p69"/>
          <p:cNvSpPr txBox="1"/>
          <p:nvPr/>
        </p:nvSpPr>
        <p:spPr>
          <a:xfrm>
            <a:off x="5940924" y="3833800"/>
            <a:ext cx="3062872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ile:///C:/Users/DELL/Downloads/01.NOTA%20TECNICA%20LP01_2020.pdf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1" name="Google Shape;1351;p69"/>
          <p:cNvSpPr txBox="1"/>
          <p:nvPr/>
        </p:nvSpPr>
        <p:spPr>
          <a:xfrm>
            <a:off x="129537" y="3028131"/>
            <a:ext cx="2742473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https://www.abi.bo/index.php/noticias/sociedad/30224-unicef-revela-que-14-de-ninos-acosados-callan-gobierno-avanza-en-garantizar-educacion-libre-de-violencia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2" name="Google Shape;1352;p69"/>
          <p:cNvSpPr txBox="1"/>
          <p:nvPr/>
        </p:nvSpPr>
        <p:spPr>
          <a:xfrm>
            <a:off x="3289100" y="3397086"/>
            <a:ext cx="2234734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9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https://ceresbolivia.org/2015/09/foro-regional-mas-de-la-mitad-siente-inseguridad-ciudadana/</a:t>
            </a:r>
            <a:endParaRPr/>
          </a:p>
          <a:p>
            <a:pPr marL="342900" marR="0" lvl="0" indent="-342900" algn="just" rtl="0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800"/>
              <a:buFont typeface="Courier New"/>
              <a:buChar char="o"/>
            </a:pPr>
            <a:r>
              <a:rPr lang="es-ES" sz="9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https://www.ine.gob.bo/index.php/encuesta-de-hogares-seguridad/</a:t>
            </a:r>
            <a:endParaRPr/>
          </a:p>
        </p:txBody>
      </p:sp>
      <p:sp>
        <p:nvSpPr>
          <p:cNvPr id="1353" name="Google Shape;1353;p69"/>
          <p:cNvSpPr txBox="1"/>
          <p:nvPr/>
        </p:nvSpPr>
        <p:spPr>
          <a:xfrm>
            <a:off x="5652099" y="1039904"/>
            <a:ext cx="3360362" cy="64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Poppins"/>
              <a:buNone/>
            </a:pPr>
            <a:r>
              <a:rPr lang="es-ES" sz="1800" b="1" i="0" u="none" strike="noStrike" cap="none" dirty="0" err="1" smtClean="0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Lines</a:t>
            </a:r>
            <a:r>
              <a:rPr lang="es-ES" sz="1800" b="1" i="0" u="none" strike="noStrike" cap="none" dirty="0" smtClean="0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es-ES" sz="1800" b="1" i="0" u="none" strike="noStrike" cap="none" dirty="0" err="1" smtClean="0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Poverty</a:t>
            </a:r>
            <a:r>
              <a:rPr lang="es-ES" sz="1800" b="1" i="0" u="none" strike="noStrike" cap="none" dirty="0" smtClean="0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 and Extreme </a:t>
            </a:r>
            <a:r>
              <a:rPr lang="es-ES" sz="1800" b="1" i="0" u="none" strike="noStrike" cap="none" dirty="0" err="1" smtClean="0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Poverty</a:t>
            </a:r>
            <a:endParaRPr sz="1200" b="0" i="0" u="none" strike="noStrike" cap="none" dirty="0">
              <a:solidFill>
                <a:srgbClr val="0000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54" name="Google Shape;1354;p69"/>
          <p:cNvSpPr txBox="1"/>
          <p:nvPr/>
        </p:nvSpPr>
        <p:spPr>
          <a:xfrm>
            <a:off x="3170675" y="467203"/>
            <a:ext cx="2528150" cy="73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Poppins"/>
              <a:buNone/>
            </a:pPr>
            <a:r>
              <a:rPr lang="es-ES" sz="1800" b="1" dirty="0" err="1" smtClean="0">
                <a:solidFill>
                  <a:srgbClr val="0000CC"/>
                </a:solidFill>
                <a:ea typeface="Poppins"/>
              </a:rPr>
              <a:t>Citizen</a:t>
            </a:r>
            <a:r>
              <a:rPr lang="es-ES" sz="1800" b="1" dirty="0" smtClean="0">
                <a:solidFill>
                  <a:srgbClr val="0000CC"/>
                </a:solidFill>
                <a:ea typeface="Poppins"/>
              </a:rPr>
              <a:t> </a:t>
            </a:r>
            <a:r>
              <a:rPr lang="es-ES" sz="1800" b="1" dirty="0" err="1" smtClean="0">
                <a:solidFill>
                  <a:srgbClr val="0000CC"/>
                </a:solidFill>
                <a:ea typeface="Poppins"/>
              </a:rPr>
              <a:t>Insecurity</a:t>
            </a:r>
            <a:endParaRPr sz="1200" b="0" i="0" u="none" strike="noStrike" cap="none" dirty="0">
              <a:solidFill>
                <a:srgbClr val="0000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355" name="Google Shape;1355;p69" descr="Unicef revela que 14% de niños acosados callan, Gobierno avanza en garantizar educación “libre de violencia”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275" y="806665"/>
            <a:ext cx="2910324" cy="206389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356" name="Google Shape;1356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79477" y="1204500"/>
            <a:ext cx="2110546" cy="202799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357" name="Google Shape;1357;p69" descr="Ilustraciones, imágenes clip art, dibujos animados e iconos de stock de  Refugee Crisis - Getty Imag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04957" y="1838614"/>
            <a:ext cx="1654646" cy="184482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358" name="Google Shape;1358;p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14"/>
          <p:cNvSpPr txBox="1">
            <a:spLocks noGrp="1"/>
          </p:cNvSpPr>
          <p:nvPr>
            <p:ph type="title"/>
          </p:nvPr>
        </p:nvSpPr>
        <p:spPr>
          <a:xfrm>
            <a:off x="1069755" y="255177"/>
            <a:ext cx="8000652" cy="9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000"/>
              <a:t>A3.2. The root cause of our target social issues</a:t>
            </a:r>
            <a:endParaRPr sz="2000"/>
          </a:p>
        </p:txBody>
      </p:sp>
      <p:sp>
        <p:nvSpPr>
          <p:cNvPr id="1364" name="Google Shape;1364;p14"/>
          <p:cNvSpPr/>
          <p:nvPr/>
        </p:nvSpPr>
        <p:spPr>
          <a:xfrm>
            <a:off x="2078113" y="1501520"/>
            <a:ext cx="6608687" cy="424841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5" name="Google Shape;1365;p14"/>
          <p:cNvSpPr/>
          <p:nvPr/>
        </p:nvSpPr>
        <p:spPr>
          <a:xfrm>
            <a:off x="705353" y="1501521"/>
            <a:ext cx="1647519" cy="42484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6" name="Google Shape;1366;p14"/>
          <p:cNvSpPr txBox="1"/>
          <p:nvPr/>
        </p:nvSpPr>
        <p:spPr>
          <a:xfrm flipH="1">
            <a:off x="1120403" y="1495346"/>
            <a:ext cx="1088949" cy="258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¿Why?</a:t>
            </a:r>
            <a:endParaRPr sz="1200" b="1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67" name="Google Shape;1367;p14"/>
          <p:cNvSpPr txBox="1"/>
          <p:nvPr/>
        </p:nvSpPr>
        <p:spPr>
          <a:xfrm flipH="1">
            <a:off x="2370889" y="1498672"/>
            <a:ext cx="6286102" cy="940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Because the orange approach is seen as a recreational and spending activity.</a:t>
            </a:r>
            <a:endParaRPr/>
          </a:p>
        </p:txBody>
      </p:sp>
      <p:sp>
        <p:nvSpPr>
          <p:cNvPr id="1368" name="Google Shape;1368;p14"/>
          <p:cNvSpPr/>
          <p:nvPr/>
        </p:nvSpPr>
        <p:spPr>
          <a:xfrm>
            <a:off x="2250556" y="2091075"/>
            <a:ext cx="6436244" cy="424841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9" name="Google Shape;1369;p14"/>
          <p:cNvSpPr/>
          <p:nvPr/>
        </p:nvSpPr>
        <p:spPr>
          <a:xfrm>
            <a:off x="870927" y="2083563"/>
            <a:ext cx="1647519" cy="42484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0" name="Google Shape;1370;p14"/>
          <p:cNvSpPr txBox="1"/>
          <p:nvPr/>
        </p:nvSpPr>
        <p:spPr>
          <a:xfrm flipH="1">
            <a:off x="1230980" y="2097464"/>
            <a:ext cx="1088949" cy="258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¿Why?</a:t>
            </a:r>
            <a:endParaRPr/>
          </a:p>
        </p:txBody>
      </p:sp>
      <p:sp>
        <p:nvSpPr>
          <p:cNvPr id="1371" name="Google Shape;1371;p14"/>
          <p:cNvSpPr txBox="1"/>
          <p:nvPr/>
        </p:nvSpPr>
        <p:spPr>
          <a:xfrm flipH="1">
            <a:off x="2518446" y="2043587"/>
            <a:ext cx="6168354" cy="634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Because cultural and creative industries are not recognized as an economic activity.</a:t>
            </a:r>
            <a:endParaRPr/>
          </a:p>
        </p:txBody>
      </p:sp>
      <p:sp>
        <p:nvSpPr>
          <p:cNvPr id="1372" name="Google Shape;1372;p14"/>
          <p:cNvSpPr/>
          <p:nvPr/>
        </p:nvSpPr>
        <p:spPr>
          <a:xfrm>
            <a:off x="2479205" y="2654233"/>
            <a:ext cx="6203534" cy="424841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3" name="Google Shape;1373;p14"/>
          <p:cNvSpPr/>
          <p:nvPr/>
        </p:nvSpPr>
        <p:spPr>
          <a:xfrm>
            <a:off x="1079301" y="2657066"/>
            <a:ext cx="1647519" cy="42484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4" name="Google Shape;1374;p14"/>
          <p:cNvSpPr txBox="1"/>
          <p:nvPr/>
        </p:nvSpPr>
        <p:spPr>
          <a:xfrm flipH="1">
            <a:off x="1366562" y="2662141"/>
            <a:ext cx="1088949" cy="258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¿Why?</a:t>
            </a:r>
            <a:endParaRPr/>
          </a:p>
        </p:txBody>
      </p:sp>
      <p:sp>
        <p:nvSpPr>
          <p:cNvPr id="1375" name="Google Shape;1375;p14"/>
          <p:cNvSpPr txBox="1"/>
          <p:nvPr/>
        </p:nvSpPr>
        <p:spPr>
          <a:xfrm flipH="1">
            <a:off x="5225699" y="5491267"/>
            <a:ext cx="5997855" cy="634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76" name="Google Shape;1376;p14"/>
          <p:cNvSpPr/>
          <p:nvPr/>
        </p:nvSpPr>
        <p:spPr>
          <a:xfrm>
            <a:off x="2678310" y="3216419"/>
            <a:ext cx="6008489" cy="424841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7" name="Google Shape;1377;p14"/>
          <p:cNvSpPr/>
          <p:nvPr/>
        </p:nvSpPr>
        <p:spPr>
          <a:xfrm>
            <a:off x="1284162" y="3214391"/>
            <a:ext cx="1647519" cy="42484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8" name="Google Shape;1378;p14"/>
          <p:cNvSpPr txBox="1"/>
          <p:nvPr/>
        </p:nvSpPr>
        <p:spPr>
          <a:xfrm flipH="1">
            <a:off x="1682595" y="3225877"/>
            <a:ext cx="1088949" cy="258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¿Why?</a:t>
            </a:r>
            <a:endParaRPr/>
          </a:p>
        </p:txBody>
      </p:sp>
      <p:sp>
        <p:nvSpPr>
          <p:cNvPr id="1379" name="Google Shape;1379;p14"/>
          <p:cNvSpPr txBox="1"/>
          <p:nvPr/>
        </p:nvSpPr>
        <p:spPr>
          <a:xfrm flipH="1">
            <a:off x="2998489" y="3168211"/>
            <a:ext cx="5718120" cy="634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Because there is little knowledge about what the Orange Economy is and its benefits.</a:t>
            </a:r>
            <a:endParaRPr/>
          </a:p>
        </p:txBody>
      </p:sp>
      <p:sp>
        <p:nvSpPr>
          <p:cNvPr id="1380" name="Google Shape;1380;p14"/>
          <p:cNvSpPr/>
          <p:nvPr/>
        </p:nvSpPr>
        <p:spPr>
          <a:xfrm>
            <a:off x="2931681" y="3780526"/>
            <a:ext cx="5720086" cy="424841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1" name="Google Shape;1381;p14"/>
          <p:cNvSpPr/>
          <p:nvPr/>
        </p:nvSpPr>
        <p:spPr>
          <a:xfrm>
            <a:off x="1461137" y="3770359"/>
            <a:ext cx="1647519" cy="42484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2" name="Google Shape;1382;p14"/>
          <p:cNvSpPr txBox="1"/>
          <p:nvPr/>
        </p:nvSpPr>
        <p:spPr>
          <a:xfrm flipH="1">
            <a:off x="1841102" y="3783885"/>
            <a:ext cx="1088949" cy="42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¿Why?</a:t>
            </a:r>
            <a:endParaRPr/>
          </a:p>
        </p:txBody>
      </p:sp>
      <p:sp>
        <p:nvSpPr>
          <p:cNvPr id="1383" name="Google Shape;1383;p14"/>
          <p:cNvSpPr txBox="1"/>
          <p:nvPr/>
        </p:nvSpPr>
        <p:spPr>
          <a:xfrm flipH="1">
            <a:off x="2998489" y="3723791"/>
            <a:ext cx="5718120" cy="538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Because there is no education about the importance of the orange economy in the generation of wealth, jobs and, of course, social impact.</a:t>
            </a:r>
            <a:endParaRPr/>
          </a:p>
        </p:txBody>
      </p:sp>
      <p:pic>
        <p:nvPicPr>
          <p:cNvPr id="1384" name="Google Shape;138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5217" y="118961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1385" name="Google Shape;1385;p14"/>
          <p:cNvSpPr/>
          <p:nvPr/>
        </p:nvSpPr>
        <p:spPr>
          <a:xfrm>
            <a:off x="2678310" y="2673701"/>
            <a:ext cx="5912196" cy="56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s-ES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Because the contribution of the orange economy to Bolivian PIB is not visible.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6" name="Google Shape;138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650" y="1002050"/>
            <a:ext cx="8628676" cy="44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1" name="Google Shape;139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28" y="492683"/>
            <a:ext cx="8995144" cy="4158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2" name="Google Shape;139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7" name="Google Shape;1397;p16"/>
          <p:cNvPicPr preferRelativeResize="0"/>
          <p:nvPr/>
        </p:nvPicPr>
        <p:blipFill rotWithShape="1">
          <a:blip r:embed="rId3">
            <a:alphaModFix/>
          </a:blip>
          <a:srcRect t="3514" b="11110"/>
          <a:stretch/>
        </p:blipFill>
        <p:spPr>
          <a:xfrm>
            <a:off x="1643062" y="142357"/>
            <a:ext cx="5857875" cy="5001143"/>
          </a:xfrm>
          <a:prstGeom prst="rect">
            <a:avLst/>
          </a:prstGeom>
          <a:noFill/>
          <a:ln>
            <a:noFill/>
          </a:ln>
        </p:spPr>
      </p:pic>
      <p:sp>
        <p:nvSpPr>
          <p:cNvPr id="1398" name="Google Shape;1398;p16"/>
          <p:cNvSpPr txBox="1"/>
          <p:nvPr/>
        </p:nvSpPr>
        <p:spPr>
          <a:xfrm>
            <a:off x="1877850" y="885951"/>
            <a:ext cx="3608550" cy="65223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EVENTOS   </a:t>
            </a:r>
            <a:endParaRPr/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Limitada aceptación y adaptación al Enfoque Naranja en Empresas Tradicionales.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9" name="Google Shape;1399;p16"/>
          <p:cNvSpPr txBox="1"/>
          <p:nvPr/>
        </p:nvSpPr>
        <p:spPr>
          <a:xfrm>
            <a:off x="1877850" y="1815082"/>
            <a:ext cx="3608550" cy="639086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PATRONES/TENDENCIAS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Resistencia al cambio e innovación en el enfoque empresarial tradicional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0" name="Google Shape;1400;p16"/>
          <p:cNvSpPr txBox="1"/>
          <p:nvPr/>
        </p:nvSpPr>
        <p:spPr>
          <a:xfrm>
            <a:off x="1877850" y="2642928"/>
            <a:ext cx="3608550" cy="868507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ESTRUCTURAS SUBYACENTES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Paradigmas arraigados en las empresas acerca del tiempo y el gasto que incurre el adoptar nuevos enfoques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1" name="Google Shape;1401;p16"/>
          <p:cNvSpPr txBox="1"/>
          <p:nvPr/>
        </p:nvSpPr>
        <p:spPr>
          <a:xfrm>
            <a:off x="1958698" y="3700195"/>
            <a:ext cx="3527702" cy="882806"/>
          </a:xfrm>
          <a:prstGeom prst="rect">
            <a:avLst/>
          </a:prstGeom>
          <a:solidFill>
            <a:srgbClr val="6600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MODELOS MENTALES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economía naranja es más un gasto que una inversión.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economía naranja es un pasatiempo.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2" name="Google Shape;1402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17"/>
          <p:cNvSpPr/>
          <p:nvPr/>
        </p:nvSpPr>
        <p:spPr>
          <a:xfrm>
            <a:off x="686146" y="1012409"/>
            <a:ext cx="8000654" cy="366482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8" name="Google Shape;1408;p17"/>
          <p:cNvSpPr/>
          <p:nvPr/>
        </p:nvSpPr>
        <p:spPr>
          <a:xfrm>
            <a:off x="2078113" y="1501520"/>
            <a:ext cx="6837335" cy="424841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9" name="Google Shape;1409;p17"/>
          <p:cNvSpPr/>
          <p:nvPr/>
        </p:nvSpPr>
        <p:spPr>
          <a:xfrm>
            <a:off x="705353" y="1501521"/>
            <a:ext cx="1647519" cy="42484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0" name="Google Shape;1410;p17"/>
          <p:cNvSpPr txBox="1"/>
          <p:nvPr/>
        </p:nvSpPr>
        <p:spPr>
          <a:xfrm flipH="1">
            <a:off x="682087" y="1074482"/>
            <a:ext cx="8000652" cy="395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0" i="0" u="none" strike="noStrike" cap="none">
                <a:solidFill>
                  <a:schemeClr val="dk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Problem 2:</a:t>
            </a:r>
            <a:r>
              <a:rPr lang="es-ES" sz="1200" b="0" i="0" u="none" strike="noStrike" cap="none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Few Effective Education about "Acceptance of Differences", different ways of think, be, live and do.</a:t>
            </a:r>
            <a:endParaRPr/>
          </a:p>
        </p:txBody>
      </p:sp>
      <p:sp>
        <p:nvSpPr>
          <p:cNvPr id="1411" name="Google Shape;1411;p17"/>
          <p:cNvSpPr txBox="1"/>
          <p:nvPr/>
        </p:nvSpPr>
        <p:spPr>
          <a:xfrm flipH="1">
            <a:off x="1120403" y="1495346"/>
            <a:ext cx="1088949" cy="258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¿Why?</a:t>
            </a:r>
            <a:endParaRPr/>
          </a:p>
        </p:txBody>
      </p:sp>
      <p:sp>
        <p:nvSpPr>
          <p:cNvPr id="1412" name="Google Shape;1412;p17"/>
          <p:cNvSpPr txBox="1"/>
          <p:nvPr/>
        </p:nvSpPr>
        <p:spPr>
          <a:xfrm flipH="1">
            <a:off x="2360255" y="1456140"/>
            <a:ext cx="6555192" cy="451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Porque se socializa al respecto de manera superficial, sólo en teoría, la verdadera educación engloba teoría y aplicabilidad en la vida diaria.</a:t>
            </a:r>
            <a:endParaRPr sz="1200" b="0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13" name="Google Shape;1413;p17"/>
          <p:cNvSpPr/>
          <p:nvPr/>
        </p:nvSpPr>
        <p:spPr>
          <a:xfrm>
            <a:off x="2250555" y="2091075"/>
            <a:ext cx="6664893" cy="424841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4" name="Google Shape;1414;p17"/>
          <p:cNvSpPr/>
          <p:nvPr/>
        </p:nvSpPr>
        <p:spPr>
          <a:xfrm>
            <a:off x="870927" y="2083563"/>
            <a:ext cx="1647519" cy="42484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5" name="Google Shape;1415;p17"/>
          <p:cNvSpPr txBox="1"/>
          <p:nvPr/>
        </p:nvSpPr>
        <p:spPr>
          <a:xfrm flipH="1">
            <a:off x="1230980" y="2097464"/>
            <a:ext cx="1088949" cy="258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¿Why?</a:t>
            </a:r>
            <a:endParaRPr/>
          </a:p>
        </p:txBody>
      </p:sp>
      <p:sp>
        <p:nvSpPr>
          <p:cNvPr id="1416" name="Google Shape;1416;p17"/>
          <p:cNvSpPr txBox="1"/>
          <p:nvPr/>
        </p:nvSpPr>
        <p:spPr>
          <a:xfrm flipH="1">
            <a:off x="2518445" y="2043587"/>
            <a:ext cx="6397001" cy="634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Porque es el patrón con el cual las personas se han acostumbrado a vivir, ya sea de manera consciente o inconsciente.</a:t>
            </a:r>
            <a:endParaRPr sz="1200" b="0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17" name="Google Shape;1417;p17"/>
          <p:cNvSpPr/>
          <p:nvPr/>
        </p:nvSpPr>
        <p:spPr>
          <a:xfrm>
            <a:off x="2479205" y="2654233"/>
            <a:ext cx="6436244" cy="424841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8" name="Google Shape;1418;p17"/>
          <p:cNvSpPr/>
          <p:nvPr/>
        </p:nvSpPr>
        <p:spPr>
          <a:xfrm>
            <a:off x="1079301" y="2657066"/>
            <a:ext cx="1647519" cy="42484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9" name="Google Shape;1419;p17"/>
          <p:cNvSpPr txBox="1"/>
          <p:nvPr/>
        </p:nvSpPr>
        <p:spPr>
          <a:xfrm flipH="1">
            <a:off x="1366562" y="2662141"/>
            <a:ext cx="1088949" cy="258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¿Why?</a:t>
            </a:r>
            <a:endParaRPr/>
          </a:p>
        </p:txBody>
      </p:sp>
      <p:sp>
        <p:nvSpPr>
          <p:cNvPr id="1420" name="Google Shape;1420;p17"/>
          <p:cNvSpPr txBox="1"/>
          <p:nvPr/>
        </p:nvSpPr>
        <p:spPr>
          <a:xfrm flipH="1">
            <a:off x="2635487" y="2615898"/>
            <a:ext cx="6465464" cy="634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Porque los modelos educativos, empresariales, sociales, están basados en estudios respecto a cómo es y se desenvuelve la mayoría, pero la mayoría no son todos.</a:t>
            </a:r>
            <a:endParaRPr sz="1100" b="0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21" name="Google Shape;1421;p17"/>
          <p:cNvSpPr/>
          <p:nvPr/>
        </p:nvSpPr>
        <p:spPr>
          <a:xfrm>
            <a:off x="2518445" y="3216419"/>
            <a:ext cx="6397003" cy="634174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2" name="Google Shape;1422;p17"/>
          <p:cNvSpPr/>
          <p:nvPr/>
        </p:nvSpPr>
        <p:spPr>
          <a:xfrm>
            <a:off x="1284162" y="3235656"/>
            <a:ext cx="1647519" cy="612201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p17"/>
          <p:cNvSpPr txBox="1"/>
          <p:nvPr/>
        </p:nvSpPr>
        <p:spPr>
          <a:xfrm flipH="1">
            <a:off x="1682595" y="3299747"/>
            <a:ext cx="1088949" cy="258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¿Why?</a:t>
            </a:r>
            <a:endParaRPr/>
          </a:p>
        </p:txBody>
      </p:sp>
      <p:sp>
        <p:nvSpPr>
          <p:cNvPr id="1424" name="Google Shape;1424;p17"/>
          <p:cNvSpPr txBox="1"/>
          <p:nvPr/>
        </p:nvSpPr>
        <p:spPr>
          <a:xfrm flipH="1">
            <a:off x="2820994" y="3166505"/>
            <a:ext cx="6094451" cy="634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0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Porque fue la manera más fácil, con optimización de tiempo, recursos económicos y financieros que las personas encontraron para llevar una vida en sociedad relativamente armónica, pero olvidaron la esencia de una vida inclusiva: TODOS, es diferente de: la MAYORÍA.</a:t>
            </a:r>
            <a:endParaRPr sz="1000" b="0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25" name="Google Shape;1425;p17"/>
          <p:cNvSpPr/>
          <p:nvPr/>
        </p:nvSpPr>
        <p:spPr>
          <a:xfrm>
            <a:off x="2771544" y="3998167"/>
            <a:ext cx="5822576" cy="424841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6" name="Google Shape;1426;p17"/>
          <p:cNvSpPr/>
          <p:nvPr/>
        </p:nvSpPr>
        <p:spPr>
          <a:xfrm>
            <a:off x="1403490" y="3988000"/>
            <a:ext cx="1647519" cy="42484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BA8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7" name="Google Shape;1427;p17"/>
          <p:cNvSpPr txBox="1"/>
          <p:nvPr/>
        </p:nvSpPr>
        <p:spPr>
          <a:xfrm flipH="1">
            <a:off x="1785085" y="4034568"/>
            <a:ext cx="1088949" cy="42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¿Why?</a:t>
            </a:r>
            <a:endParaRPr/>
          </a:p>
        </p:txBody>
      </p:sp>
      <p:sp>
        <p:nvSpPr>
          <p:cNvPr id="1428" name="Google Shape;1428;p17"/>
          <p:cNvSpPr txBox="1"/>
          <p:nvPr/>
        </p:nvSpPr>
        <p:spPr>
          <a:xfrm flipH="1">
            <a:off x="3117814" y="3941432"/>
            <a:ext cx="5414719" cy="538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Porque el conocimiento no estaba tan desarrollado, limitada empatía, visión, y porque los seres humanos, son seres complejos.</a:t>
            </a:r>
            <a:endParaRPr sz="1200" b="0" i="0" u="none" strike="noStrike" cap="non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429" name="Google Shape;142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" name="Google Shape;143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33075"/>
            <a:ext cx="9144000" cy="447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5" name="Google Shape;1435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0" name="Google Shape;1440;p18"/>
          <p:cNvPicPr preferRelativeResize="0"/>
          <p:nvPr/>
        </p:nvPicPr>
        <p:blipFill rotWithShape="1">
          <a:blip r:embed="rId3">
            <a:alphaModFix/>
          </a:blip>
          <a:srcRect t="3514" b="11110"/>
          <a:stretch/>
        </p:blipFill>
        <p:spPr>
          <a:xfrm>
            <a:off x="1643062" y="142357"/>
            <a:ext cx="5857875" cy="5001143"/>
          </a:xfrm>
          <a:prstGeom prst="rect">
            <a:avLst/>
          </a:prstGeom>
          <a:noFill/>
          <a:ln>
            <a:noFill/>
          </a:ln>
        </p:spPr>
      </p:pic>
      <p:sp>
        <p:nvSpPr>
          <p:cNvPr id="1441" name="Google Shape;1441;p18"/>
          <p:cNvSpPr txBox="1"/>
          <p:nvPr/>
        </p:nvSpPr>
        <p:spPr>
          <a:xfrm>
            <a:off x="1877850" y="885951"/>
            <a:ext cx="3608550" cy="824265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EVENTOS   </a:t>
            </a:r>
            <a:endParaRPr/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“Poca Educación Efectiva acerca de “Aceptación a las Diferencias”, diferentes formas de pensar, ser, vivir, hacer”.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2" name="Google Shape;1442;p18"/>
          <p:cNvSpPr txBox="1"/>
          <p:nvPr/>
        </p:nvSpPr>
        <p:spPr>
          <a:xfrm>
            <a:off x="1877850" y="1815082"/>
            <a:ext cx="3608550" cy="65223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PATRONES/TENDENCIAS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Seguir el comportamiento que adopta la mayoría  Adoptar el comportamiento más fácil y cómodo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3" name="Google Shape;1443;p18"/>
          <p:cNvSpPr txBox="1"/>
          <p:nvPr/>
        </p:nvSpPr>
        <p:spPr>
          <a:xfrm>
            <a:off x="1877850" y="3411071"/>
            <a:ext cx="3608550" cy="1673279"/>
          </a:xfrm>
          <a:prstGeom prst="rect">
            <a:avLst/>
          </a:prstGeom>
          <a:solidFill>
            <a:srgbClr val="6600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MODELOS MENTALES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 reconocido, mucho dinero y títulos son lo más importante.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vida es una competencia donde lo único que importa es que tú ganes.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fin justifica los medios asumidos como una regla y no como una excepción a la regla en casos de extrema necesidad.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4" name="Google Shape;1444;p18"/>
          <p:cNvSpPr/>
          <p:nvPr/>
        </p:nvSpPr>
        <p:spPr>
          <a:xfrm>
            <a:off x="1877851" y="2922476"/>
            <a:ext cx="2311378" cy="473271"/>
          </a:xfrm>
          <a:prstGeom prst="ellipse">
            <a:avLst/>
          </a:prstGeom>
          <a:solidFill>
            <a:srgbClr val="B0E5F9"/>
          </a:solidFill>
          <a:ln w="25400" cap="flat" cmpd="sng">
            <a:solidFill>
              <a:srgbClr val="B0E5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5" name="Google Shape;1445;p18"/>
          <p:cNvSpPr txBox="1"/>
          <p:nvPr/>
        </p:nvSpPr>
        <p:spPr>
          <a:xfrm>
            <a:off x="1877850" y="2592620"/>
            <a:ext cx="3608550" cy="685188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ESTRUCTURAS SUBYACENTES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Necesidad de adaptación 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Carencia de empatía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6" name="Google Shape;1446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3350" y="117040"/>
            <a:ext cx="833100" cy="83310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ange Waves Digital Marketing by Slidesgo">
  <a:themeElements>
    <a:clrScheme name="Simple Light">
      <a:dk1>
        <a:srgbClr val="000000"/>
      </a:dk1>
      <a:lt1>
        <a:srgbClr val="FFFFFF"/>
      </a:lt1>
      <a:dk2>
        <a:srgbClr val="263238"/>
      </a:dk2>
      <a:lt2>
        <a:srgbClr val="EEEEEE"/>
      </a:lt2>
      <a:accent1>
        <a:srgbClr val="FFC100"/>
      </a:accent1>
      <a:accent2>
        <a:srgbClr val="FF8D00"/>
      </a:accent2>
      <a:accent3>
        <a:srgbClr val="EDC28F"/>
      </a:accent3>
      <a:accent4>
        <a:srgbClr val="F3D361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48085F4FB6C9419D260FEC26CF396D" ma:contentTypeVersion="15" ma:contentTypeDescription="Create a new document." ma:contentTypeScope="" ma:versionID="a524cb2689e920fb736e63334131ad64">
  <xsd:schema xmlns:xsd="http://www.w3.org/2001/XMLSchema" xmlns:xs="http://www.w3.org/2001/XMLSchema" xmlns:p="http://schemas.microsoft.com/office/2006/metadata/properties" xmlns:ns3="94e6a5c9-8010-4ecd-8367-1291445dccaa" xmlns:ns4="5cd4e1c5-aa17-4019-a9f5-3c5ff8935ef9" targetNamespace="http://schemas.microsoft.com/office/2006/metadata/properties" ma:root="true" ma:fieldsID="f01b68ba76bdc5352afdc6d10de1b69b" ns3:_="" ns4:_="">
    <xsd:import namespace="94e6a5c9-8010-4ecd-8367-1291445dccaa"/>
    <xsd:import namespace="5cd4e1c5-aa17-4019-a9f5-3c5ff8935e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SearchProperties" minOccurs="0"/>
                <xsd:element ref="ns3:MediaServiceDateTaken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6a5c9-8010-4ecd-8367-1291445dcc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d4e1c5-aa17-4019-a9f5-3c5ff8935e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4e6a5c9-8010-4ecd-8367-1291445dcca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25CEB4-C037-4556-B5FA-7DC8394CCEB4}">
  <ds:schemaRefs>
    <ds:schemaRef ds:uri="5cd4e1c5-aa17-4019-a9f5-3c5ff8935ef9"/>
    <ds:schemaRef ds:uri="94e6a5c9-8010-4ecd-8367-1291445dcca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CB5DE06-B95F-49BC-8FCA-D92D7EF78321}">
  <ds:schemaRefs>
    <ds:schemaRef ds:uri="5cd4e1c5-aa17-4019-a9f5-3c5ff8935ef9"/>
    <ds:schemaRef ds:uri="94e6a5c9-8010-4ecd-8367-1291445dcca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3CC628-9E83-4C13-ABBC-34B5574A2C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1993</Words>
  <Application>Microsoft Office PowerPoint</Application>
  <PresentationFormat>Presentación en pantalla (16:9)</PresentationFormat>
  <Paragraphs>407</Paragraphs>
  <Slides>64</Slides>
  <Notes>63</Notes>
  <HiddenSlides>0</HiddenSlides>
  <MMClips>2</MMClips>
  <ScaleCrop>false</ScaleCrop>
  <HeadingPairs>
    <vt:vector size="6" baseType="variant">
      <vt:variant>
        <vt:lpstr>Fuentes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64</vt:i4>
      </vt:variant>
    </vt:vector>
  </HeadingPairs>
  <TitlesOfParts>
    <vt:vector size="80" baseType="lpstr">
      <vt:lpstr>Posterama</vt:lpstr>
      <vt:lpstr>Amasis MT Pro Black</vt:lpstr>
      <vt:lpstr>Courier New</vt:lpstr>
      <vt:lpstr>Seaford</vt:lpstr>
      <vt:lpstr>Poppins ExtraBold</vt:lpstr>
      <vt:lpstr>Times New Roman</vt:lpstr>
      <vt:lpstr>Algerian</vt:lpstr>
      <vt:lpstr>Quintessential</vt:lpstr>
      <vt:lpstr>Poppins Medium</vt:lpstr>
      <vt:lpstr>Calibri</vt:lpstr>
      <vt:lpstr>Noto Sans Symbols</vt:lpstr>
      <vt:lpstr>Arial</vt:lpstr>
      <vt:lpstr>Poppins</vt:lpstr>
      <vt:lpstr>STXingkai</vt:lpstr>
      <vt:lpstr>Poppins SemiBold</vt:lpstr>
      <vt:lpstr>Orange Waves Digital Marketing by Slidesgo</vt:lpstr>
      <vt:lpstr>This presentation has a high metaphorical and analogy content.  It is recommended turn on the Creativity that we ALL have inside ourselves</vt:lpstr>
      <vt:lpstr>BERSE BANK OF ECONOMIES AT RISK OF BEING EXCLUDED</vt:lpstr>
      <vt:lpstr>ORANGE ECONOMY </vt:lpstr>
      <vt:lpstr>Presentación de PowerPoint</vt:lpstr>
      <vt:lpstr>COCHABAMBA</vt:lpstr>
      <vt:lpstr>UN Goals</vt:lpstr>
      <vt:lpstr>The scale and scope of our target social problems:</vt:lpstr>
      <vt:lpstr>Presentación de PowerPoint</vt:lpstr>
      <vt:lpstr>Presentación de PowerPoint</vt:lpstr>
      <vt:lpstr>Our target social issues are:</vt:lpstr>
      <vt:lpstr>Orange companies</vt:lpstr>
      <vt:lpstr>Presentación de PowerPoint</vt:lpstr>
      <vt:lpstr>The root causes of our  target social issues are:</vt:lpstr>
      <vt:lpstr>Presentación de PowerPoint</vt:lpstr>
      <vt:lpstr>Presentación de PowerPoint</vt:lpstr>
      <vt:lpstr>1) Limited Acceptance and Adaptation to the Orange Approach in Traditional Companies.</vt:lpstr>
      <vt:lpstr>2) Few Effective Education about "Acceptance of Differences", different ways of think, be, live and do.</vt:lpstr>
      <vt:lpstr>Presentación de PowerPoint</vt:lpstr>
      <vt:lpstr>VISION:</vt:lpstr>
      <vt:lpstr>SOCIAL SOLUTION</vt:lpstr>
      <vt:lpstr>Presentación de PowerPoint</vt:lpstr>
      <vt:lpstr>Presentación de PowerPoint</vt:lpstr>
      <vt:lpstr>BERSE's response to social problems is aimed at:</vt:lpstr>
      <vt:lpstr>Time in which the business idea can be copied… </vt:lpstr>
      <vt:lpstr>Presentación de PowerPoint</vt:lpstr>
      <vt:lpstr>Presentación de PowerPoint</vt:lpstr>
      <vt:lpstr>Presentación de PowerPoint</vt:lpstr>
      <vt:lpstr>STAKEHOLDER ENGAGEMENT STRATEGY</vt:lpstr>
      <vt:lpstr>Orange and Traditional Companies</vt:lpstr>
      <vt:lpstr>Orange and Traditional Companies</vt:lpstr>
      <vt:lpstr>Presentación de PowerPoint</vt:lpstr>
      <vt:lpstr>Population</vt:lpstr>
      <vt:lpstr>   Necessary support from each stakeholder:</vt:lpstr>
      <vt:lpstr>Presentación de PowerPoint</vt:lpstr>
      <vt:lpstr>The points to reach our stakeholders are:</vt:lpstr>
      <vt:lpstr>To convince our stakeholders…</vt:lpstr>
      <vt:lpstr>Presentación de PowerPoint</vt:lpstr>
      <vt:lpstr>Presentación de PowerPoint</vt:lpstr>
      <vt:lpstr>Presentación de PowerPoint</vt:lpstr>
      <vt:lpstr>SOCIAL SUPPORT CAMPAIGN PERFORMANCE</vt:lpstr>
      <vt:lpstr>Instituto Eduardo Laredo  Juan Pablo Barrientos Director Artístico </vt:lpstr>
      <vt:lpstr>Presentación de PowerPoint</vt:lpstr>
      <vt:lpstr>Presentación de PowerPoint</vt:lpstr>
      <vt:lpstr>ABOUT IMPROVEMENT STRATEGY...</vt:lpstr>
      <vt:lpstr>Presentación de PowerPoint</vt:lpstr>
      <vt:lpstr>New learnings:</vt:lpstr>
      <vt:lpstr>The ideal way to improve our social solutions is:</vt:lpstr>
      <vt:lpstr>NOVELTY OF THE SOLUTION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Would you like to arrange this bike with us??? Join us ☺!!!</vt:lpstr>
      <vt:lpstr>Presentación de PowerPoint</vt:lpstr>
      <vt:lpstr>Some evidences about detected symptoms:</vt:lpstr>
      <vt:lpstr>Presentación de PowerPoint</vt:lpstr>
      <vt:lpstr>A3.2. The root cause of our target social issues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presentation has a high metaphorical and analogy content.  It is recommended turn on the Creativity that we ALL have inside ourselves</dc:title>
  <dc:creator>Usuario</dc:creator>
  <cp:lastModifiedBy>DELL</cp:lastModifiedBy>
  <cp:revision>12</cp:revision>
  <dcterms:modified xsi:type="dcterms:W3CDTF">2023-05-14T03:24:18Z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0x010100E948085F4FB6C9419D260FEC26CF396D</vt:lpwstr>
  </property>
</Properties>
</file>